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varScale="1">
        <p:scale>
          <a:sx n="51" d="100"/>
          <a:sy n="51" d="100"/>
        </p:scale>
        <p:origin x="1387" y="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CDEE3B-8E23-4A48-8BA4-B64EE230B71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391182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CDEE3B-8E23-4A48-8BA4-B64EE230B71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2754796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CDEE3B-8E23-4A48-8BA4-B64EE230B71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218302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CDEE3B-8E23-4A48-8BA4-B64EE230B71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4260673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CDEE3B-8E23-4A48-8BA4-B64EE230B71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359320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CDEE3B-8E23-4A48-8BA4-B64EE230B71F}"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276530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CDEE3B-8E23-4A48-8BA4-B64EE230B71F}" type="datetimeFigureOut">
              <a:rPr lang="en-US" smtClean="0"/>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401604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CDEE3B-8E23-4A48-8BA4-B64EE230B71F}" type="datetimeFigureOut">
              <a:rPr lang="en-US" smtClean="0"/>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208151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DEE3B-8E23-4A48-8BA4-B64EE230B71F}" type="datetimeFigureOut">
              <a:rPr lang="en-US" smtClean="0"/>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231842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CDEE3B-8E23-4A48-8BA4-B64EE230B71F}"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1556934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CDEE3B-8E23-4A48-8BA4-B64EE230B71F}"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79835-6095-45CA-8701-C72998753719}" type="slidenum">
              <a:rPr lang="en-US" smtClean="0"/>
              <a:t>‹#›</a:t>
            </a:fld>
            <a:endParaRPr lang="en-US"/>
          </a:p>
        </p:txBody>
      </p:sp>
    </p:spTree>
    <p:extLst>
      <p:ext uri="{BB962C8B-B14F-4D97-AF65-F5344CB8AC3E}">
        <p14:creationId xmlns:p14="http://schemas.microsoft.com/office/powerpoint/2010/main" val="223184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DEE3B-8E23-4A48-8BA4-B64EE230B71F}" type="datetimeFigureOut">
              <a:rPr lang="en-US" smtClean="0"/>
              <a:t>2/10/2021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79835-6095-45CA-8701-C72998753719}" type="slidenum">
              <a:rPr lang="en-US" smtClean="0"/>
              <a:t>‹#›</a:t>
            </a:fld>
            <a:endParaRPr lang="en-US"/>
          </a:p>
        </p:txBody>
      </p:sp>
    </p:spTree>
    <p:extLst>
      <p:ext uri="{BB962C8B-B14F-4D97-AF65-F5344CB8AC3E}">
        <p14:creationId xmlns:p14="http://schemas.microsoft.com/office/powerpoint/2010/main" val="3829205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www.kaggle.com/ramanchandra/bangalore-hyderabad-venue-dataset?select=Hyderabad_venues.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0"/>
            <a:ext cx="7086600" cy="457199"/>
          </a:xfrm>
        </p:spPr>
        <p:txBody>
          <a:bodyPr>
            <a:normAutofit fontScale="90000"/>
          </a:bodyPr>
          <a:lstStyle/>
          <a:p>
            <a:br>
              <a:rPr lang="en-US" sz="1800" dirty="0"/>
            </a:br>
            <a:br>
              <a:rPr lang="en-US" sz="1800" dirty="0"/>
            </a:br>
            <a:r>
              <a:rPr lang="en-US" sz="1800" dirty="0"/>
              <a:t>A description of the problem and a discussion of the background</a:t>
            </a:r>
            <a:br>
              <a:rPr lang="en-US" dirty="0"/>
            </a:br>
            <a:endParaRPr lang="en-US" dirty="0"/>
          </a:p>
        </p:txBody>
      </p:sp>
      <p:sp>
        <p:nvSpPr>
          <p:cNvPr id="3" name="Subtitle 2"/>
          <p:cNvSpPr>
            <a:spLocks noGrp="1"/>
          </p:cNvSpPr>
          <p:nvPr>
            <p:ph type="subTitle" idx="1"/>
          </p:nvPr>
        </p:nvSpPr>
        <p:spPr>
          <a:xfrm>
            <a:off x="685800" y="762000"/>
            <a:ext cx="7696200" cy="5791200"/>
          </a:xfrm>
        </p:spPr>
        <p:txBody>
          <a:bodyPr>
            <a:normAutofit/>
          </a:bodyPr>
          <a:lstStyle/>
          <a:p>
            <a:pPr algn="l"/>
            <a:r>
              <a:rPr lang="en-US" sz="1400" dirty="0">
                <a:solidFill>
                  <a:schemeClr val="tx1"/>
                </a:solidFill>
              </a:rPr>
              <a:t>Hyderabad, The city of </a:t>
            </a:r>
            <a:r>
              <a:rPr lang="en-US" sz="1400" dirty="0" err="1">
                <a:solidFill>
                  <a:schemeClr val="tx1"/>
                </a:solidFill>
              </a:rPr>
              <a:t>Nizams</a:t>
            </a:r>
            <a:r>
              <a:rPr lang="en-US" sz="1400" dirty="0">
                <a:solidFill>
                  <a:schemeClr val="tx1"/>
                </a:solidFill>
              </a:rPr>
              <a:t> is one of the oldest cities not just in India but in the world. A city that has almost everything to offer its visitors, Hyderabad makes for one of the most interesting places to visit. A blend of rich cultural and historical heritages, age old traditions and best of modern facilities, the city of Hyderabad presents an environment that is unmatched to any. Another important aspect of a trip to Hyderabad is its cuisine. Hyderabad cuisines, and the world famous biryani will pamper your palate in the best way possible. </a:t>
            </a:r>
          </a:p>
          <a:p>
            <a:pPr algn="l"/>
            <a:endParaRPr lang="en-US" sz="1400" dirty="0">
              <a:solidFill>
                <a:schemeClr val="tx1"/>
              </a:solidFill>
            </a:endParaRPr>
          </a:p>
          <a:p>
            <a:pPr algn="l"/>
            <a:r>
              <a:rPr lang="en-US" sz="1400" dirty="0">
                <a:solidFill>
                  <a:schemeClr val="tx1"/>
                </a:solidFill>
              </a:rPr>
              <a:t>With a history of almost 400 years, the city of Hyderabad has been ruled by the </a:t>
            </a:r>
            <a:r>
              <a:rPr lang="en-US" sz="1400" dirty="0" err="1">
                <a:solidFill>
                  <a:schemeClr val="tx1"/>
                </a:solidFill>
              </a:rPr>
              <a:t>Qutub</a:t>
            </a:r>
            <a:r>
              <a:rPr lang="en-US" sz="1400" dirty="0">
                <a:solidFill>
                  <a:schemeClr val="tx1"/>
                </a:solidFill>
              </a:rPr>
              <a:t> </a:t>
            </a:r>
            <a:r>
              <a:rPr lang="en-US" sz="1400" dirty="0" err="1">
                <a:solidFill>
                  <a:schemeClr val="tx1"/>
                </a:solidFill>
              </a:rPr>
              <a:t>Shahis</a:t>
            </a:r>
            <a:r>
              <a:rPr lang="en-US" sz="1400" dirty="0">
                <a:solidFill>
                  <a:schemeClr val="tx1"/>
                </a:solidFill>
              </a:rPr>
              <a:t>. The name of Hyderabad has a history behind it. It had the name of </a:t>
            </a:r>
            <a:r>
              <a:rPr lang="en-US" sz="1400" dirty="0" err="1">
                <a:solidFill>
                  <a:schemeClr val="tx1"/>
                </a:solidFill>
              </a:rPr>
              <a:t>Bhagyanagar</a:t>
            </a:r>
            <a:r>
              <a:rPr lang="en-US" sz="1400" dirty="0">
                <a:solidFill>
                  <a:schemeClr val="tx1"/>
                </a:solidFill>
              </a:rPr>
              <a:t> which was named after </a:t>
            </a:r>
            <a:r>
              <a:rPr lang="en-US" sz="1400" dirty="0" err="1">
                <a:solidFill>
                  <a:schemeClr val="tx1"/>
                </a:solidFill>
              </a:rPr>
              <a:t>Bhagyamati</a:t>
            </a:r>
            <a:r>
              <a:rPr lang="en-US" sz="1400" dirty="0">
                <a:solidFill>
                  <a:schemeClr val="tx1"/>
                </a:solidFill>
              </a:rPr>
              <a:t>. Later as she became </a:t>
            </a:r>
            <a:r>
              <a:rPr lang="en-US" sz="1400" dirty="0" err="1">
                <a:solidFill>
                  <a:schemeClr val="tx1"/>
                </a:solidFill>
              </a:rPr>
              <a:t>Hyder</a:t>
            </a:r>
            <a:r>
              <a:rPr lang="en-US" sz="1400" dirty="0">
                <a:solidFill>
                  <a:schemeClr val="tx1"/>
                </a:solidFill>
              </a:rPr>
              <a:t> </a:t>
            </a:r>
            <a:r>
              <a:rPr lang="en-US" sz="1400" dirty="0" err="1">
                <a:solidFill>
                  <a:schemeClr val="tx1"/>
                </a:solidFill>
              </a:rPr>
              <a:t>Mahal</a:t>
            </a:r>
            <a:r>
              <a:rPr lang="en-US" sz="1400" dirty="0">
                <a:solidFill>
                  <a:schemeClr val="tx1"/>
                </a:solidFill>
              </a:rPr>
              <a:t> as the wife of </a:t>
            </a:r>
            <a:r>
              <a:rPr lang="en-US" sz="1400" dirty="0" err="1">
                <a:solidFill>
                  <a:schemeClr val="tx1"/>
                </a:solidFill>
              </a:rPr>
              <a:t>Quli</a:t>
            </a:r>
            <a:r>
              <a:rPr lang="en-US" sz="1400" dirty="0">
                <a:solidFill>
                  <a:schemeClr val="tx1"/>
                </a:solidFill>
              </a:rPr>
              <a:t> </a:t>
            </a:r>
            <a:r>
              <a:rPr lang="en-US" sz="1400" dirty="0" err="1">
                <a:solidFill>
                  <a:schemeClr val="tx1"/>
                </a:solidFill>
              </a:rPr>
              <a:t>Qutub</a:t>
            </a:r>
            <a:r>
              <a:rPr lang="en-US" sz="1400" dirty="0">
                <a:solidFill>
                  <a:schemeClr val="tx1"/>
                </a:solidFill>
              </a:rPr>
              <a:t> Shah, which led to the birth of Hyderabad. The Kingdom of Golconda was founded by </a:t>
            </a:r>
            <a:r>
              <a:rPr lang="en-US" sz="1400" dirty="0" err="1">
                <a:solidFill>
                  <a:schemeClr val="tx1"/>
                </a:solidFill>
              </a:rPr>
              <a:t>Qutb</a:t>
            </a:r>
            <a:r>
              <a:rPr lang="en-US" sz="1400" dirty="0">
                <a:solidFill>
                  <a:schemeClr val="tx1"/>
                </a:solidFill>
              </a:rPr>
              <a:t> </a:t>
            </a:r>
            <a:r>
              <a:rPr lang="en-US" sz="1400" dirty="0" err="1">
                <a:solidFill>
                  <a:schemeClr val="tx1"/>
                </a:solidFill>
              </a:rPr>
              <a:t>Shahi</a:t>
            </a:r>
            <a:r>
              <a:rPr lang="en-US" sz="1400" dirty="0">
                <a:solidFill>
                  <a:schemeClr val="tx1"/>
                </a:solidFill>
              </a:rPr>
              <a:t> Dynasty after the break up of </a:t>
            </a:r>
            <a:r>
              <a:rPr lang="en-US" sz="1400" dirty="0" err="1">
                <a:solidFill>
                  <a:schemeClr val="tx1"/>
                </a:solidFill>
              </a:rPr>
              <a:t>Bahamani</a:t>
            </a:r>
            <a:r>
              <a:rPr lang="en-US" sz="1400" dirty="0">
                <a:solidFill>
                  <a:schemeClr val="tx1"/>
                </a:solidFill>
              </a:rPr>
              <a:t> Kingdom. The Deccan has been ruled by the </a:t>
            </a:r>
            <a:r>
              <a:rPr lang="en-US" sz="1400" dirty="0" err="1">
                <a:solidFill>
                  <a:schemeClr val="tx1"/>
                </a:solidFill>
              </a:rPr>
              <a:t>Qutb</a:t>
            </a:r>
            <a:r>
              <a:rPr lang="en-US" sz="1400" dirty="0">
                <a:solidFill>
                  <a:schemeClr val="tx1"/>
                </a:solidFill>
              </a:rPr>
              <a:t> </a:t>
            </a:r>
            <a:r>
              <a:rPr lang="en-US" sz="1400" dirty="0" err="1">
                <a:solidFill>
                  <a:schemeClr val="tx1"/>
                </a:solidFill>
              </a:rPr>
              <a:t>Shahis</a:t>
            </a:r>
            <a:r>
              <a:rPr lang="en-US" sz="1400" dirty="0">
                <a:solidFill>
                  <a:schemeClr val="tx1"/>
                </a:solidFill>
              </a:rPr>
              <a:t> for approximately 171 years. This has also given the place its Indo-Persian and Indo-Islamic culture and literary background and we showcase all these with our Hyderabad Tour Packages.</a:t>
            </a:r>
          </a:p>
          <a:p>
            <a:pPr algn="l"/>
            <a:endParaRPr lang="en-US" sz="1400" dirty="0">
              <a:solidFill>
                <a:schemeClr val="tx1"/>
              </a:solidFill>
            </a:endParaRPr>
          </a:p>
          <a:p>
            <a:pPr algn="l"/>
            <a:r>
              <a:rPr lang="en-US" sz="1400" dirty="0">
                <a:solidFill>
                  <a:schemeClr val="tx1"/>
                </a:solidFill>
              </a:rPr>
              <a:t>I would like to open a chat Restaurant in the Hyderabad. Here are the few Questions that can be asked in order to identify the best location for our restaurant.</a:t>
            </a:r>
          </a:p>
          <a:p>
            <a:pPr marL="285750" lvl="0" indent="-285750" algn="l">
              <a:buFont typeface="Arial" pitchFamily="34" charset="0"/>
              <a:buChar char="•"/>
            </a:pPr>
            <a:r>
              <a:rPr lang="en-US" sz="1400" dirty="0">
                <a:solidFill>
                  <a:schemeClr val="tx1"/>
                </a:solidFill>
              </a:rPr>
              <a:t>Which Hyderabad area has more restaurants?</a:t>
            </a:r>
          </a:p>
          <a:p>
            <a:pPr marL="285750" lvl="0" indent="-285750" algn="l">
              <a:buFont typeface="Arial" pitchFamily="34" charset="0"/>
              <a:buChar char="•"/>
            </a:pPr>
            <a:r>
              <a:rPr lang="en-US" sz="1400" dirty="0">
                <a:solidFill>
                  <a:schemeClr val="tx1"/>
                </a:solidFill>
              </a:rPr>
              <a:t>What is best location in Hyderabad City for Indian </a:t>
            </a:r>
            <a:r>
              <a:rPr lang="en-US" sz="1400" dirty="0" err="1">
                <a:solidFill>
                  <a:schemeClr val="tx1"/>
                </a:solidFill>
              </a:rPr>
              <a:t>Chaat</a:t>
            </a:r>
            <a:r>
              <a:rPr lang="en-US" sz="1400" dirty="0">
                <a:solidFill>
                  <a:schemeClr val="tx1"/>
                </a:solidFill>
              </a:rPr>
              <a:t>?</a:t>
            </a:r>
          </a:p>
          <a:p>
            <a:pPr marL="285750" lvl="0" indent="-285750" algn="l">
              <a:buFont typeface="Arial" pitchFamily="34" charset="0"/>
              <a:buChar char="•"/>
            </a:pPr>
            <a:r>
              <a:rPr lang="en-US" sz="1400" dirty="0">
                <a:solidFill>
                  <a:schemeClr val="tx1"/>
                </a:solidFill>
              </a:rPr>
              <a:t>Which areas have large number of Chat restaurant?</a:t>
            </a:r>
          </a:p>
          <a:p>
            <a:pPr marL="285750" lvl="0" indent="-285750" algn="l">
              <a:buFont typeface="Arial" pitchFamily="34" charset="0"/>
              <a:buChar char="•"/>
            </a:pPr>
            <a:r>
              <a:rPr lang="en-US" sz="1400" dirty="0">
                <a:solidFill>
                  <a:schemeClr val="tx1"/>
                </a:solidFill>
              </a:rPr>
              <a:t>Which all areas have less number of Chat restaurant?</a:t>
            </a:r>
          </a:p>
          <a:p>
            <a:endParaRPr lang="en-US" sz="1400" dirty="0">
              <a:solidFill>
                <a:schemeClr val="tx1"/>
              </a:solidFill>
            </a:endParaRPr>
          </a:p>
        </p:txBody>
      </p:sp>
    </p:spTree>
    <p:extLst>
      <p:ext uri="{BB962C8B-B14F-4D97-AF65-F5344CB8AC3E}">
        <p14:creationId xmlns:p14="http://schemas.microsoft.com/office/powerpoint/2010/main" val="245524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6934200" cy="914400"/>
          </a:xfrm>
        </p:spPr>
        <p:txBody>
          <a:bodyPr>
            <a:normAutofit fontScale="90000"/>
          </a:bodyPr>
          <a:lstStyle/>
          <a:p>
            <a:pPr algn="l"/>
            <a:r>
              <a:rPr lang="en-US" sz="1800" b="1" dirty="0"/>
              <a:t>Data to be used for finding best location for </a:t>
            </a:r>
            <a:r>
              <a:rPr lang="en-US" sz="1800" b="1" dirty="0" err="1"/>
              <a:t>Chaat</a:t>
            </a:r>
            <a:r>
              <a:rPr lang="en-US" sz="1800" b="1" dirty="0"/>
              <a:t> restaurant in Hyderabad</a:t>
            </a:r>
            <a:br>
              <a:rPr lang="en-US" dirty="0"/>
            </a:br>
            <a:r>
              <a:rPr lang="en-US" dirty="0"/>
              <a:t>  </a:t>
            </a:r>
          </a:p>
        </p:txBody>
      </p:sp>
      <p:sp>
        <p:nvSpPr>
          <p:cNvPr id="7" name="Content Placeholder 6"/>
          <p:cNvSpPr>
            <a:spLocks noGrp="1"/>
          </p:cNvSpPr>
          <p:nvPr>
            <p:ph idx="1"/>
          </p:nvPr>
        </p:nvSpPr>
        <p:spPr>
          <a:xfrm>
            <a:off x="685800" y="3429000"/>
            <a:ext cx="8229600" cy="2057400"/>
          </a:xfrm>
        </p:spPr>
        <p:txBody>
          <a:bodyPr>
            <a:normAutofit/>
          </a:bodyPr>
          <a:lstStyle/>
          <a:p>
            <a:pPr marL="0" indent="0">
              <a:buNone/>
            </a:pPr>
            <a:r>
              <a:rPr lang="en-US" sz="1600" b="1" dirty="0"/>
              <a:t>Data analysis steps:</a:t>
            </a:r>
            <a:endParaRPr lang="en-US" sz="1600" dirty="0"/>
          </a:p>
          <a:p>
            <a:pPr lvl="0"/>
            <a:r>
              <a:rPr lang="en-US" sz="1400" dirty="0"/>
              <a:t>We will collect the Restaurant data from </a:t>
            </a:r>
            <a:r>
              <a:rPr lang="en-US" sz="1400" dirty="0" err="1">
                <a:hlinkClick r:id="rId2"/>
              </a:rPr>
              <a:t>kaggel</a:t>
            </a:r>
            <a:r>
              <a:rPr lang="en-US" sz="1400" dirty="0">
                <a:hlinkClick r:id="rId2"/>
              </a:rPr>
              <a:t> dataset</a:t>
            </a:r>
            <a:endParaRPr lang="en-US" sz="1400" dirty="0"/>
          </a:p>
          <a:p>
            <a:pPr lvl="0"/>
            <a:r>
              <a:rPr lang="en-US" sz="1400" dirty="0"/>
              <a:t>We will use </a:t>
            </a:r>
            <a:r>
              <a:rPr lang="en-US" sz="1400" dirty="0" err="1"/>
              <a:t>FourSquare</a:t>
            </a:r>
            <a:r>
              <a:rPr lang="en-US" sz="1400" dirty="0"/>
              <a:t> API to find all venues for each neighborhood.</a:t>
            </a:r>
          </a:p>
          <a:p>
            <a:pPr lvl="0"/>
            <a:r>
              <a:rPr lang="en-US" sz="1400" dirty="0"/>
              <a:t>We need to filter out all venues that are nearby by locality.</a:t>
            </a:r>
          </a:p>
          <a:p>
            <a:pPr lvl="0"/>
            <a:r>
              <a:rPr lang="en-US" sz="1400" dirty="0"/>
              <a:t>We will use the restaurant ratings to identify the best places.</a:t>
            </a:r>
          </a:p>
          <a:p>
            <a:pPr lvl="0"/>
            <a:r>
              <a:rPr lang="en-US" sz="1400" dirty="0"/>
              <a:t>We will visualize the Ranking of neighborhoods using folium library</a:t>
            </a:r>
          </a:p>
        </p:txBody>
      </p:sp>
      <p:sp>
        <p:nvSpPr>
          <p:cNvPr id="9" name="Rectangle 8"/>
          <p:cNvSpPr/>
          <p:nvPr/>
        </p:nvSpPr>
        <p:spPr>
          <a:xfrm>
            <a:off x="685800" y="1219200"/>
            <a:ext cx="7772400" cy="1600438"/>
          </a:xfrm>
          <a:prstGeom prst="rect">
            <a:avLst/>
          </a:prstGeom>
        </p:spPr>
        <p:txBody>
          <a:bodyPr wrap="square">
            <a:spAutoFit/>
          </a:bodyPr>
          <a:lstStyle/>
          <a:p>
            <a:pPr marL="285750" lvl="0" indent="-285750">
              <a:buFont typeface="Arial" pitchFamily="34" charset="0"/>
              <a:buChar char="•"/>
            </a:pPr>
            <a:r>
              <a:rPr lang="en-US" sz="1400" dirty="0"/>
              <a:t>Hyderabad Restaurants data consisting of Locality, Restaurant name, Rating, latitude and longitude.</a:t>
            </a:r>
          </a:p>
          <a:p>
            <a:pPr marL="285750" lvl="0" indent="-285750">
              <a:buFont typeface="Arial" pitchFamily="34" charset="0"/>
              <a:buChar char="•"/>
            </a:pPr>
            <a:r>
              <a:rPr lang="en-US" sz="1400" dirty="0"/>
              <a:t>Hyderabad Restaurant/Venus Dataset :</a:t>
            </a:r>
          </a:p>
          <a:p>
            <a:pPr marL="285750" indent="-285750">
              <a:buFont typeface="Arial" pitchFamily="34" charset="0"/>
              <a:buChar char="•"/>
            </a:pPr>
            <a:r>
              <a:rPr lang="en-US" sz="1400" u="sng" dirty="0">
                <a:hlinkClick r:id="rId2"/>
              </a:rPr>
              <a:t>https://www.kaggle.com/ramanchandra/bangalore-hyderabad-venue-dataset?select=Hyderabad_venues.csv</a:t>
            </a:r>
            <a:endParaRPr lang="en-US" sz="1400" dirty="0"/>
          </a:p>
          <a:p>
            <a:pPr marL="285750" lvl="0" indent="-285750">
              <a:buFont typeface="Arial" pitchFamily="34" charset="0"/>
              <a:buChar char="•"/>
            </a:pPr>
            <a:r>
              <a:rPr lang="en-US" sz="1400" dirty="0"/>
              <a:t>We will need to extract Locality, Restaurant name, Rating, latitude and longitude columns/data from the above dataset link. This data set will help us to explore various localities of Hyderabad city.</a:t>
            </a:r>
          </a:p>
          <a:p>
            <a:pPr marL="285750" lvl="0" indent="-285750">
              <a:buFont typeface="Arial" pitchFamily="34" charset="0"/>
              <a:buChar char="•"/>
            </a:pPr>
            <a:r>
              <a:rPr lang="en-US" sz="1400" dirty="0"/>
              <a:t>We will use </a:t>
            </a:r>
            <a:r>
              <a:rPr lang="en-US" sz="1400" dirty="0">
                <a:hlinkClick r:id="rId3"/>
              </a:rPr>
              <a:t>Foursquare API</a:t>
            </a:r>
            <a:r>
              <a:rPr lang="en-US" sz="1400" dirty="0"/>
              <a:t> to explore nearby places/venues in each neighborhood in Hyderabad city</a:t>
            </a:r>
          </a:p>
        </p:txBody>
      </p:sp>
    </p:spTree>
    <p:extLst>
      <p:ext uri="{BB962C8B-B14F-4D97-AF65-F5344CB8AC3E}">
        <p14:creationId xmlns:p14="http://schemas.microsoft.com/office/powerpoint/2010/main" val="410978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6400800" cy="914400"/>
          </a:xfrm>
        </p:spPr>
        <p:txBody>
          <a:bodyPr>
            <a:normAutofit fontScale="90000"/>
          </a:bodyPr>
          <a:lstStyle/>
          <a:p>
            <a:pPr algn="l"/>
            <a:r>
              <a:rPr lang="en-US" sz="1400" b="1" dirty="0"/>
              <a:t>Target Audience:</a:t>
            </a:r>
            <a:br>
              <a:rPr lang="en-US" sz="1400" dirty="0"/>
            </a:br>
            <a:r>
              <a:rPr lang="en-US" sz="1400" b="1" dirty="0"/>
              <a:t> </a:t>
            </a:r>
            <a:br>
              <a:rPr lang="en-US" sz="1400" dirty="0"/>
            </a:br>
            <a:r>
              <a:rPr lang="en-US" sz="1400" dirty="0"/>
              <a:t>This analysis will be mainly useful for the individual who would like to open a </a:t>
            </a:r>
            <a:r>
              <a:rPr lang="en-US" sz="1400" dirty="0" err="1"/>
              <a:t>Chaat</a:t>
            </a:r>
            <a:r>
              <a:rPr lang="en-US" sz="1400" dirty="0"/>
              <a:t> Restaurant in Hyderabad city.</a:t>
            </a:r>
            <a:br>
              <a:rPr lang="en-US" sz="1400" dirty="0"/>
            </a:br>
            <a:br>
              <a:rPr lang="en-US" sz="1400" dirty="0"/>
            </a:br>
            <a:r>
              <a:rPr lang="en-US" sz="1400" dirty="0" err="1"/>
              <a:t>Chaat</a:t>
            </a:r>
            <a:r>
              <a:rPr lang="en-US" sz="1400" dirty="0"/>
              <a:t> images: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600" y="2057400"/>
            <a:ext cx="3251200" cy="2438400"/>
          </a:xfrm>
        </p:spPr>
      </p:pic>
      <p:pic>
        <p:nvPicPr>
          <p:cNvPr id="7"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0" y="1981200"/>
            <a:ext cx="2514600" cy="2514600"/>
          </a:xfrm>
          <a:prstGeom prst="rect">
            <a:avLst/>
          </a:prstGeom>
        </p:spPr>
      </p:pic>
    </p:spTree>
    <p:extLst>
      <p:ext uri="{BB962C8B-B14F-4D97-AF65-F5344CB8AC3E}">
        <p14:creationId xmlns:p14="http://schemas.microsoft.com/office/powerpoint/2010/main" val="1358670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Best place for chat in Hyderabad</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7588" y="1600200"/>
            <a:ext cx="338882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509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The worst restaurants are available in </a:t>
            </a:r>
            <a:r>
              <a:rPr lang="en-US" sz="1800" dirty="0" err="1"/>
              <a:t>Himayath</a:t>
            </a:r>
            <a:r>
              <a:rPr lang="en-US" sz="1800" dirty="0"/>
              <a:t> </a:t>
            </a:r>
            <a:r>
              <a:rPr lang="en-US" sz="1800" dirty="0" err="1"/>
              <a:t>nagar</a:t>
            </a:r>
            <a:endParaRPr lang="en-US" sz="18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5278" y="1600200"/>
            <a:ext cx="535344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485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The best restaurants are available in </a:t>
            </a:r>
            <a:r>
              <a:rPr lang="en-US" sz="1800" dirty="0" err="1"/>
              <a:t>Chirag</a:t>
            </a:r>
            <a:r>
              <a:rPr lang="en-US" sz="1800" dirty="0"/>
              <a:t> Ali road in </a:t>
            </a:r>
            <a:r>
              <a:rPr lang="en-US" sz="1800" dirty="0" err="1"/>
              <a:t>hyderabad</a:t>
            </a:r>
            <a:endParaRPr lang="en-US" sz="1800"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1687671"/>
            <a:ext cx="4419600" cy="435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82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590800" cy="685800"/>
          </a:xfrm>
        </p:spPr>
        <p:txBody>
          <a:bodyPr>
            <a:normAutofit fontScale="90000"/>
          </a:bodyPr>
          <a:lstStyle/>
          <a:p>
            <a:pPr algn="l"/>
            <a:br>
              <a:rPr lang="en-US" sz="1800" b="1" dirty="0"/>
            </a:br>
            <a:br>
              <a:rPr lang="en-US" sz="1800" b="1" dirty="0"/>
            </a:br>
            <a:br>
              <a:rPr lang="en-US" sz="1800" b="1" dirty="0"/>
            </a:br>
            <a:r>
              <a:rPr lang="en-US" sz="1800" b="1" dirty="0"/>
              <a:t>Conclusion</a:t>
            </a:r>
            <a:br>
              <a:rPr lang="en-US" dirty="0"/>
            </a:br>
            <a:endParaRPr lang="en-US" dirty="0"/>
          </a:p>
        </p:txBody>
      </p:sp>
      <p:sp>
        <p:nvSpPr>
          <p:cNvPr id="3" name="Content Placeholder 2"/>
          <p:cNvSpPr>
            <a:spLocks noGrp="1"/>
          </p:cNvSpPr>
          <p:nvPr>
            <p:ph idx="1"/>
          </p:nvPr>
        </p:nvSpPr>
        <p:spPr>
          <a:xfrm>
            <a:off x="381000" y="1143000"/>
            <a:ext cx="8229600" cy="2133600"/>
          </a:xfrm>
        </p:spPr>
        <p:txBody>
          <a:bodyPr>
            <a:normAutofit/>
          </a:bodyPr>
          <a:lstStyle/>
          <a:p>
            <a:pPr marL="0" lvl="0" indent="0">
              <a:buNone/>
            </a:pPr>
            <a:endParaRPr lang="en-US" sz="1400" dirty="0"/>
          </a:p>
          <a:p>
            <a:pPr lvl="0"/>
            <a:endParaRPr lang="en-US" sz="1400" dirty="0"/>
          </a:p>
          <a:p>
            <a:pPr marL="285750" lvl="0" indent="-285750"/>
            <a:r>
              <a:rPr lang="en-US" sz="1400" dirty="0"/>
              <a:t>Best restaurants are available in </a:t>
            </a:r>
            <a:r>
              <a:rPr lang="en-US" sz="1400" dirty="0" err="1"/>
              <a:t>Chirag</a:t>
            </a:r>
            <a:r>
              <a:rPr lang="en-US" sz="1400" dirty="0"/>
              <a:t> Ali road</a:t>
            </a:r>
          </a:p>
          <a:p>
            <a:pPr marL="285750" indent="-285750"/>
            <a:r>
              <a:rPr lang="en-US" sz="1400" dirty="0"/>
              <a:t>The worst restaurants are available in </a:t>
            </a:r>
            <a:r>
              <a:rPr lang="en-US" sz="1400" dirty="0" err="1"/>
              <a:t>Himayath</a:t>
            </a:r>
            <a:r>
              <a:rPr lang="en-US" sz="1400" dirty="0"/>
              <a:t> </a:t>
            </a:r>
            <a:r>
              <a:rPr lang="en-US" sz="1400" dirty="0" err="1"/>
              <a:t>nagar</a:t>
            </a:r>
            <a:endParaRPr lang="en-US" sz="1400" dirty="0"/>
          </a:p>
          <a:p>
            <a:pPr marL="285750" indent="-285750"/>
            <a:r>
              <a:rPr lang="en-US" sz="1400" dirty="0"/>
              <a:t>Best places for </a:t>
            </a:r>
            <a:r>
              <a:rPr lang="en-US" sz="1400" dirty="0" err="1"/>
              <a:t>chaat</a:t>
            </a:r>
            <a:r>
              <a:rPr lang="en-US" sz="1400" dirty="0"/>
              <a:t> restaurant in Hyderabad are College Road, </a:t>
            </a:r>
            <a:r>
              <a:rPr lang="en-US" sz="1400" dirty="0" err="1"/>
              <a:t>Koti</a:t>
            </a:r>
            <a:r>
              <a:rPr lang="en-US" sz="1400" dirty="0"/>
              <a:t> &amp; </a:t>
            </a:r>
            <a:r>
              <a:rPr lang="en-US" sz="1400" dirty="0" err="1"/>
              <a:t>Opp</a:t>
            </a:r>
            <a:r>
              <a:rPr lang="en-US" sz="1400" dirty="0"/>
              <a:t> Karachi Bakery</a:t>
            </a:r>
          </a:p>
          <a:p>
            <a:pPr marL="285750" indent="-285750"/>
            <a:endParaRPr lang="en-US" sz="1400" dirty="0"/>
          </a:p>
          <a:p>
            <a:pPr marL="285750" lvl="0" indent="-285750"/>
            <a:endParaRPr lang="en-US" sz="1400" dirty="0"/>
          </a:p>
          <a:p>
            <a:pPr lvl="0"/>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3200400"/>
            <a:ext cx="3938016" cy="2590800"/>
          </a:xfrm>
          <a:prstGeom prst="rect">
            <a:avLst/>
          </a:prstGeom>
        </p:spPr>
      </p:pic>
    </p:spTree>
    <p:extLst>
      <p:ext uri="{BB962C8B-B14F-4D97-AF65-F5344CB8AC3E}">
        <p14:creationId xmlns:p14="http://schemas.microsoft.com/office/powerpoint/2010/main" val="3078055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TotalTime>
  <Words>575</Words>
  <Application>Microsoft Office PowerPoint</Application>
  <PresentationFormat>On-screen Show (4:3)</PresentationFormat>
  <Paragraphs>33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  A description of the problem and a discussion of the background </vt:lpstr>
      <vt:lpstr>Data to be used for finding best location for Chaat restaurant in Hyderabad   </vt:lpstr>
      <vt:lpstr>Target Audience:   This analysis will be mainly useful for the individual who would like to open a Chaat Restaurant in Hyderabad city.  Chaat images:</vt:lpstr>
      <vt:lpstr>Best place for chat in Hyderabad</vt:lpstr>
      <vt:lpstr>The worst restaurants are available in Himayath nagar</vt:lpstr>
      <vt:lpstr>The best restaurants are available in Chirag Ali road in hyderabad</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description of the problem and a discussion of the background </dc:title>
  <dc:creator>kakade19@outlook.com</dc:creator>
  <cp:lastModifiedBy>lesedi manthata</cp:lastModifiedBy>
  <cp:revision>23</cp:revision>
  <dcterms:created xsi:type="dcterms:W3CDTF">2021-02-10T06:40:59Z</dcterms:created>
  <dcterms:modified xsi:type="dcterms:W3CDTF">2021-02-10T19:57:59Z</dcterms:modified>
</cp:coreProperties>
</file>