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6"/>
  </p:notesMasterIdLst>
  <p:sldIdLst>
    <p:sldId id="256" r:id="rId2"/>
    <p:sldId id="324" r:id="rId3"/>
    <p:sldId id="351" r:id="rId4"/>
    <p:sldId id="354" r:id="rId5"/>
    <p:sldId id="367" r:id="rId6"/>
    <p:sldId id="330" r:id="rId7"/>
    <p:sldId id="325" r:id="rId8"/>
    <p:sldId id="366" r:id="rId9"/>
    <p:sldId id="352" r:id="rId10"/>
    <p:sldId id="371" r:id="rId11"/>
    <p:sldId id="353" r:id="rId12"/>
    <p:sldId id="355" r:id="rId13"/>
    <p:sldId id="369" r:id="rId14"/>
    <p:sldId id="331" r:id="rId15"/>
    <p:sldId id="368" r:id="rId16"/>
    <p:sldId id="370" r:id="rId17"/>
    <p:sldId id="357" r:id="rId18"/>
    <p:sldId id="358" r:id="rId19"/>
    <p:sldId id="375" r:id="rId20"/>
    <p:sldId id="372" r:id="rId21"/>
    <p:sldId id="373" r:id="rId22"/>
    <p:sldId id="374" r:id="rId23"/>
    <p:sldId id="337" r:id="rId24"/>
    <p:sldId id="32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 id="324"/>
            <p14:sldId id="351"/>
            <p14:sldId id="354"/>
            <p14:sldId id="367"/>
            <p14:sldId id="330"/>
            <p14:sldId id="325"/>
            <p14:sldId id="366"/>
            <p14:sldId id="352"/>
            <p14:sldId id="371"/>
            <p14:sldId id="353"/>
            <p14:sldId id="355"/>
            <p14:sldId id="369"/>
            <p14:sldId id="331"/>
            <p14:sldId id="368"/>
            <p14:sldId id="370"/>
            <p14:sldId id="357"/>
            <p14:sldId id="358"/>
            <p14:sldId id="375"/>
            <p14:sldId id="372"/>
            <p14:sldId id="373"/>
            <p14:sldId id="374"/>
            <p14:sldId id="337"/>
            <p14:sldId id="32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D5A2"/>
    <a:srgbClr val="D24726"/>
    <a:srgbClr val="DD462F"/>
    <a:srgbClr val="D2B4A6"/>
    <a:srgbClr val="734F29"/>
    <a:srgbClr val="AEB785"/>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19" autoAdjust="0"/>
    <p:restoredTop sz="94290" autoAdjust="0"/>
  </p:normalViewPr>
  <p:slideViewPr>
    <p:cSldViewPr snapToGrid="0">
      <p:cViewPr varScale="1">
        <p:scale>
          <a:sx n="107" d="100"/>
          <a:sy n="107" d="100"/>
        </p:scale>
        <p:origin x="1722"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rPr lang="zh-CN" altLang="en-US"/>
              <a:pPr/>
              <a:t>2021/10/20</a:t>
            </a:fld>
            <a:endParaRPr lang="zh-CN"/>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rPr/>
              <a:pPr/>
              <a:t>‹#›</a:t>
            </a:fld>
            <a:endParaRPr lang="zh-CN"/>
          </a:p>
        </p:txBody>
      </p:sp>
    </p:spTree>
    <p:extLst>
      <p:ext uri="{BB962C8B-B14F-4D97-AF65-F5344CB8AC3E}">
        <p14:creationId xmlns:p14="http://schemas.microsoft.com/office/powerpoint/2010/main" val="2043029868"/>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pPr/>
              <a:t>1</a:t>
            </a:fld>
            <a:endParaRPr lang="zh-CN"/>
          </a:p>
        </p:txBody>
      </p:sp>
    </p:spTree>
    <p:extLst>
      <p:ext uri="{BB962C8B-B14F-4D97-AF65-F5344CB8AC3E}">
        <p14:creationId xmlns:p14="http://schemas.microsoft.com/office/powerpoint/2010/main" val="1086959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628650" y="2061006"/>
            <a:ext cx="7886700" cy="2387600"/>
          </a:xfrm>
        </p:spPr>
        <p:txBody>
          <a:bodyPr anchor="b">
            <a:normAutofit/>
          </a:bodyPr>
          <a:lstStyle>
            <a:lvl1pPr algn="l" latinLnBrk="0">
              <a:defRPr lang="zh-CN" sz="4050">
                <a:solidFill>
                  <a:schemeClr val="bg1"/>
                </a:solidFill>
              </a:defRPr>
            </a:lvl1pPr>
          </a:lstStyle>
          <a:p>
            <a:r>
              <a:rPr lang="zh-CN" altLang="en-US"/>
              <a:t>单击此处编辑母版标题样式</a:t>
            </a:r>
            <a:endParaRPr lang="zh-CN"/>
          </a:p>
        </p:txBody>
      </p:sp>
      <p:sp>
        <p:nvSpPr>
          <p:cNvPr id="3" name="副标题 2"/>
          <p:cNvSpPr>
            <a:spLocks noGrp="1"/>
          </p:cNvSpPr>
          <p:nvPr>
            <p:ph type="subTitle" idx="1"/>
          </p:nvPr>
        </p:nvSpPr>
        <p:spPr>
          <a:xfrm>
            <a:off x="628653" y="5110612"/>
            <a:ext cx="5029199" cy="1137793"/>
          </a:xfrm>
        </p:spPr>
        <p:txBody>
          <a:bodyPr>
            <a:normAutofit/>
          </a:bodyPr>
          <a:lstStyle>
            <a:lvl1pPr marL="0" indent="0" algn="l" latinLnBrk="0">
              <a:lnSpc>
                <a:spcPct val="150000"/>
              </a:lnSpc>
              <a:spcBef>
                <a:spcPts val="450"/>
              </a:spcBef>
              <a:buNone/>
              <a:defRPr lang="zh-CN" sz="2100">
                <a:solidFill>
                  <a:srgbClr val="D24726"/>
                </a:solidFill>
                <a:latin typeface="+mj-lt"/>
              </a:defRPr>
            </a:lvl1pPr>
            <a:lvl2pPr marL="342900" indent="0" algn="ctr" latinLnBrk="0">
              <a:buNone/>
              <a:defRPr lang="zh-CN" sz="1500"/>
            </a:lvl2pPr>
            <a:lvl3pPr marL="685800" indent="0" algn="ctr" latinLnBrk="0">
              <a:buNone/>
              <a:defRPr lang="zh-CN" sz="1350"/>
            </a:lvl3pPr>
            <a:lvl4pPr marL="1028700" indent="0" algn="ctr" latinLnBrk="0">
              <a:buNone/>
              <a:defRPr lang="zh-CN" sz="1200"/>
            </a:lvl4pPr>
            <a:lvl5pPr marL="1371600" indent="0" algn="ctr" latinLnBrk="0">
              <a:buNone/>
              <a:defRPr lang="zh-CN" sz="1200"/>
            </a:lvl5pPr>
            <a:lvl6pPr marL="1714500" indent="0" algn="ctr" latinLnBrk="0">
              <a:buNone/>
              <a:defRPr lang="zh-CN" sz="1200"/>
            </a:lvl6pPr>
            <a:lvl7pPr marL="2057400" indent="0" algn="ctr" latinLnBrk="0">
              <a:buNone/>
              <a:defRPr lang="zh-CN" sz="1200"/>
            </a:lvl7pPr>
            <a:lvl8pPr marL="2400300" indent="0" algn="ctr" latinLnBrk="0">
              <a:buNone/>
              <a:defRPr lang="zh-CN" sz="1200"/>
            </a:lvl8pPr>
            <a:lvl9pPr marL="2743200" indent="0" algn="ctr" latinLnBrk="0">
              <a:buNone/>
              <a:defRPr lang="zh-CN" sz="1200"/>
            </a:lvl9pPr>
          </a:lstStyle>
          <a:p>
            <a:r>
              <a:rPr lang="zh-CN" altLang="en-US"/>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rPr lang="zh-CN" altLang="en-US"/>
              <a:pPr/>
              <a:t>2021/10/20</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8BEEBAAA-29B5-4AF5-BC5F-7E580C29002D}" type="datetimeFigureOut">
              <a:rPr lang="zh-CN" altLang="en-US"/>
              <a:pPr/>
              <a:t>2021/10/20</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7571511"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竖排标题 1"/>
          <p:cNvSpPr>
            <a:spLocks noGrp="1"/>
          </p:cNvSpPr>
          <p:nvPr>
            <p:ph type="title" orient="vert"/>
          </p:nvPr>
        </p:nvSpPr>
        <p:spPr>
          <a:xfrm>
            <a:off x="7661564" y="365125"/>
            <a:ext cx="1364673" cy="5811838"/>
          </a:xfrm>
        </p:spPr>
        <p:txBody>
          <a:bodyPr vert="eaVert"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竖排文字占位符 2"/>
          <p:cNvSpPr>
            <a:spLocks noGrp="1"/>
          </p:cNvSpPr>
          <p:nvPr>
            <p:ph type="body" orient="vert" idx="1"/>
          </p:nvPr>
        </p:nvSpPr>
        <p:spPr>
          <a:xfrm>
            <a:off x="628652"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8BEEBAAA-29B5-4AF5-BC5F-7E580C29002D}" type="datetimeFigureOut">
              <a:rPr lang="zh-CN" altLang="en-US"/>
              <a:pPr/>
              <a:t>2021/10/20</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7571511"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3327" y="0"/>
            <a:ext cx="8062025" cy="1208868"/>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内容占位符 2"/>
          <p:cNvSpPr>
            <a:spLocks noGrp="1"/>
          </p:cNvSpPr>
          <p:nvPr>
            <p:ph idx="1"/>
          </p:nvPr>
        </p:nvSpPr>
        <p:spPr>
          <a:xfrm>
            <a:off x="628652" y="1825625"/>
            <a:ext cx="3125815" cy="4351338"/>
          </a:xfrm>
        </p:spPr>
        <p:txBody>
          <a:bodyPr>
            <a:normAutofit/>
          </a:bodyPr>
          <a:lstStyle>
            <a:lvl1pPr marL="0" indent="0" latinLnBrk="0">
              <a:lnSpc>
                <a:spcPct val="150000"/>
              </a:lnSpc>
              <a:spcAft>
                <a:spcPts val="900"/>
              </a:spcAft>
              <a:buNone/>
              <a:defRPr lang="zh-CN" sz="1200">
                <a:solidFill>
                  <a:schemeClr val="bg1">
                    <a:lumMod val="50000"/>
                  </a:schemeClr>
                </a:solidFill>
              </a:defRPr>
            </a:lvl1pPr>
            <a:lvl2pPr latinLnBrk="0">
              <a:lnSpc>
                <a:spcPct val="150000"/>
              </a:lnSpc>
              <a:spcAft>
                <a:spcPts val="900"/>
              </a:spcAft>
              <a:defRPr lang="zh-CN" sz="1050">
                <a:solidFill>
                  <a:schemeClr val="bg1">
                    <a:lumMod val="50000"/>
                  </a:schemeClr>
                </a:solidFill>
              </a:defRPr>
            </a:lvl2pPr>
            <a:lvl3pPr latinLnBrk="0">
              <a:lnSpc>
                <a:spcPct val="150000"/>
              </a:lnSpc>
              <a:spcAft>
                <a:spcPts val="900"/>
              </a:spcAft>
              <a:defRPr lang="zh-CN" sz="900">
                <a:solidFill>
                  <a:schemeClr val="bg1">
                    <a:lumMod val="50000"/>
                  </a:schemeClr>
                </a:solidFill>
              </a:defRPr>
            </a:lvl3pPr>
            <a:lvl4pPr latinLnBrk="0">
              <a:lnSpc>
                <a:spcPct val="150000"/>
              </a:lnSpc>
              <a:spcAft>
                <a:spcPts val="900"/>
              </a:spcAft>
              <a:defRPr lang="zh-CN" sz="825">
                <a:solidFill>
                  <a:schemeClr val="bg1">
                    <a:lumMod val="50000"/>
                  </a:schemeClr>
                </a:solidFill>
              </a:defRPr>
            </a:lvl4pPr>
            <a:lvl5pPr latinLnBrk="0">
              <a:lnSpc>
                <a:spcPct val="150000"/>
              </a:lnSpc>
              <a:spcAft>
                <a:spcPts val="900"/>
              </a:spcAft>
              <a:defRPr lang="zh-CN" sz="825">
                <a:solidFill>
                  <a:schemeClr val="bg1">
                    <a:lumMod val="50000"/>
                  </a:schemeClr>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rPr lang="zh-CN" altLang="en-US"/>
              <a:pPr/>
              <a:t>2021/10/20</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4242663"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628651" y="2402239"/>
            <a:ext cx="3381536" cy="2187227"/>
          </a:xfrm>
        </p:spPr>
        <p:txBody>
          <a:bodyPr anchor="ctr">
            <a:noAutofit/>
          </a:bodyPr>
          <a:lstStyle>
            <a:lvl1pPr algn="l" latinLnBrk="0">
              <a:defRPr lang="zh-CN" sz="3600">
                <a:solidFill>
                  <a:srgbClr val="D24726"/>
                </a:solidFill>
              </a:defRPr>
            </a:lvl1pPr>
          </a:lstStyle>
          <a:p>
            <a:r>
              <a:rPr lang="zh-CN" altLang="en-US"/>
              <a:t>单击此处编辑母版标题样式</a:t>
            </a:r>
            <a:endParaRPr lang="zh-CN"/>
          </a:p>
        </p:txBody>
      </p:sp>
      <p:sp>
        <p:nvSpPr>
          <p:cNvPr id="3" name="文本占位符 2"/>
          <p:cNvSpPr>
            <a:spLocks noGrp="1"/>
          </p:cNvSpPr>
          <p:nvPr>
            <p:ph type="body" idx="1"/>
          </p:nvPr>
        </p:nvSpPr>
        <p:spPr>
          <a:xfrm>
            <a:off x="4742481" y="2402237"/>
            <a:ext cx="3952068" cy="2187226"/>
          </a:xfrm>
        </p:spPr>
        <p:txBody>
          <a:bodyPr anchor="ctr">
            <a:normAutofit/>
          </a:bodyPr>
          <a:lstStyle>
            <a:lvl1pPr marL="0" indent="0" latinLnBrk="0">
              <a:lnSpc>
                <a:spcPct val="150000"/>
              </a:lnSpc>
              <a:buNone/>
              <a:defRPr lang="zh-CN" sz="2100">
                <a:solidFill>
                  <a:schemeClr val="bg1"/>
                </a:solidFill>
                <a:latin typeface="+mj-lt"/>
              </a:defRPr>
            </a:lvl1pPr>
            <a:lvl2pPr marL="342900" indent="0" latinLnBrk="0">
              <a:buNone/>
              <a:defRPr lang="zh-CN" sz="1500"/>
            </a:lvl2pPr>
            <a:lvl3pPr marL="685800" indent="0" latinLnBrk="0">
              <a:buNone/>
              <a:defRPr lang="zh-CN" sz="1350"/>
            </a:lvl3pPr>
            <a:lvl4pPr marL="1028700" indent="0" latinLnBrk="0">
              <a:buNone/>
              <a:defRPr lang="zh-CN" sz="1200"/>
            </a:lvl4pPr>
            <a:lvl5pPr marL="1371600" indent="0" latinLnBrk="0">
              <a:buNone/>
              <a:defRPr lang="zh-CN" sz="1200"/>
            </a:lvl5pPr>
            <a:lvl6pPr marL="1714500" indent="0" latinLnBrk="0">
              <a:buNone/>
              <a:defRPr lang="zh-CN" sz="1200"/>
            </a:lvl6pPr>
            <a:lvl7pPr marL="2057400" indent="0" latinLnBrk="0">
              <a:buNone/>
              <a:defRPr lang="zh-CN" sz="1200"/>
            </a:lvl7pPr>
            <a:lvl8pPr marL="2400300" indent="0" latinLnBrk="0">
              <a:buNone/>
              <a:defRPr lang="zh-CN" sz="1200"/>
            </a:lvl8pPr>
            <a:lvl9pPr marL="2743200" indent="0" latinLnBrk="0">
              <a:buNone/>
              <a:defRPr lang="zh-CN" sz="12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rPr lang="zh-CN" altLang="en-US"/>
              <a:pPr/>
              <a:t>2021/10/20</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4242663"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内容占位符 2"/>
          <p:cNvSpPr>
            <a:spLocks noGrp="1"/>
          </p:cNvSpPr>
          <p:nvPr>
            <p:ph sz="half" idx="1"/>
          </p:nvPr>
        </p:nvSpPr>
        <p:spPr>
          <a:xfrm>
            <a:off x="628650" y="1825625"/>
            <a:ext cx="3886200" cy="4351338"/>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4" name="内容占位符 3"/>
          <p:cNvSpPr>
            <a:spLocks noGrp="1"/>
          </p:cNvSpPr>
          <p:nvPr>
            <p:ph sz="half" idx="2"/>
          </p:nvPr>
        </p:nvSpPr>
        <p:spPr>
          <a:xfrm>
            <a:off x="4629150" y="1825625"/>
            <a:ext cx="3886200" cy="4351338"/>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5" name="日期占位符 4"/>
          <p:cNvSpPr>
            <a:spLocks noGrp="1"/>
          </p:cNvSpPr>
          <p:nvPr>
            <p:ph type="dt" sz="half" idx="10"/>
          </p:nvPr>
        </p:nvSpPr>
        <p:spPr/>
        <p:txBody>
          <a:bodyPr/>
          <a:lstStyle/>
          <a:p>
            <a:fld id="{8BEEBAAA-29B5-4AF5-BC5F-7E580C29002D}" type="datetimeFigureOut">
              <a:rPr lang="zh-CN" altLang="en-US"/>
              <a:pPr/>
              <a:t>2021/10/20</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pPr/>
              <a:t>‹#›</a:t>
            </a:fld>
            <a:endParaRPr lang="zh-CN"/>
          </a:p>
        </p:txBody>
      </p:sp>
      <p:sp>
        <p:nvSpPr>
          <p:cNvPr id="9" name="矩形 8"/>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1" y="0"/>
            <a:ext cx="8053388"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文本占位符 2"/>
          <p:cNvSpPr>
            <a:spLocks noGrp="1"/>
          </p:cNvSpPr>
          <p:nvPr>
            <p:ph type="body" idx="1"/>
          </p:nvPr>
        </p:nvSpPr>
        <p:spPr>
          <a:xfrm>
            <a:off x="623888" y="1489075"/>
            <a:ext cx="3867150" cy="641350"/>
          </a:xfrm>
        </p:spPr>
        <p:txBody>
          <a:bodyPr anchor="b"/>
          <a:lstStyle>
            <a:lvl1pPr marL="0" indent="0" latinLnBrk="0">
              <a:buNone/>
              <a:defRPr lang="zh-CN" sz="1800" b="1"/>
            </a:lvl1pPr>
            <a:lvl2pPr marL="342900" indent="0" latinLnBrk="0">
              <a:buNone/>
              <a:defRPr lang="zh-CN" sz="1500" b="1"/>
            </a:lvl2pPr>
            <a:lvl3pPr marL="685800" indent="0" latinLnBrk="0">
              <a:buNone/>
              <a:defRPr lang="zh-CN" sz="1350" b="1"/>
            </a:lvl3pPr>
            <a:lvl4pPr marL="1028700" indent="0" latinLnBrk="0">
              <a:buNone/>
              <a:defRPr lang="zh-CN" sz="1200" b="1"/>
            </a:lvl4pPr>
            <a:lvl5pPr marL="1371600" indent="0" latinLnBrk="0">
              <a:buNone/>
              <a:defRPr lang="zh-CN" sz="1200" b="1"/>
            </a:lvl5pPr>
            <a:lvl6pPr marL="1714500" indent="0" latinLnBrk="0">
              <a:buNone/>
              <a:defRPr lang="zh-CN" sz="1200" b="1"/>
            </a:lvl6pPr>
            <a:lvl7pPr marL="2057400" indent="0" latinLnBrk="0">
              <a:buNone/>
              <a:defRPr lang="zh-CN" sz="1200" b="1"/>
            </a:lvl7pPr>
            <a:lvl8pPr marL="2400300" indent="0" latinLnBrk="0">
              <a:buNone/>
              <a:defRPr lang="zh-CN" sz="1200" b="1"/>
            </a:lvl8pPr>
            <a:lvl9pPr marL="2743200" indent="0" latinLnBrk="0">
              <a:buNone/>
              <a:defRPr lang="zh-CN" sz="1200" b="1"/>
            </a:lvl9pPr>
          </a:lstStyle>
          <a:p>
            <a:pPr lvl="0"/>
            <a:r>
              <a:rPr lang="zh-CN" altLang="en-US"/>
              <a:t>单击此处编辑母版文本样式</a:t>
            </a:r>
          </a:p>
        </p:txBody>
      </p:sp>
      <p:sp>
        <p:nvSpPr>
          <p:cNvPr id="4" name="内容占位符 3"/>
          <p:cNvSpPr>
            <a:spLocks noGrp="1"/>
          </p:cNvSpPr>
          <p:nvPr>
            <p:ph sz="half" idx="2"/>
          </p:nvPr>
        </p:nvSpPr>
        <p:spPr>
          <a:xfrm>
            <a:off x="623888" y="2193929"/>
            <a:ext cx="3867150" cy="397827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5" name="文本占位符 4"/>
          <p:cNvSpPr>
            <a:spLocks noGrp="1"/>
          </p:cNvSpPr>
          <p:nvPr>
            <p:ph type="body" sz="quarter" idx="3"/>
          </p:nvPr>
        </p:nvSpPr>
        <p:spPr>
          <a:xfrm>
            <a:off x="4642249" y="1489075"/>
            <a:ext cx="3868340" cy="641350"/>
          </a:xfrm>
        </p:spPr>
        <p:txBody>
          <a:bodyPr anchor="b"/>
          <a:lstStyle>
            <a:lvl1pPr marL="0" indent="0" latinLnBrk="0">
              <a:buNone/>
              <a:defRPr lang="zh-CN" sz="1800" b="1"/>
            </a:lvl1pPr>
            <a:lvl2pPr marL="342900" indent="0" latinLnBrk="0">
              <a:buNone/>
              <a:defRPr lang="zh-CN" sz="1500" b="1"/>
            </a:lvl2pPr>
            <a:lvl3pPr marL="685800" indent="0" latinLnBrk="0">
              <a:buNone/>
              <a:defRPr lang="zh-CN" sz="1350" b="1"/>
            </a:lvl3pPr>
            <a:lvl4pPr marL="1028700" indent="0" latinLnBrk="0">
              <a:buNone/>
              <a:defRPr lang="zh-CN" sz="1200" b="1"/>
            </a:lvl4pPr>
            <a:lvl5pPr marL="1371600" indent="0" latinLnBrk="0">
              <a:buNone/>
              <a:defRPr lang="zh-CN" sz="1200" b="1"/>
            </a:lvl5pPr>
            <a:lvl6pPr marL="1714500" indent="0" latinLnBrk="0">
              <a:buNone/>
              <a:defRPr lang="zh-CN" sz="1200" b="1"/>
            </a:lvl6pPr>
            <a:lvl7pPr marL="2057400" indent="0" latinLnBrk="0">
              <a:buNone/>
              <a:defRPr lang="zh-CN" sz="1200" b="1"/>
            </a:lvl7pPr>
            <a:lvl8pPr marL="2400300" indent="0" latinLnBrk="0">
              <a:buNone/>
              <a:defRPr lang="zh-CN" sz="1200" b="1"/>
            </a:lvl8pPr>
            <a:lvl9pPr marL="2743200" indent="0" latinLnBrk="0">
              <a:buNone/>
              <a:defRPr lang="zh-CN" sz="1200" b="1"/>
            </a:lvl9pPr>
          </a:lstStyle>
          <a:p>
            <a:pPr lvl="0"/>
            <a:r>
              <a:rPr lang="zh-CN" altLang="en-US"/>
              <a:t>单击此处编辑母版文本样式</a:t>
            </a:r>
          </a:p>
        </p:txBody>
      </p:sp>
      <p:sp>
        <p:nvSpPr>
          <p:cNvPr id="6" name="内容占位符 5"/>
          <p:cNvSpPr>
            <a:spLocks noGrp="1"/>
          </p:cNvSpPr>
          <p:nvPr>
            <p:ph sz="quarter" idx="4"/>
          </p:nvPr>
        </p:nvSpPr>
        <p:spPr>
          <a:xfrm>
            <a:off x="4642249" y="2193929"/>
            <a:ext cx="3868340" cy="397827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7" name="日期占位符 6"/>
          <p:cNvSpPr>
            <a:spLocks noGrp="1"/>
          </p:cNvSpPr>
          <p:nvPr>
            <p:ph type="dt" sz="half" idx="10"/>
          </p:nvPr>
        </p:nvSpPr>
        <p:spPr/>
        <p:txBody>
          <a:bodyPr/>
          <a:lstStyle/>
          <a:p>
            <a:fld id="{8BEEBAAA-29B5-4AF5-BC5F-7E580C29002D}" type="datetimeFigureOut">
              <a:rPr lang="zh-CN" altLang="en-US"/>
              <a:pPr/>
              <a:t>2021/10/20</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rPr/>
              <a:pPr/>
              <a:t>‹#›</a:t>
            </a:fld>
            <a:endParaRPr lang="zh-CN"/>
          </a:p>
        </p:txBody>
      </p:sp>
      <p:sp>
        <p:nvSpPr>
          <p:cNvPr id="11" name="矩形 10"/>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rPr lang="zh-CN" altLang="en-US"/>
              <a:pPr/>
              <a:t>2021/10/20</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rPr/>
              <a:pPr/>
              <a:t>‹#›</a:t>
            </a:fld>
            <a:endParaRPr lang="zh-CN"/>
          </a:p>
        </p:txBody>
      </p:sp>
      <p:sp>
        <p:nvSpPr>
          <p:cNvPr id="7" name="矩形 6"/>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rPr lang="zh-CN" altLang="en-US"/>
              <a:pPr/>
              <a:t>2021/10/20</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rPr/>
              <a:pPr/>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2400"/>
            </a:lvl1pPr>
          </a:lstStyle>
          <a:p>
            <a:r>
              <a:rPr lang="zh-CN" altLang="en-US"/>
              <a:t>单击此处编辑母版标题样式</a:t>
            </a:r>
            <a:endParaRPr lang="zh-CN"/>
          </a:p>
        </p:txBody>
      </p:sp>
      <p:sp>
        <p:nvSpPr>
          <p:cNvPr id="3" name="内容占位符 2"/>
          <p:cNvSpPr>
            <a:spLocks noGrp="1"/>
          </p:cNvSpPr>
          <p:nvPr>
            <p:ph idx="1"/>
          </p:nvPr>
        </p:nvSpPr>
        <p:spPr>
          <a:xfrm>
            <a:off x="3887391" y="987430"/>
            <a:ext cx="4629150" cy="487362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200"/>
            </a:lvl1pPr>
            <a:lvl2pPr marL="342900" indent="0" latinLnBrk="0">
              <a:buNone/>
              <a:defRPr lang="zh-CN" sz="1050"/>
            </a:lvl2pPr>
            <a:lvl3pPr marL="685800" indent="0" latinLnBrk="0">
              <a:buNone/>
              <a:defRPr lang="zh-CN" sz="900"/>
            </a:lvl3pPr>
            <a:lvl4pPr marL="1028700" indent="0" latinLnBrk="0">
              <a:buNone/>
              <a:defRPr lang="zh-CN" sz="750"/>
            </a:lvl4pPr>
            <a:lvl5pPr marL="1371600" indent="0" latinLnBrk="0">
              <a:buNone/>
              <a:defRPr lang="zh-CN" sz="750"/>
            </a:lvl5pPr>
            <a:lvl6pPr marL="1714500" indent="0" latinLnBrk="0">
              <a:buNone/>
              <a:defRPr lang="zh-CN" sz="750"/>
            </a:lvl6pPr>
            <a:lvl7pPr marL="2057400" indent="0" latinLnBrk="0">
              <a:buNone/>
              <a:defRPr lang="zh-CN" sz="750"/>
            </a:lvl7pPr>
            <a:lvl8pPr marL="2400300" indent="0" latinLnBrk="0">
              <a:buNone/>
              <a:defRPr lang="zh-CN" sz="750"/>
            </a:lvl8pPr>
            <a:lvl9pPr marL="2743200" indent="0" latinLnBrk="0">
              <a:buNone/>
              <a:defRPr lang="zh-CN"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rPr lang="zh-CN" altLang="en-US"/>
              <a:pPr/>
              <a:t>2021/10/20</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pPr/>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2400"/>
            </a:lvl1pPr>
          </a:lstStyle>
          <a:p>
            <a:r>
              <a:rPr lang="zh-CN" altLang="en-US"/>
              <a:t>单击此处编辑母版标题样式</a:t>
            </a:r>
            <a:endParaRPr lang="zh-CN"/>
          </a:p>
        </p:txBody>
      </p:sp>
      <p:sp>
        <p:nvSpPr>
          <p:cNvPr id="3" name="图片占位符 2"/>
          <p:cNvSpPr>
            <a:spLocks noGrp="1"/>
          </p:cNvSpPr>
          <p:nvPr>
            <p:ph type="pic" idx="1"/>
          </p:nvPr>
        </p:nvSpPr>
        <p:spPr>
          <a:xfrm>
            <a:off x="3887391" y="987430"/>
            <a:ext cx="4629150" cy="4873625"/>
          </a:xfrm>
        </p:spPr>
        <p:txBody>
          <a:bodyPr/>
          <a:lstStyle>
            <a:lvl1pPr marL="0" indent="0" latinLnBrk="0">
              <a:buNone/>
              <a:defRPr lang="zh-CN" sz="2400"/>
            </a:lvl1pPr>
            <a:lvl2pPr marL="342900" indent="0" latinLnBrk="0">
              <a:buNone/>
              <a:defRPr lang="zh-CN" sz="2100"/>
            </a:lvl2pPr>
            <a:lvl3pPr marL="685800" indent="0" latinLnBrk="0">
              <a:buNone/>
              <a:defRPr lang="zh-CN" sz="1800"/>
            </a:lvl3pPr>
            <a:lvl4pPr marL="1028700" indent="0" latinLnBrk="0">
              <a:buNone/>
              <a:defRPr lang="zh-CN" sz="1500"/>
            </a:lvl4pPr>
            <a:lvl5pPr marL="1371600" indent="0" latinLnBrk="0">
              <a:buNone/>
              <a:defRPr lang="zh-CN" sz="1500"/>
            </a:lvl5pPr>
            <a:lvl6pPr marL="1714500" indent="0" latinLnBrk="0">
              <a:buNone/>
              <a:defRPr lang="zh-CN" sz="1500"/>
            </a:lvl6pPr>
            <a:lvl7pPr marL="2057400" indent="0" latinLnBrk="0">
              <a:buNone/>
              <a:defRPr lang="zh-CN" sz="1500"/>
            </a:lvl7pPr>
            <a:lvl8pPr marL="2400300" indent="0" latinLnBrk="0">
              <a:buNone/>
              <a:defRPr lang="zh-CN" sz="1500"/>
            </a:lvl8pPr>
            <a:lvl9pPr marL="2743200" indent="0" latinLnBrk="0">
              <a:buNone/>
              <a:defRPr lang="zh-CN" sz="1500"/>
            </a:lvl9pPr>
          </a:lstStyle>
          <a:p>
            <a:r>
              <a:rPr lang="zh-CN" altLang="en-US"/>
              <a:t>单击图标添加图片</a:t>
            </a:r>
            <a:endParaRPr lang="zh-CN"/>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200"/>
            </a:lvl1pPr>
            <a:lvl2pPr marL="342900" indent="0" latinLnBrk="0">
              <a:buNone/>
              <a:defRPr lang="zh-CN" sz="1050"/>
            </a:lvl2pPr>
            <a:lvl3pPr marL="685800" indent="0" latinLnBrk="0">
              <a:buNone/>
              <a:defRPr lang="zh-CN" sz="900"/>
            </a:lvl3pPr>
            <a:lvl4pPr marL="1028700" indent="0" latinLnBrk="0">
              <a:buNone/>
              <a:defRPr lang="zh-CN" sz="750"/>
            </a:lvl4pPr>
            <a:lvl5pPr marL="1371600" indent="0" latinLnBrk="0">
              <a:buNone/>
              <a:defRPr lang="zh-CN" sz="750"/>
            </a:lvl5pPr>
            <a:lvl6pPr marL="1714500" indent="0" latinLnBrk="0">
              <a:buNone/>
              <a:defRPr lang="zh-CN" sz="750"/>
            </a:lvl6pPr>
            <a:lvl7pPr marL="2057400" indent="0" latinLnBrk="0">
              <a:buNone/>
              <a:defRPr lang="zh-CN" sz="750"/>
            </a:lvl7pPr>
            <a:lvl8pPr marL="2400300" indent="0" latinLnBrk="0">
              <a:buNone/>
              <a:defRPr lang="zh-CN" sz="750"/>
            </a:lvl8pPr>
            <a:lvl9pPr marL="2743200" indent="0" latinLnBrk="0">
              <a:buNone/>
              <a:defRPr lang="zh-CN"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rPr lang="zh-CN" altLang="en-US"/>
              <a:pPr/>
              <a:t>2021/10/20</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pPr/>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628650" y="6356355"/>
            <a:ext cx="2457450" cy="365125"/>
          </a:xfrm>
          <a:prstGeom prst="rect">
            <a:avLst/>
          </a:prstGeom>
        </p:spPr>
        <p:txBody>
          <a:bodyPr vert="horz" lIns="91440" tIns="45720" rIns="91440" bIns="45720" rtlCol="0" anchor="ctr"/>
          <a:lstStyle>
            <a:lvl1pPr algn="l"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10/20/2021</a:t>
            </a:fld>
            <a:endParaRPr lang="zh-CN" altLang="en-US"/>
          </a:p>
        </p:txBody>
      </p:sp>
      <p:sp>
        <p:nvSpPr>
          <p:cNvPr id="5" name="页脚占位符 4"/>
          <p:cNvSpPr>
            <a:spLocks noGrp="1"/>
          </p:cNvSpPr>
          <p:nvPr>
            <p:ph type="ftr" sz="quarter" idx="3"/>
          </p:nvPr>
        </p:nvSpPr>
        <p:spPr>
          <a:xfrm>
            <a:off x="3486150" y="6356355"/>
            <a:ext cx="2171700" cy="365125"/>
          </a:xfrm>
          <a:prstGeom prst="rect">
            <a:avLst/>
          </a:prstGeom>
        </p:spPr>
        <p:txBody>
          <a:bodyPr vert="horz" lIns="91440" tIns="45720" rIns="91440" bIns="45720" rtlCol="0" anchor="ctr"/>
          <a:lstStyle>
            <a:lvl1pPr algn="ctr"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6057900" y="6356355"/>
            <a:ext cx="2457450" cy="365125"/>
          </a:xfrm>
          <a:prstGeom prst="rect">
            <a:avLst/>
          </a:prstGeom>
        </p:spPr>
        <p:txBody>
          <a:bodyPr vert="horz" lIns="91440" tIns="45720" rIns="91440" bIns="45720" rtlCol="0" anchor="ctr"/>
          <a:lstStyle>
            <a:lvl1pPr algn="r"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spcBef>
          <a:spcPct val="0"/>
        </a:spcBef>
        <a:buNone/>
        <a:defRPr lang="zh-CN" sz="33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171450" indent="-171450" algn="l" defTabSz="685800" rtl="0" eaLnBrk="1" latinLnBrk="0" hangingPunct="1">
        <a:lnSpc>
          <a:spcPct val="90000"/>
        </a:lnSpc>
        <a:spcBef>
          <a:spcPct val="30000"/>
        </a:spcBef>
        <a:buFont typeface="Arial" panose="02080604020202020204" charset="0"/>
        <a:buChar char="•"/>
        <a:defRPr lang="zh-CN" sz="2100" kern="1200">
          <a:solidFill>
            <a:schemeClr val="tx1"/>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90000"/>
        </a:lnSpc>
        <a:spcBef>
          <a:spcPct val="30000"/>
        </a:spcBef>
        <a:buFont typeface="Arial" panose="0208060402020202020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90000"/>
        </a:lnSpc>
        <a:spcBef>
          <a:spcPct val="30000"/>
        </a:spcBef>
        <a:buFont typeface="Arial" panose="02080604020202020204" charset="0"/>
        <a:buChar char="•"/>
        <a:defRPr lang="zh-CN" sz="1500" kern="1200">
          <a:solidFill>
            <a:schemeClr val="tx1"/>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9pPr>
    </p:bodyStyle>
    <p:otherStyle>
      <a:defPPr>
        <a:defRPr lang="zh-CN"/>
      </a:defPPr>
      <a:lvl1pPr marL="0" algn="l" defTabSz="685800" rtl="0" eaLnBrk="1" latinLnBrk="0" hangingPunct="1">
        <a:defRPr lang="zh-CN" sz="1350" kern="1200">
          <a:solidFill>
            <a:schemeClr val="tx1"/>
          </a:solidFill>
          <a:latin typeface="+mn-lt"/>
          <a:ea typeface="+mn-ea"/>
          <a:cs typeface="+mn-cs"/>
        </a:defRPr>
      </a:lvl1pPr>
      <a:lvl2pPr marL="342900" algn="l" defTabSz="685800" rtl="0" eaLnBrk="1" latinLnBrk="0" hangingPunct="1">
        <a:defRPr lang="zh-CN" sz="1350" kern="1200">
          <a:solidFill>
            <a:schemeClr val="tx1"/>
          </a:solidFill>
          <a:latin typeface="+mn-lt"/>
          <a:ea typeface="+mn-ea"/>
          <a:cs typeface="+mn-cs"/>
        </a:defRPr>
      </a:lvl2pPr>
      <a:lvl3pPr marL="685800" algn="l" defTabSz="685800" rtl="0" eaLnBrk="1" latinLnBrk="0" hangingPunct="1">
        <a:defRPr lang="zh-CN" sz="1350" kern="1200">
          <a:solidFill>
            <a:schemeClr val="tx1"/>
          </a:solidFill>
          <a:latin typeface="+mn-lt"/>
          <a:ea typeface="+mn-ea"/>
          <a:cs typeface="+mn-cs"/>
        </a:defRPr>
      </a:lvl3pPr>
      <a:lvl4pPr marL="1028700" algn="l" defTabSz="685800" rtl="0" eaLnBrk="1" latinLnBrk="0" hangingPunct="1">
        <a:defRPr lang="zh-CN" sz="1350" kern="1200">
          <a:solidFill>
            <a:schemeClr val="tx1"/>
          </a:solidFill>
          <a:latin typeface="+mn-lt"/>
          <a:ea typeface="+mn-ea"/>
          <a:cs typeface="+mn-cs"/>
        </a:defRPr>
      </a:lvl4pPr>
      <a:lvl5pPr marL="1371600" algn="l" defTabSz="685800" rtl="0" eaLnBrk="1" latinLnBrk="0" hangingPunct="1">
        <a:defRPr lang="zh-CN" sz="1350" kern="1200">
          <a:solidFill>
            <a:schemeClr val="tx1"/>
          </a:solidFill>
          <a:latin typeface="+mn-lt"/>
          <a:ea typeface="+mn-ea"/>
          <a:cs typeface="+mn-cs"/>
        </a:defRPr>
      </a:lvl5pPr>
      <a:lvl6pPr marL="1714500" algn="l" defTabSz="685800" rtl="0" eaLnBrk="1" latinLnBrk="0" hangingPunct="1">
        <a:defRPr lang="zh-CN" sz="1350" kern="1200">
          <a:solidFill>
            <a:schemeClr val="tx1"/>
          </a:solidFill>
          <a:latin typeface="+mn-lt"/>
          <a:ea typeface="+mn-ea"/>
          <a:cs typeface="+mn-cs"/>
        </a:defRPr>
      </a:lvl6pPr>
      <a:lvl7pPr marL="2057400" algn="l" defTabSz="685800" rtl="0" eaLnBrk="1" latinLnBrk="0" hangingPunct="1">
        <a:defRPr lang="zh-CN" sz="1350" kern="1200">
          <a:solidFill>
            <a:schemeClr val="tx1"/>
          </a:solidFill>
          <a:latin typeface="+mn-lt"/>
          <a:ea typeface="+mn-ea"/>
          <a:cs typeface="+mn-cs"/>
        </a:defRPr>
      </a:lvl7pPr>
      <a:lvl8pPr marL="2400300" algn="l" defTabSz="685800" rtl="0" eaLnBrk="1" latinLnBrk="0" hangingPunct="1">
        <a:defRPr lang="zh-CN" sz="1350" kern="1200">
          <a:solidFill>
            <a:schemeClr val="tx1"/>
          </a:solidFill>
          <a:latin typeface="+mn-lt"/>
          <a:ea typeface="+mn-ea"/>
          <a:cs typeface="+mn-cs"/>
        </a:defRPr>
      </a:lvl8pPr>
      <a:lvl9pPr marL="2743200" algn="l" defTabSz="685800" rtl="0" eaLnBrk="1" latinLnBrk="0" hangingPunct="1">
        <a:defRPr lang="zh-CN"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8652" y="1649112"/>
            <a:ext cx="7886700" cy="2922889"/>
          </a:xfrm>
        </p:spPr>
        <p:txBody>
          <a:bodyPr/>
          <a:lstStyle/>
          <a:p>
            <a:r>
              <a:rPr lang="zh-CN" altLang="en-US" dirty="0">
                <a:latin typeface="Microsoft YaHei" charset="0"/>
                <a:ea typeface="Microsoft YaHei" charset="0"/>
                <a:cs typeface="Microsoft YaHei" charset="0"/>
              </a:rPr>
              <a:t>项目二  网店购物管理系统</a:t>
            </a:r>
            <a:br>
              <a:rPr lang="en-US" altLang="zh-CN" dirty="0">
                <a:latin typeface="Microsoft YaHei" charset="0"/>
                <a:ea typeface="Microsoft YaHei" charset="0"/>
                <a:cs typeface="Microsoft YaHei" charset="0"/>
              </a:rPr>
            </a:br>
            <a:endParaRPr lang="zh-CN" dirty="0">
              <a:latin typeface="Microsoft YaHei" charset="0"/>
              <a:ea typeface="Microsoft YaHei" charset="0"/>
              <a:cs typeface="Microsoft YaHe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3" y="1456267"/>
            <a:ext cx="8052504" cy="5181600"/>
          </a:xfrm>
        </p:spPr>
        <p:txBody>
          <a:bodyPr>
            <a:normAutofit/>
          </a:bodyPr>
          <a:lstStyle/>
          <a:p>
            <a:pPr marL="342900" indent="-342900" defTabSz="914400">
              <a:lnSpc>
                <a:spcPct val="140000"/>
              </a:lnSpc>
              <a:buFont typeface="Wingdings" charset="2"/>
              <a:buChar char="l"/>
            </a:pPr>
            <a:r>
              <a:rPr altLang="en-US" sz="2000" dirty="0">
                <a:solidFill>
                  <a:schemeClr val="tx1"/>
                </a:solidFill>
                <a:latin typeface="Microsoft YaHei" charset="0"/>
                <a:ea typeface="Microsoft YaHei" charset="0"/>
                <a:cs typeface="Microsoft YaHei" charset="0"/>
              </a:rPr>
              <a:t>用户登录</a:t>
            </a:r>
            <a:r>
              <a:rPr lang="en-US" altLang="zh-CN" sz="2000" dirty="0">
                <a:solidFill>
                  <a:schemeClr val="tx1"/>
                </a:solidFill>
                <a:latin typeface="Microsoft YaHei" charset="0"/>
                <a:ea typeface="Microsoft YaHei" charset="0"/>
                <a:cs typeface="Microsoft YaHei" charset="0"/>
              </a:rPr>
              <a:t>(</a:t>
            </a:r>
            <a:r>
              <a:rPr altLang="en-US" sz="1850" dirty="0">
                <a:solidFill>
                  <a:schemeClr val="tx1"/>
                </a:solidFill>
                <a:latin typeface="Microsoft YaHei" charset="0"/>
                <a:ea typeface="Microsoft YaHei" charset="0"/>
                <a:cs typeface="Microsoft YaHei" charset="0"/>
              </a:rPr>
              <a:t>注意检查用户名、密码的正确性</a:t>
            </a:r>
            <a:r>
              <a:rPr lang="en-US" altLang="zh-CN" sz="1850" dirty="0">
                <a:solidFill>
                  <a:schemeClr val="tx1"/>
                </a:solidFill>
                <a:latin typeface="Microsoft YaHei" charset="0"/>
                <a:ea typeface="Microsoft YaHei" charset="0"/>
                <a:cs typeface="Microsoft YaHei" charset="0"/>
              </a:rPr>
              <a:t>)(</a:t>
            </a:r>
            <a:r>
              <a:rPr lang="zh-CN" altLang="en-US" sz="1850" dirty="0">
                <a:solidFill>
                  <a:schemeClr val="tx1"/>
                </a:solidFill>
                <a:latin typeface="Microsoft YaHei" charset="0"/>
                <a:ea typeface="Microsoft YaHei" charset="0"/>
                <a:cs typeface="Microsoft YaHei" charset="0"/>
              </a:rPr>
              <a:t>用户文件</a:t>
            </a:r>
            <a:r>
              <a:rPr lang="en-US" altLang="zh-CN" sz="1850" dirty="0">
                <a:solidFill>
                  <a:schemeClr val="tx1"/>
                </a:solidFill>
                <a:latin typeface="Microsoft YaHei" charset="0"/>
                <a:ea typeface="Microsoft YaHei" charset="0"/>
                <a:cs typeface="Microsoft YaHei" charset="0"/>
              </a:rPr>
              <a:t>)</a:t>
            </a:r>
            <a:endParaRPr lang="zh-CN" altLang="en-US" sz="1850" dirty="0">
              <a:solidFill>
                <a:schemeClr val="tx1"/>
              </a:solidFill>
              <a:latin typeface="Microsoft YaHei" charset="0"/>
              <a:ea typeface="Microsoft YaHei" charset="0"/>
              <a:cs typeface="Microsoft YaHei" charset="0"/>
            </a:endParaRPr>
          </a:p>
          <a:p>
            <a:pPr lvl="1" indent="0" defTabSz="914400">
              <a:buNone/>
            </a:pPr>
            <a:endParaRPr lang="zh-CN" altLang="en-US" sz="1850" dirty="0">
              <a:solidFill>
                <a:schemeClr val="tx1"/>
              </a:solidFill>
              <a:latin typeface="Microsoft YaHei" charset="0"/>
              <a:ea typeface="Microsoft YaHei" charset="0"/>
              <a:cs typeface="Microsoft YaHei" charset="0"/>
            </a:endParaRPr>
          </a:p>
          <a:p>
            <a:pPr lvl="1" indent="0" defTabSz="914400">
              <a:buNone/>
            </a:pPr>
            <a:endParaRPr lang="zh-CN" altLang="en-US" sz="1850" dirty="0">
              <a:solidFill>
                <a:schemeClr val="tx1"/>
              </a:solidFill>
              <a:latin typeface="Microsoft YaHei" charset="0"/>
              <a:ea typeface="Microsoft YaHei" charset="0"/>
              <a:cs typeface="Microsoft YaHei" charset="0"/>
            </a:endParaRPr>
          </a:p>
          <a:p>
            <a:pPr lvl="1" indent="0" defTabSz="914400">
              <a:buNone/>
            </a:pPr>
            <a:endParaRPr lang="en-US" altLang="en-US" sz="1850" dirty="0">
              <a:solidFill>
                <a:schemeClr val="tx1"/>
              </a:solidFill>
              <a:latin typeface="Microsoft YaHei" charset="0"/>
              <a:ea typeface="Microsoft YaHei" charset="0"/>
              <a:cs typeface="Microsoft YaHei" charset="0"/>
            </a:endParaRPr>
          </a:p>
          <a:p>
            <a:pPr marL="342900" indent="-342900" defTabSz="914400">
              <a:lnSpc>
                <a:spcPct val="140000"/>
              </a:lnSpc>
              <a:buFont typeface="Wingdings" charset="2"/>
              <a:buChar char="l"/>
            </a:pPr>
            <a:r>
              <a:rPr altLang="en-US" sz="2000" dirty="0">
                <a:solidFill>
                  <a:schemeClr val="tx1"/>
                </a:solidFill>
                <a:latin typeface="Microsoft YaHei" charset="0"/>
                <a:ea typeface="Microsoft YaHei" charset="0"/>
                <a:cs typeface="Microsoft YaHei" charset="0"/>
              </a:rPr>
              <a:t>用户注册</a:t>
            </a:r>
            <a:r>
              <a:rPr lang="en-US" altLang="zh-CN" sz="2000" dirty="0">
                <a:solidFill>
                  <a:schemeClr val="tx1"/>
                </a:solidFill>
                <a:latin typeface="Microsoft YaHei" charset="0"/>
                <a:ea typeface="Microsoft YaHei" charset="0"/>
                <a:cs typeface="Microsoft YaHei" charset="0"/>
              </a:rPr>
              <a:t>(</a:t>
            </a:r>
            <a:r>
              <a:rPr altLang="en-US" sz="1850" dirty="0">
                <a:solidFill>
                  <a:schemeClr val="tx1"/>
                </a:solidFill>
                <a:latin typeface="Microsoft YaHei" charset="0"/>
                <a:ea typeface="Microsoft YaHei" charset="0"/>
                <a:cs typeface="Microsoft YaHei" charset="0"/>
              </a:rPr>
              <a:t>注意检查用户名是否存在</a:t>
            </a:r>
            <a:r>
              <a:rPr lang="zh-CN" altLang="en-US" sz="1850" dirty="0">
                <a:solidFill>
                  <a:schemeClr val="tx1"/>
                </a:solidFill>
                <a:latin typeface="Microsoft YaHei" charset="0"/>
                <a:ea typeface="Microsoft YaHei" charset="0"/>
                <a:cs typeface="Microsoft YaHei" charset="0"/>
              </a:rPr>
              <a:t>，注册完成的同时登陆成功</a:t>
            </a:r>
            <a:r>
              <a:rPr lang="en-US" altLang="zh-CN" sz="1850" dirty="0">
                <a:solidFill>
                  <a:schemeClr val="tx1"/>
                </a:solidFill>
                <a:latin typeface="Microsoft YaHei" charset="0"/>
                <a:ea typeface="Microsoft YaHei" charset="0"/>
                <a:cs typeface="Microsoft YaHei" charset="0"/>
              </a:rPr>
              <a:t>)</a:t>
            </a:r>
            <a:endParaRPr lang="zh-CN" altLang="en-US" sz="1850" dirty="0">
              <a:solidFill>
                <a:schemeClr val="tx1"/>
              </a:solidFill>
              <a:latin typeface="Microsoft YaHei" charset="0"/>
              <a:ea typeface="Microsoft YaHei" charset="0"/>
              <a:cs typeface="Microsoft YaHei" charset="0"/>
            </a:endParaRPr>
          </a:p>
          <a:p>
            <a:pPr defTabSz="914400">
              <a:lnSpc>
                <a:spcPct val="140000"/>
              </a:lnSpc>
            </a:pPr>
            <a:endParaRPr lang="en-US" altLang="zh-CN" sz="2000" dirty="0">
              <a:solidFill>
                <a:schemeClr val="tx1"/>
              </a:solidFill>
              <a:latin typeface="Microsoft YaHei" charset="0"/>
              <a:ea typeface="Microsoft YaHei" charset="0"/>
              <a:cs typeface="Microsoft YaHei" charset="0"/>
            </a:endParaRPr>
          </a:p>
          <a:p>
            <a:pPr marL="857250" lvl="1" indent="-342900" defTabSz="914400">
              <a:lnSpc>
                <a:spcPct val="100000"/>
              </a:lnSpc>
              <a:spcBef>
                <a:spcPts val="600"/>
              </a:spcBef>
              <a:buFont typeface="Wingdings" charset="2"/>
              <a:buChar char="l"/>
            </a:pPr>
            <a:endParaRPr lang="en-US" altLang="zh-CN" sz="2000" dirty="0">
              <a:solidFill>
                <a:schemeClr val="tx1"/>
              </a:solidFill>
              <a:latin typeface="Microsoft YaHei" charset="0"/>
              <a:ea typeface="Microsoft YaHei" charset="0"/>
              <a:cs typeface="Microsoft YaHei" charset="0"/>
            </a:endParaRPr>
          </a:p>
          <a:p>
            <a:pPr marL="857250" lvl="1" indent="-342900" defTabSz="914400">
              <a:lnSpc>
                <a:spcPct val="100000"/>
              </a:lnSpc>
              <a:spcBef>
                <a:spcPts val="600"/>
              </a:spcBef>
              <a:buFont typeface="Wingdings" charset="2"/>
              <a:buChar char="l"/>
            </a:pPr>
            <a:endParaRPr lang="en-US" altLang="zh-CN" sz="2000" dirty="0">
              <a:solidFill>
                <a:schemeClr val="tx1"/>
              </a:solidFill>
              <a:latin typeface="Microsoft YaHei" charset="0"/>
              <a:ea typeface="Microsoft YaHei" charset="0"/>
              <a:cs typeface="Microsoft YaHei" charset="0"/>
            </a:endParaRPr>
          </a:p>
        </p:txBody>
      </p:sp>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用户登录注册与退出</a:t>
            </a:r>
          </a:p>
        </p:txBody>
      </p:sp>
      <p:pic>
        <p:nvPicPr>
          <p:cNvPr id="10" name="图片 9"/>
          <p:cNvPicPr>
            <a:picLocks noChangeAspect="1"/>
          </p:cNvPicPr>
          <p:nvPr/>
        </p:nvPicPr>
        <p:blipFill>
          <a:blip r:embed="rId2"/>
          <a:stretch>
            <a:fillRect/>
          </a:stretch>
        </p:blipFill>
        <p:spPr>
          <a:xfrm>
            <a:off x="1057967" y="4468358"/>
            <a:ext cx="4319626" cy="1972003"/>
          </a:xfrm>
          <a:prstGeom prst="rect">
            <a:avLst/>
          </a:prstGeom>
        </p:spPr>
      </p:pic>
      <p:pic>
        <p:nvPicPr>
          <p:cNvPr id="4" name="图片 3"/>
          <p:cNvPicPr>
            <a:picLocks noChangeAspect="1"/>
          </p:cNvPicPr>
          <p:nvPr/>
        </p:nvPicPr>
        <p:blipFill>
          <a:blip r:embed="rId3"/>
          <a:stretch>
            <a:fillRect/>
          </a:stretch>
        </p:blipFill>
        <p:spPr>
          <a:xfrm>
            <a:off x="1057967" y="1954792"/>
            <a:ext cx="4701702" cy="2042267"/>
          </a:xfrm>
          <a:prstGeom prst="rect">
            <a:avLst/>
          </a:prstGeom>
        </p:spPr>
      </p:pic>
      <p:pic>
        <p:nvPicPr>
          <p:cNvPr id="5" name="图片 4"/>
          <p:cNvPicPr>
            <a:picLocks noChangeAspect="1"/>
          </p:cNvPicPr>
          <p:nvPr/>
        </p:nvPicPr>
        <p:blipFill>
          <a:blip r:embed="rId4"/>
          <a:stretch>
            <a:fillRect/>
          </a:stretch>
        </p:blipFill>
        <p:spPr>
          <a:xfrm>
            <a:off x="5498224" y="4609809"/>
            <a:ext cx="3276600" cy="1689100"/>
          </a:xfrm>
          <a:prstGeom prst="rect">
            <a:avLst/>
          </a:prstGeom>
          <a:ln>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查询商品信息</a:t>
            </a:r>
          </a:p>
        </p:txBody>
      </p:sp>
      <p:sp>
        <p:nvSpPr>
          <p:cNvPr id="3" name="内容占位符 2"/>
          <p:cNvSpPr>
            <a:spLocks noGrp="1"/>
          </p:cNvSpPr>
          <p:nvPr>
            <p:ph idx="1"/>
          </p:nvPr>
        </p:nvSpPr>
        <p:spPr>
          <a:xfrm>
            <a:off x="628653" y="1456267"/>
            <a:ext cx="8052504" cy="5181600"/>
          </a:xfrm>
        </p:spPr>
        <p:txBody>
          <a:bodyPr>
            <a:normAutofit/>
          </a:bodyPr>
          <a:lstStyle/>
          <a:p>
            <a:pPr marL="342900" lvl="0" indent="-342900" defTabSz="914400">
              <a:lnSpc>
                <a:spcPct val="140000"/>
              </a:lnSpc>
              <a:buFont typeface="Wingdings" charset="2"/>
              <a:buChar char="l"/>
            </a:pPr>
            <a:r>
              <a:rPr altLang="en-US" sz="2000" dirty="0">
                <a:solidFill>
                  <a:schemeClr val="tx1"/>
                </a:solidFill>
                <a:latin typeface="Microsoft YaHei" charset="0"/>
                <a:ea typeface="Microsoft YaHei" charset="0"/>
                <a:cs typeface="Microsoft YaHei" charset="0"/>
              </a:rPr>
              <a:t>查</a:t>
            </a:r>
            <a:r>
              <a:rPr lang="zh-CN" altLang="en-US" sz="2000" dirty="0">
                <a:solidFill>
                  <a:schemeClr val="tx1"/>
                </a:solidFill>
                <a:latin typeface="Microsoft YaHei" charset="0"/>
                <a:ea typeface="Microsoft YaHei" charset="0"/>
                <a:cs typeface="Microsoft YaHei" charset="0"/>
              </a:rPr>
              <a:t>看</a:t>
            </a:r>
            <a:r>
              <a:rPr altLang="en-US" sz="2000" dirty="0">
                <a:solidFill>
                  <a:schemeClr val="tx1"/>
                </a:solidFill>
                <a:latin typeface="Microsoft YaHei" charset="0"/>
                <a:ea typeface="Microsoft YaHei" charset="0"/>
                <a:cs typeface="Microsoft YaHei" charset="0"/>
              </a:rPr>
              <a:t>商品信息</a:t>
            </a:r>
            <a:endParaRPr lang="en-US" altLang="en-US" sz="2000" dirty="0">
              <a:solidFill>
                <a:schemeClr val="tx1"/>
              </a:solidFill>
              <a:latin typeface="Microsoft YaHei" charset="0"/>
              <a:ea typeface="Microsoft YaHei" charset="0"/>
              <a:cs typeface="Microsoft YaHei" charset="0"/>
            </a:endParaRPr>
          </a:p>
          <a:p>
            <a:pPr marL="857250" lvl="1" indent="-342900" defTabSz="914400">
              <a:buFont typeface="Wingdings" charset="2"/>
              <a:buChar char="l"/>
            </a:pPr>
            <a:r>
              <a:rPr altLang="en-US" sz="1850" dirty="0">
                <a:solidFill>
                  <a:prstClr val="black"/>
                </a:solidFill>
                <a:latin typeface="Microsoft YaHei" charset="0"/>
                <a:ea typeface="Microsoft YaHei" charset="0"/>
                <a:cs typeface="Microsoft YaHei" charset="0"/>
              </a:rPr>
              <a:t>直接将店铺商品信息展示</a:t>
            </a:r>
            <a:endParaRPr lang="en-US" altLang="en-US" sz="1850" dirty="0">
              <a:solidFill>
                <a:prstClr val="black"/>
              </a:solidFill>
              <a:latin typeface="Microsoft YaHei" charset="0"/>
              <a:ea typeface="Microsoft YaHei" charset="0"/>
              <a:cs typeface="Microsoft YaHei" charset="0"/>
            </a:endParaRPr>
          </a:p>
          <a:p>
            <a:pPr marL="857250" lvl="1" indent="-342900" defTabSz="914400">
              <a:buFont typeface="Wingdings" charset="2"/>
              <a:buChar char="l"/>
            </a:pPr>
            <a:r>
              <a:rPr lang="zh-CN" altLang="en-US" sz="1850" dirty="0">
                <a:solidFill>
                  <a:prstClr val="black"/>
                </a:solidFill>
                <a:latin typeface="Microsoft YaHei" charset="0"/>
                <a:ea typeface="Microsoft YaHei" charset="0"/>
                <a:cs typeface="Microsoft YaHei" charset="0"/>
              </a:rPr>
              <a:t>数目为小于等于零的商品不应当被展示</a:t>
            </a:r>
            <a:endParaRPr lang="en-US" altLang="en-US" sz="1850" dirty="0">
              <a:solidFill>
                <a:prstClr val="black"/>
              </a:solidFill>
              <a:latin typeface="Microsoft YaHei" charset="0"/>
              <a:ea typeface="Microsoft YaHei" charset="0"/>
              <a:cs typeface="Microsoft YaHei" charset="0"/>
            </a:endParaRPr>
          </a:p>
          <a:p>
            <a:pPr marL="342900" indent="-342900" defTabSz="914400">
              <a:lnSpc>
                <a:spcPct val="140000"/>
              </a:lnSpc>
              <a:buFont typeface="Wingdings" charset="2"/>
              <a:buChar char="l"/>
            </a:pPr>
            <a:r>
              <a:rPr altLang="en-US" sz="2000" dirty="0">
                <a:solidFill>
                  <a:schemeClr val="tx1"/>
                </a:solidFill>
                <a:latin typeface="Microsoft YaHei" charset="0"/>
                <a:ea typeface="Microsoft YaHei" charset="0"/>
                <a:cs typeface="Microsoft YaHei" charset="0"/>
              </a:rPr>
              <a:t>查看商品信息界面展示</a:t>
            </a:r>
            <a:endParaRPr lang="en-US" altLang="en-US" sz="2000" dirty="0">
              <a:solidFill>
                <a:schemeClr val="tx1"/>
              </a:solidFill>
              <a:latin typeface="Microsoft YaHei" charset="0"/>
              <a:ea typeface="Microsoft YaHei" charset="0"/>
              <a:cs typeface="Microsoft YaHei" charset="0"/>
            </a:endParaRPr>
          </a:p>
          <a:p>
            <a:pPr marL="857250" lvl="1" indent="-342900" defTabSz="914400">
              <a:buFont typeface="Wingdings" charset="2"/>
              <a:buChar char="l"/>
            </a:pPr>
            <a:endParaRPr lang="en-US" altLang="zh-CN" sz="1850" dirty="0">
              <a:solidFill>
                <a:schemeClr val="tx1"/>
              </a:solidFill>
              <a:latin typeface="Microsoft YaHei" charset="0"/>
              <a:ea typeface="Microsoft YaHei" charset="0"/>
              <a:cs typeface="Microsoft YaHei" charset="0"/>
            </a:endParaRPr>
          </a:p>
          <a:p>
            <a:pPr marL="857250" lvl="1" indent="-342900" defTabSz="914400">
              <a:lnSpc>
                <a:spcPct val="100000"/>
              </a:lnSpc>
              <a:spcBef>
                <a:spcPts val="600"/>
              </a:spcBef>
              <a:buFont typeface="Wingdings" charset="2"/>
              <a:buChar char="l"/>
            </a:pPr>
            <a:endParaRPr lang="en-US" altLang="zh-CN" sz="2000" dirty="0">
              <a:solidFill>
                <a:schemeClr val="tx1"/>
              </a:solidFill>
              <a:latin typeface="Microsoft YaHei" charset="0"/>
              <a:ea typeface="Microsoft YaHei" charset="0"/>
              <a:cs typeface="Microsoft YaHei" charset="0"/>
            </a:endParaRPr>
          </a:p>
          <a:p>
            <a:pPr marL="857250" lvl="1" indent="-342900" defTabSz="914400">
              <a:lnSpc>
                <a:spcPct val="100000"/>
              </a:lnSpc>
              <a:spcBef>
                <a:spcPts val="600"/>
              </a:spcBef>
              <a:buFont typeface="Wingdings" charset="2"/>
              <a:buChar char="l"/>
            </a:pPr>
            <a:endParaRPr lang="en-US" altLang="zh-CN" sz="2000" dirty="0">
              <a:solidFill>
                <a:schemeClr val="tx1"/>
              </a:solidFill>
              <a:latin typeface="Microsoft YaHei" charset="0"/>
              <a:ea typeface="Microsoft YaHei" charset="0"/>
              <a:cs typeface="Microsoft YaHei" charset="0"/>
            </a:endParaRPr>
          </a:p>
        </p:txBody>
      </p:sp>
      <p:pic>
        <p:nvPicPr>
          <p:cNvPr id="5" name="图片 4"/>
          <p:cNvPicPr>
            <a:picLocks noChangeAspect="1"/>
          </p:cNvPicPr>
          <p:nvPr/>
        </p:nvPicPr>
        <p:blipFill>
          <a:blip r:embed="rId2"/>
          <a:stretch>
            <a:fillRect/>
          </a:stretch>
        </p:blipFill>
        <p:spPr>
          <a:xfrm>
            <a:off x="453327" y="3876449"/>
            <a:ext cx="8468883" cy="276141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商品搜索</a:t>
            </a:r>
          </a:p>
        </p:txBody>
      </p:sp>
      <p:sp>
        <p:nvSpPr>
          <p:cNvPr id="3" name="内容占位符 2"/>
          <p:cNvSpPr>
            <a:spLocks noGrp="1"/>
          </p:cNvSpPr>
          <p:nvPr>
            <p:ph idx="1"/>
          </p:nvPr>
        </p:nvSpPr>
        <p:spPr>
          <a:xfrm>
            <a:off x="628653" y="1456267"/>
            <a:ext cx="8052504" cy="5181600"/>
          </a:xfrm>
        </p:spPr>
        <p:txBody>
          <a:bodyPr>
            <a:normAutofit/>
          </a:bodyPr>
          <a:lstStyle/>
          <a:p>
            <a:pPr marL="342900" lvl="0" indent="-342900" defTabSz="914400">
              <a:lnSpc>
                <a:spcPct val="140000"/>
              </a:lnSpc>
              <a:buFont typeface="Wingdings" charset="2"/>
              <a:buChar char="l"/>
            </a:pPr>
            <a:r>
              <a:rPr altLang="en-US" sz="2000" dirty="0">
                <a:solidFill>
                  <a:prstClr val="black"/>
                </a:solidFill>
                <a:latin typeface="Microsoft YaHei" charset="0"/>
                <a:ea typeface="Microsoft YaHei" charset="0"/>
                <a:cs typeface="Microsoft YaHei" charset="0"/>
              </a:rPr>
              <a:t>用户输入想要查询的商品名称如果存在则展示符合此商品名称的所有商品；否则输出商品不存在</a:t>
            </a:r>
            <a:endParaRPr lang="en-US" altLang="zh-CN" sz="2000" dirty="0">
              <a:solidFill>
                <a:schemeClr val="tx1"/>
              </a:solidFill>
              <a:latin typeface="Microsoft YaHei" charset="0"/>
              <a:ea typeface="Microsoft YaHei" charset="0"/>
              <a:cs typeface="Microsoft YaHei" charset="0"/>
            </a:endParaRPr>
          </a:p>
          <a:p>
            <a:pPr marL="342900" indent="-342900" defTabSz="914400">
              <a:lnSpc>
                <a:spcPct val="140000"/>
              </a:lnSpc>
              <a:buFont typeface="Wingdings" charset="2"/>
              <a:buChar char="l"/>
            </a:pPr>
            <a:r>
              <a:rPr altLang="en-US" sz="2000" dirty="0">
                <a:solidFill>
                  <a:schemeClr val="tx1"/>
                </a:solidFill>
                <a:latin typeface="Microsoft YaHei" charset="0"/>
                <a:ea typeface="Microsoft YaHei" charset="0"/>
                <a:cs typeface="Microsoft YaHei" charset="0"/>
              </a:rPr>
              <a:t>查询商品</a:t>
            </a:r>
            <a:r>
              <a:rPr lang="zh-CN" altLang="en-US" sz="2000" dirty="0">
                <a:solidFill>
                  <a:schemeClr val="tx1"/>
                </a:solidFill>
                <a:latin typeface="Microsoft YaHei" charset="0"/>
                <a:ea typeface="Microsoft YaHei" charset="0"/>
                <a:cs typeface="Microsoft YaHei" charset="0"/>
              </a:rPr>
              <a:t>搜索</a:t>
            </a:r>
            <a:r>
              <a:rPr altLang="en-US" sz="2000" dirty="0">
                <a:solidFill>
                  <a:schemeClr val="tx1"/>
                </a:solidFill>
                <a:latin typeface="Microsoft YaHei" charset="0"/>
                <a:ea typeface="Microsoft YaHei" charset="0"/>
                <a:cs typeface="Microsoft YaHei" charset="0"/>
              </a:rPr>
              <a:t>展示</a:t>
            </a:r>
            <a:endParaRPr lang="en-US" altLang="zh-CN" sz="2000" dirty="0">
              <a:solidFill>
                <a:schemeClr val="tx1"/>
              </a:solidFill>
              <a:latin typeface="Microsoft YaHei" charset="0"/>
              <a:ea typeface="Microsoft YaHei" charset="0"/>
              <a:cs typeface="Microsoft YaHei" charset="0"/>
            </a:endParaRPr>
          </a:p>
        </p:txBody>
      </p:sp>
      <p:pic>
        <p:nvPicPr>
          <p:cNvPr id="4" name="图片 3"/>
          <p:cNvPicPr>
            <a:picLocks noChangeAspect="1"/>
          </p:cNvPicPr>
          <p:nvPr/>
        </p:nvPicPr>
        <p:blipFill>
          <a:blip r:embed="rId2"/>
          <a:stretch>
            <a:fillRect/>
          </a:stretch>
        </p:blipFill>
        <p:spPr>
          <a:xfrm>
            <a:off x="397229" y="3500529"/>
            <a:ext cx="8515352" cy="212680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查看购物车商品</a:t>
            </a:r>
          </a:p>
        </p:txBody>
      </p:sp>
      <p:sp>
        <p:nvSpPr>
          <p:cNvPr id="4" name="内容占位符 2"/>
          <p:cNvSpPr>
            <a:spLocks noGrp="1"/>
          </p:cNvSpPr>
          <p:nvPr/>
        </p:nvSpPr>
        <p:spPr>
          <a:xfrm>
            <a:off x="628653" y="1456267"/>
            <a:ext cx="8052504" cy="5181600"/>
          </a:xfrm>
          <a:prstGeom prst="rect">
            <a:avLst/>
          </a:prstGeom>
        </p:spPr>
        <p:txBody>
          <a:bodyPr vert="horz" lIns="91440" tIns="45720" rIns="91440" bIns="45720" rtlCol="0">
            <a:normAutofit/>
          </a:bodyPr>
          <a:lstStyle>
            <a:lvl1pPr marL="0" indent="0" algn="l" defTabSz="685800" rtl="0" eaLnBrk="1" latinLnBrk="0" hangingPunct="1">
              <a:lnSpc>
                <a:spcPct val="150000"/>
              </a:lnSpc>
              <a:spcBef>
                <a:spcPct val="30000"/>
              </a:spcBef>
              <a:spcAft>
                <a:spcPts val="900"/>
              </a:spcAft>
              <a:buFont typeface="Arial" panose="02080604020202020204" charset="0"/>
              <a:buNone/>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150000"/>
              </a:lnSpc>
              <a:spcBef>
                <a:spcPct val="30000"/>
              </a:spcBef>
              <a:spcAft>
                <a:spcPts val="900"/>
              </a:spcAft>
              <a:buFont typeface="Arial" panose="02080604020202020204" charset="0"/>
              <a:buChar char="•"/>
              <a:defRPr lang="zh-CN" sz="105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150000"/>
              </a:lnSpc>
              <a:spcBef>
                <a:spcPct val="30000"/>
              </a:spcBef>
              <a:spcAft>
                <a:spcPts val="900"/>
              </a:spcAft>
              <a:buFont typeface="Arial" panose="02080604020202020204" charset="0"/>
              <a:buChar char="•"/>
              <a:defRPr lang="zh-CN" sz="9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9pPr>
          </a:lstStyle>
          <a:p>
            <a:pPr marL="342900" lvl="0" indent="-342900" defTabSz="914400">
              <a:buFont typeface="Wingdings" charset="2"/>
              <a:buChar char="l"/>
            </a:pPr>
            <a:r>
              <a:rPr altLang="en-US" sz="2000" dirty="0">
                <a:solidFill>
                  <a:schemeClr val="tx1"/>
                </a:solidFill>
                <a:latin typeface="Microsoft YaHei" charset="0"/>
                <a:ea typeface="Microsoft YaHei" charset="0"/>
                <a:cs typeface="Microsoft YaHei" charset="0"/>
              </a:rPr>
              <a:t>展示用户添加到购物车的所有商品信息</a:t>
            </a:r>
            <a:r>
              <a:rPr lang="zh-CN" altLang="en-US" sz="2000" dirty="0">
                <a:solidFill>
                  <a:schemeClr val="tx1"/>
                </a:solidFill>
                <a:latin typeface="Microsoft YaHei" charset="0"/>
                <a:ea typeface="Microsoft YaHei" charset="0"/>
                <a:cs typeface="Microsoft YaHei" charset="0"/>
              </a:rPr>
              <a:t>，每个用户都有一个购物车文件（</a:t>
            </a:r>
            <a:r>
              <a:rPr lang="en-US" altLang="zh-CN" sz="2000" dirty="0">
                <a:solidFill>
                  <a:schemeClr val="tx1"/>
                </a:solidFill>
                <a:latin typeface="Microsoft YaHei" charset="0"/>
                <a:ea typeface="Microsoft YaHei" charset="0"/>
                <a:cs typeface="Microsoft YaHei" charset="0"/>
              </a:rPr>
              <a:t>user1</a:t>
            </a:r>
            <a:r>
              <a:rPr lang="zh-CN" altLang="en-US" sz="2000" dirty="0">
                <a:solidFill>
                  <a:schemeClr val="tx1"/>
                </a:solidFill>
                <a:latin typeface="Microsoft YaHei" charset="0"/>
                <a:ea typeface="Microsoft YaHei" charset="0"/>
                <a:cs typeface="Microsoft YaHei" charset="0"/>
              </a:rPr>
              <a:t> </a:t>
            </a:r>
            <a:r>
              <a:rPr lang="en-US" altLang="zh-CN" sz="2000" dirty="0">
                <a:solidFill>
                  <a:schemeClr val="tx1"/>
                </a:solidFill>
                <a:latin typeface="Microsoft YaHei" charset="0"/>
                <a:ea typeface="Microsoft YaHei" charset="0"/>
                <a:cs typeface="Microsoft YaHei" charset="0"/>
              </a:rPr>
              <a:t>,</a:t>
            </a:r>
            <a:r>
              <a:rPr lang="zh-CN" altLang="en-US" sz="2000" dirty="0">
                <a:solidFill>
                  <a:schemeClr val="tx1"/>
                </a:solidFill>
                <a:latin typeface="Microsoft YaHei" charset="0"/>
                <a:ea typeface="Microsoft YaHei" charset="0"/>
                <a:cs typeface="Microsoft YaHei" charset="0"/>
              </a:rPr>
              <a:t> </a:t>
            </a:r>
            <a:r>
              <a:rPr lang="en-US" altLang="zh-CN" sz="2000" dirty="0">
                <a:solidFill>
                  <a:schemeClr val="tx1"/>
                </a:solidFill>
                <a:latin typeface="Microsoft YaHei" charset="0"/>
                <a:ea typeface="Microsoft YaHei" charset="0"/>
                <a:cs typeface="Microsoft YaHei" charset="0"/>
              </a:rPr>
              <a:t>user2</a:t>
            </a:r>
            <a:r>
              <a:rPr lang="mr-IN" altLang="zh-CN" sz="2000" dirty="0">
                <a:solidFill>
                  <a:schemeClr val="tx1"/>
                </a:solidFill>
                <a:latin typeface="Microsoft YaHei" charset="0"/>
                <a:ea typeface="Microsoft YaHei" charset="0"/>
                <a:cs typeface="Microsoft YaHei" charset="0"/>
              </a:rPr>
              <a:t>…</a:t>
            </a:r>
            <a:r>
              <a:rPr lang="zh-CN" altLang="en-US" sz="2000" dirty="0">
                <a:solidFill>
                  <a:schemeClr val="tx1"/>
                </a:solidFill>
                <a:latin typeface="Microsoft YaHei" charset="0"/>
                <a:ea typeface="Microsoft YaHei" charset="0"/>
                <a:cs typeface="Microsoft YaHei" charset="0"/>
              </a:rPr>
              <a:t>），存储着购物车里的内容，当用户登出系统再次登录，能够购物车恢复到原来的状态。</a:t>
            </a:r>
            <a:endParaRPr lang="en-US" altLang="en-US" sz="2000" dirty="0">
              <a:solidFill>
                <a:schemeClr val="tx1"/>
              </a:solidFill>
              <a:latin typeface="Microsoft YaHei" charset="0"/>
              <a:ea typeface="Microsoft YaHei" charset="0"/>
              <a:cs typeface="Microsoft YaHei" charset="0"/>
            </a:endParaRPr>
          </a:p>
          <a:p>
            <a:pPr marL="342900" lvl="0" indent="-342900" defTabSz="914400">
              <a:buFont typeface="Wingdings" charset="2"/>
              <a:buChar char="l"/>
            </a:pPr>
            <a:r>
              <a:rPr altLang="en-US" sz="2000" dirty="0">
                <a:solidFill>
                  <a:schemeClr val="tx1"/>
                </a:solidFill>
                <a:latin typeface="Microsoft YaHei" charset="0"/>
                <a:ea typeface="Microsoft YaHei" charset="0"/>
                <a:cs typeface="Microsoft YaHei" charset="0"/>
              </a:rPr>
              <a:t>购物车界面展示</a:t>
            </a:r>
          </a:p>
          <a:p>
            <a:pPr marL="342900" indent="-342900" defTabSz="914400"/>
            <a:endParaRPr lang="en-US" altLang="en-US" sz="2000" dirty="0">
              <a:solidFill>
                <a:schemeClr val="tx1"/>
              </a:solidFill>
              <a:latin typeface="Microsoft YaHei" charset="0"/>
              <a:ea typeface="Microsoft YaHei" charset="0"/>
              <a:cs typeface="Microsoft YaHei" charset="0"/>
            </a:endParaRPr>
          </a:p>
          <a:p>
            <a:pPr marL="342900" lvl="0" indent="-342900" defTabSz="914400">
              <a:buFont typeface="Wingdings" charset="2"/>
              <a:buChar char="l"/>
            </a:pPr>
            <a:endParaRPr lang="en-US" altLang="en-US" sz="2000" dirty="0">
              <a:solidFill>
                <a:schemeClr val="tx1"/>
              </a:solidFill>
              <a:latin typeface="Microsoft YaHei" charset="0"/>
              <a:ea typeface="Microsoft YaHei" charset="0"/>
              <a:cs typeface="Microsoft YaHei" charset="0"/>
            </a:endParaRPr>
          </a:p>
          <a:p>
            <a:pPr marL="857250" lvl="1" indent="-342900" defTabSz="914400">
              <a:buFont typeface="Wingdings" charset="2"/>
              <a:buChar char="l"/>
            </a:pPr>
            <a:endParaRPr lang="en-US" altLang="en-US" sz="2000" dirty="0">
              <a:solidFill>
                <a:schemeClr val="tx1"/>
              </a:solidFill>
              <a:latin typeface="Microsoft YaHei" charset="0"/>
              <a:ea typeface="Microsoft YaHei" charset="0"/>
              <a:cs typeface="Microsoft YaHei" charset="0"/>
            </a:endParaRPr>
          </a:p>
          <a:p>
            <a:pPr marL="857250" lvl="1" indent="-342900" defTabSz="914400">
              <a:buFont typeface="Wingdings" charset="2"/>
              <a:buChar char="l"/>
            </a:pPr>
            <a:endParaRPr lang="x-none" altLang="en-US" sz="2000" dirty="0">
              <a:solidFill>
                <a:schemeClr val="tx1"/>
              </a:solidFill>
              <a:latin typeface="Microsoft YaHei" charset="0"/>
              <a:ea typeface="Microsoft YaHei" charset="0"/>
              <a:cs typeface="Microsoft YaHei" charset="0"/>
            </a:endParaRPr>
          </a:p>
          <a:p>
            <a:pPr marL="857250" lvl="1" indent="-342900" defTabSz="914400">
              <a:lnSpc>
                <a:spcPct val="100000"/>
              </a:lnSpc>
              <a:spcBef>
                <a:spcPts val="600"/>
              </a:spcBef>
              <a:buFont typeface="Wingdings" charset="2"/>
              <a:buChar char="l"/>
            </a:pPr>
            <a:endParaRPr lang="en-US" altLang="zh-CN" sz="2000" dirty="0">
              <a:solidFill>
                <a:schemeClr val="tx1"/>
              </a:solidFill>
              <a:latin typeface="Microsoft YaHei" charset="0"/>
              <a:ea typeface="Microsoft YaHei" charset="0"/>
              <a:cs typeface="Microsoft YaHei" charset="0"/>
            </a:endParaRPr>
          </a:p>
          <a:p>
            <a:pPr marL="857250" lvl="1" indent="-342900" defTabSz="914400">
              <a:lnSpc>
                <a:spcPct val="100000"/>
              </a:lnSpc>
              <a:spcBef>
                <a:spcPts val="600"/>
              </a:spcBef>
              <a:buFont typeface="Wingdings" charset="2"/>
              <a:buChar char="l"/>
            </a:pPr>
            <a:endParaRPr lang="en-US" altLang="zh-CN" sz="2000" dirty="0">
              <a:solidFill>
                <a:schemeClr val="tx1"/>
              </a:solidFill>
              <a:latin typeface="Microsoft YaHei" charset="0"/>
              <a:ea typeface="Microsoft YaHei" charset="0"/>
              <a:cs typeface="Microsoft YaHei" charset="0"/>
            </a:endParaRPr>
          </a:p>
        </p:txBody>
      </p:sp>
      <p:pic>
        <p:nvPicPr>
          <p:cNvPr id="3" name="图片 2"/>
          <p:cNvPicPr>
            <a:picLocks noChangeAspect="1"/>
          </p:cNvPicPr>
          <p:nvPr/>
        </p:nvPicPr>
        <p:blipFill>
          <a:blip r:embed="rId2"/>
          <a:stretch>
            <a:fillRect/>
          </a:stretch>
        </p:blipFill>
        <p:spPr>
          <a:xfrm>
            <a:off x="923732" y="4782181"/>
            <a:ext cx="7882759" cy="1361904"/>
          </a:xfrm>
          <a:prstGeom prst="rect">
            <a:avLst/>
          </a:prstGeom>
        </p:spPr>
      </p:pic>
      <p:sp>
        <p:nvSpPr>
          <p:cNvPr id="8" name="矩形 7"/>
          <p:cNvSpPr/>
          <p:nvPr/>
        </p:nvSpPr>
        <p:spPr>
          <a:xfrm>
            <a:off x="3110401" y="3042790"/>
            <a:ext cx="5570756" cy="523220"/>
          </a:xfrm>
          <a:prstGeom prst="rect">
            <a:avLst/>
          </a:prstGeom>
          <a:noFill/>
        </p:spPr>
        <p:txBody>
          <a:bodyPr wrap="none" lIns="91440" tIns="45720" rIns="91440" bIns="45720">
            <a:spAutoFit/>
          </a:bodyPr>
          <a:lstStyle/>
          <a:p>
            <a:pPr algn="ctr"/>
            <a:r>
              <a:rPr lang="zh-CN" altLang="en-US" sz="2800" b="0" cap="none" spc="0" dirty="0">
                <a:ln w="0"/>
                <a:solidFill>
                  <a:srgbClr val="FF0000"/>
                </a:solidFill>
                <a:effectLst>
                  <a:outerShdw blurRad="38100" dist="25400" dir="5400000" algn="ctr" rotWithShape="0">
                    <a:srgbClr val="6E747A">
                      <a:alpha val="43000"/>
                    </a:srgbClr>
                  </a:outerShdw>
                </a:effectLst>
                <a:latin typeface="Microsoft YaHei" charset="0"/>
                <a:ea typeface="Microsoft YaHei" charset="0"/>
                <a:cs typeface="Microsoft YaHei" charset="0"/>
              </a:rPr>
              <a:t>注意用户注册时，同时创建该文件</a:t>
            </a:r>
          </a:p>
        </p:txBody>
      </p:sp>
      <p:pic>
        <p:nvPicPr>
          <p:cNvPr id="5" name="图片 4"/>
          <p:cNvPicPr>
            <a:picLocks noChangeAspect="1"/>
          </p:cNvPicPr>
          <p:nvPr/>
        </p:nvPicPr>
        <p:blipFill>
          <a:blip r:embed="rId3"/>
          <a:stretch>
            <a:fillRect/>
          </a:stretch>
        </p:blipFill>
        <p:spPr>
          <a:xfrm>
            <a:off x="919651" y="3798182"/>
            <a:ext cx="4381500" cy="838200"/>
          </a:xfrm>
          <a:prstGeom prst="rect">
            <a:avLst/>
          </a:prstGeom>
          <a:ln>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添加购物车</a:t>
            </a:r>
          </a:p>
        </p:txBody>
      </p:sp>
      <p:sp>
        <p:nvSpPr>
          <p:cNvPr id="4" name="内容占位符 2"/>
          <p:cNvSpPr>
            <a:spLocks noGrp="1"/>
          </p:cNvSpPr>
          <p:nvPr/>
        </p:nvSpPr>
        <p:spPr>
          <a:xfrm>
            <a:off x="628653" y="1456267"/>
            <a:ext cx="8052504" cy="5181600"/>
          </a:xfrm>
          <a:prstGeom prst="rect">
            <a:avLst/>
          </a:prstGeom>
        </p:spPr>
        <p:txBody>
          <a:bodyPr vert="horz" lIns="91440" tIns="45720" rIns="91440" bIns="45720" rtlCol="0">
            <a:normAutofit/>
          </a:bodyPr>
          <a:lstStyle>
            <a:lvl1pPr marL="0" indent="0" algn="l" defTabSz="685800" rtl="0" eaLnBrk="1" latinLnBrk="0" hangingPunct="1">
              <a:lnSpc>
                <a:spcPct val="150000"/>
              </a:lnSpc>
              <a:spcBef>
                <a:spcPct val="30000"/>
              </a:spcBef>
              <a:spcAft>
                <a:spcPts val="900"/>
              </a:spcAft>
              <a:buFont typeface="Arial" panose="02080604020202020204" charset="0"/>
              <a:buNone/>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150000"/>
              </a:lnSpc>
              <a:spcBef>
                <a:spcPct val="30000"/>
              </a:spcBef>
              <a:spcAft>
                <a:spcPts val="900"/>
              </a:spcAft>
              <a:buFont typeface="Arial" panose="02080604020202020204" charset="0"/>
              <a:buChar char="•"/>
              <a:defRPr lang="zh-CN" sz="105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150000"/>
              </a:lnSpc>
              <a:spcBef>
                <a:spcPct val="30000"/>
              </a:spcBef>
              <a:spcAft>
                <a:spcPts val="900"/>
              </a:spcAft>
              <a:buFont typeface="Arial" panose="02080604020202020204" charset="0"/>
              <a:buChar char="•"/>
              <a:defRPr lang="zh-CN" sz="9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9pPr>
          </a:lstStyle>
          <a:p>
            <a:pPr marL="342900" lvl="0" indent="-342900" defTabSz="914400">
              <a:lnSpc>
                <a:spcPct val="140000"/>
              </a:lnSpc>
              <a:buFont typeface="Wingdings" charset="2"/>
              <a:buChar char="l"/>
            </a:pPr>
            <a:r>
              <a:rPr altLang="en-US" sz="2000" dirty="0">
                <a:solidFill>
                  <a:schemeClr val="tx1"/>
                </a:solidFill>
                <a:latin typeface="Microsoft YaHei" charset="0"/>
                <a:ea typeface="Microsoft YaHei" charset="0"/>
                <a:cs typeface="Microsoft YaHei" charset="0"/>
              </a:rPr>
              <a:t>用户添加商品名称、品牌、数量到购物车（注意此商品可能已经存在，此时应更新购物车的数量）</a:t>
            </a:r>
            <a:endParaRPr lang="en-US" altLang="en-US" sz="2000" dirty="0">
              <a:solidFill>
                <a:schemeClr val="tx1"/>
              </a:solidFill>
              <a:latin typeface="Microsoft YaHei" charset="0"/>
              <a:ea typeface="Microsoft YaHei" charset="0"/>
              <a:cs typeface="Microsoft YaHei" charset="0"/>
            </a:endParaRPr>
          </a:p>
          <a:p>
            <a:pPr marL="342900" indent="-342900" defTabSz="914400">
              <a:lnSpc>
                <a:spcPct val="140000"/>
              </a:lnSpc>
              <a:buFont typeface="Wingdings" charset="2"/>
              <a:buChar char="l"/>
            </a:pPr>
            <a:r>
              <a:rPr altLang="en-US" sz="2000" dirty="0">
                <a:solidFill>
                  <a:schemeClr val="tx1"/>
                </a:solidFill>
                <a:latin typeface="Microsoft YaHei" charset="0"/>
                <a:ea typeface="Microsoft YaHei" charset="0"/>
                <a:cs typeface="Microsoft YaHei" charset="0"/>
              </a:rPr>
              <a:t>添加商品至购物车界面展示</a:t>
            </a:r>
            <a:endParaRPr lang="en-US" altLang="en-US" sz="2000" dirty="0">
              <a:solidFill>
                <a:schemeClr val="tx1"/>
              </a:solidFill>
              <a:latin typeface="Microsoft YaHei" charset="0"/>
              <a:ea typeface="Microsoft YaHei" charset="0"/>
              <a:cs typeface="Microsoft YaHei" charset="0"/>
            </a:endParaRPr>
          </a:p>
          <a:p>
            <a:pPr marL="342900" lvl="0" indent="-342900" defTabSz="914400">
              <a:buFont typeface="Wingdings" charset="2"/>
              <a:buChar char="l"/>
            </a:pPr>
            <a:endParaRPr lang="en-US" altLang="en-US" sz="2000" dirty="0">
              <a:solidFill>
                <a:schemeClr val="tx1"/>
              </a:solidFill>
              <a:latin typeface="Microsoft YaHei" charset="0"/>
              <a:ea typeface="Microsoft YaHei" charset="0"/>
              <a:cs typeface="Microsoft YaHei" charset="0"/>
            </a:endParaRPr>
          </a:p>
          <a:p>
            <a:pPr marL="857250" lvl="1" indent="-342900" defTabSz="914400">
              <a:buFont typeface="Wingdings" charset="2"/>
              <a:buChar char="l"/>
            </a:pPr>
            <a:endParaRPr lang="en-US" altLang="en-US" sz="2000" dirty="0">
              <a:solidFill>
                <a:schemeClr val="tx1"/>
              </a:solidFill>
              <a:latin typeface="Microsoft YaHei" charset="0"/>
              <a:ea typeface="Microsoft YaHei" charset="0"/>
              <a:cs typeface="Microsoft YaHei" charset="0"/>
            </a:endParaRPr>
          </a:p>
          <a:p>
            <a:pPr marL="857250" lvl="1" indent="-342900" defTabSz="914400">
              <a:buFont typeface="Wingdings" charset="2"/>
              <a:buChar char="l"/>
            </a:pPr>
            <a:endParaRPr lang="x-none" altLang="en-US" sz="2000" dirty="0">
              <a:solidFill>
                <a:schemeClr val="tx1"/>
              </a:solidFill>
              <a:latin typeface="Microsoft YaHei" charset="0"/>
              <a:ea typeface="Microsoft YaHei" charset="0"/>
              <a:cs typeface="Microsoft YaHei" charset="0"/>
            </a:endParaRPr>
          </a:p>
          <a:p>
            <a:pPr marL="857250" lvl="1" indent="-342900" defTabSz="914400">
              <a:lnSpc>
                <a:spcPct val="100000"/>
              </a:lnSpc>
              <a:spcBef>
                <a:spcPts val="600"/>
              </a:spcBef>
              <a:buFont typeface="Wingdings" charset="2"/>
              <a:buChar char="l"/>
            </a:pPr>
            <a:endParaRPr lang="en-US" altLang="zh-CN" sz="2000" dirty="0">
              <a:solidFill>
                <a:schemeClr val="tx1"/>
              </a:solidFill>
              <a:latin typeface="Microsoft YaHei" charset="0"/>
              <a:ea typeface="Microsoft YaHei" charset="0"/>
              <a:cs typeface="Microsoft YaHei" charset="0"/>
            </a:endParaRPr>
          </a:p>
          <a:p>
            <a:pPr marL="857250" lvl="1" indent="-342900" defTabSz="914400">
              <a:lnSpc>
                <a:spcPct val="100000"/>
              </a:lnSpc>
              <a:spcBef>
                <a:spcPts val="600"/>
              </a:spcBef>
              <a:buFont typeface="Wingdings" charset="2"/>
              <a:buChar char="l"/>
            </a:pPr>
            <a:endParaRPr lang="en-US" altLang="zh-CN" sz="2000" dirty="0">
              <a:solidFill>
                <a:schemeClr val="tx1"/>
              </a:solidFill>
              <a:latin typeface="Microsoft YaHei" charset="0"/>
              <a:ea typeface="Microsoft YaHei" charset="0"/>
              <a:cs typeface="Microsoft YaHei" charset="0"/>
            </a:endParaRPr>
          </a:p>
        </p:txBody>
      </p:sp>
      <p:pic>
        <p:nvPicPr>
          <p:cNvPr id="6" name="图片 5"/>
          <p:cNvPicPr>
            <a:picLocks noChangeAspect="1"/>
          </p:cNvPicPr>
          <p:nvPr/>
        </p:nvPicPr>
        <p:blipFill>
          <a:blip r:embed="rId2"/>
          <a:stretch>
            <a:fillRect/>
          </a:stretch>
        </p:blipFill>
        <p:spPr>
          <a:xfrm>
            <a:off x="199697" y="3362192"/>
            <a:ext cx="8681157" cy="2730693"/>
          </a:xfrm>
          <a:prstGeom prst="rect">
            <a:avLst/>
          </a:prstGeom>
        </p:spPr>
      </p:pic>
      <p:sp>
        <p:nvSpPr>
          <p:cNvPr id="7" name="矩形 6"/>
          <p:cNvSpPr/>
          <p:nvPr/>
        </p:nvSpPr>
        <p:spPr>
          <a:xfrm>
            <a:off x="4075245" y="2504196"/>
            <a:ext cx="5073825" cy="523220"/>
          </a:xfrm>
          <a:prstGeom prst="rect">
            <a:avLst/>
          </a:prstGeom>
          <a:noFill/>
        </p:spPr>
        <p:txBody>
          <a:bodyPr wrap="none" lIns="91440" tIns="45720" rIns="91440" bIns="45720">
            <a:spAutoFit/>
          </a:bodyPr>
          <a:lstStyle/>
          <a:p>
            <a:pPr algn="ctr"/>
            <a:r>
              <a:rPr lang="zh-CN" altLang="en-US" sz="2800" b="0" cap="none" spc="0" dirty="0">
                <a:ln w="0"/>
                <a:solidFill>
                  <a:srgbClr val="FF0000"/>
                </a:solidFill>
                <a:effectLst>
                  <a:outerShdw blurRad="38100" dist="25400" dir="5400000" algn="ctr" rotWithShape="0">
                    <a:srgbClr val="6E747A">
                      <a:alpha val="43000"/>
                    </a:srgbClr>
                  </a:outerShdw>
                </a:effectLst>
                <a:latin typeface="Microsoft YaHei" charset="0"/>
                <a:ea typeface="Microsoft YaHei" charset="0"/>
                <a:cs typeface="Microsoft YaHei" charset="0"/>
              </a:rPr>
              <a:t>注意同时修改</a:t>
            </a:r>
            <a:r>
              <a:rPr lang="en-US" altLang="zh-CN" sz="2800" b="0" cap="none" spc="0" dirty="0">
                <a:ln w="0"/>
                <a:solidFill>
                  <a:srgbClr val="FF0000"/>
                </a:solidFill>
                <a:effectLst>
                  <a:outerShdw blurRad="38100" dist="25400" dir="5400000" algn="ctr" rotWithShape="0">
                    <a:srgbClr val="6E747A">
                      <a:alpha val="43000"/>
                    </a:srgbClr>
                  </a:outerShdw>
                </a:effectLst>
                <a:latin typeface="Microsoft YaHei" charset="0"/>
                <a:ea typeface="Microsoft YaHei" charset="0"/>
                <a:cs typeface="Microsoft YaHei" charset="0"/>
              </a:rPr>
              <a:t>user3</a:t>
            </a:r>
            <a:r>
              <a:rPr lang="zh-CN" altLang="en-US" sz="2800" b="0" cap="none" spc="0" dirty="0">
                <a:ln w="0"/>
                <a:solidFill>
                  <a:srgbClr val="FF0000"/>
                </a:solidFill>
                <a:effectLst>
                  <a:outerShdw blurRad="38100" dist="25400" dir="5400000" algn="ctr" rotWithShape="0">
                    <a:srgbClr val="6E747A">
                      <a:alpha val="43000"/>
                    </a:srgbClr>
                  </a:outerShdw>
                </a:effectLst>
                <a:latin typeface="Microsoft YaHei" charset="0"/>
                <a:ea typeface="Microsoft YaHei" charset="0"/>
                <a:cs typeface="Microsoft YaHei" charset="0"/>
              </a:rPr>
              <a:t>购物车文件</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删除购物车中的商品</a:t>
            </a:r>
          </a:p>
        </p:txBody>
      </p:sp>
      <p:sp>
        <p:nvSpPr>
          <p:cNvPr id="4" name="内容占位符 2"/>
          <p:cNvSpPr>
            <a:spLocks noGrp="1"/>
          </p:cNvSpPr>
          <p:nvPr/>
        </p:nvSpPr>
        <p:spPr>
          <a:xfrm>
            <a:off x="628653" y="1456267"/>
            <a:ext cx="8052504" cy="5181600"/>
          </a:xfrm>
          <a:prstGeom prst="rect">
            <a:avLst/>
          </a:prstGeom>
        </p:spPr>
        <p:txBody>
          <a:bodyPr vert="horz" lIns="91440" tIns="45720" rIns="91440" bIns="45720" rtlCol="0">
            <a:normAutofit/>
          </a:bodyPr>
          <a:lstStyle>
            <a:lvl1pPr marL="0" indent="0" algn="l" defTabSz="685800" rtl="0" eaLnBrk="1" latinLnBrk="0" hangingPunct="1">
              <a:lnSpc>
                <a:spcPct val="150000"/>
              </a:lnSpc>
              <a:spcBef>
                <a:spcPct val="30000"/>
              </a:spcBef>
              <a:spcAft>
                <a:spcPts val="900"/>
              </a:spcAft>
              <a:buFont typeface="Arial" panose="02080604020202020204" charset="0"/>
              <a:buNone/>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150000"/>
              </a:lnSpc>
              <a:spcBef>
                <a:spcPct val="30000"/>
              </a:spcBef>
              <a:spcAft>
                <a:spcPts val="900"/>
              </a:spcAft>
              <a:buFont typeface="Arial" panose="02080604020202020204" charset="0"/>
              <a:buChar char="•"/>
              <a:defRPr lang="zh-CN" sz="105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150000"/>
              </a:lnSpc>
              <a:spcBef>
                <a:spcPct val="30000"/>
              </a:spcBef>
              <a:spcAft>
                <a:spcPts val="900"/>
              </a:spcAft>
              <a:buFont typeface="Arial" panose="02080604020202020204" charset="0"/>
              <a:buChar char="•"/>
              <a:defRPr lang="zh-CN" sz="9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9pPr>
          </a:lstStyle>
          <a:p>
            <a:pPr marL="342900" lvl="0" indent="-342900" defTabSz="914400">
              <a:buFont typeface="Wingdings" charset="2"/>
              <a:buChar char="l"/>
            </a:pPr>
            <a:r>
              <a:rPr altLang="en-US" sz="2000" dirty="0">
                <a:solidFill>
                  <a:schemeClr val="tx1"/>
                </a:solidFill>
                <a:latin typeface="Microsoft YaHei" charset="0"/>
                <a:ea typeface="Microsoft YaHei" charset="0"/>
                <a:cs typeface="Microsoft YaHei" charset="0"/>
              </a:rPr>
              <a:t>用户删除某个商品（可以按商品名称或者品牌进行删除或者按商品名称、品牌进行删除</a:t>
            </a:r>
            <a:r>
              <a:rPr lang="zh-CN" altLang="en-US" sz="2000" dirty="0">
                <a:solidFill>
                  <a:schemeClr val="tx1"/>
                </a:solidFill>
                <a:latin typeface="Microsoft YaHei" charset="0"/>
                <a:ea typeface="Microsoft YaHei" charset="0"/>
                <a:cs typeface="Microsoft YaHei" charset="0"/>
              </a:rPr>
              <a:t>，并注意判断删除的数量是否超限</a:t>
            </a:r>
            <a:r>
              <a:rPr altLang="en-US" sz="2000" dirty="0">
                <a:solidFill>
                  <a:schemeClr val="tx1"/>
                </a:solidFill>
                <a:latin typeface="Microsoft YaHei" charset="0"/>
                <a:ea typeface="Microsoft YaHei" charset="0"/>
                <a:cs typeface="Microsoft YaHei" charset="0"/>
              </a:rPr>
              <a:t>）</a:t>
            </a:r>
            <a:endParaRPr lang="en-US" altLang="en-US" sz="2000" dirty="0">
              <a:solidFill>
                <a:schemeClr val="tx1"/>
              </a:solidFill>
              <a:latin typeface="Microsoft YaHei" charset="0"/>
              <a:ea typeface="Microsoft YaHei" charset="0"/>
              <a:cs typeface="Microsoft YaHei" charset="0"/>
            </a:endParaRPr>
          </a:p>
          <a:p>
            <a:pPr marL="342900" indent="-342900" defTabSz="914400">
              <a:buFont typeface="Wingdings" charset="2"/>
              <a:buChar char="l"/>
            </a:pPr>
            <a:r>
              <a:rPr altLang="en-US" sz="2000" dirty="0">
                <a:solidFill>
                  <a:schemeClr val="tx1"/>
                </a:solidFill>
                <a:latin typeface="Microsoft YaHei" charset="0"/>
                <a:ea typeface="Microsoft YaHei" charset="0"/>
                <a:cs typeface="Microsoft YaHei" charset="0"/>
              </a:rPr>
              <a:t>删除商品至购物车界面展示</a:t>
            </a:r>
            <a:endParaRPr lang="en-US" altLang="en-US" sz="2000" dirty="0">
              <a:solidFill>
                <a:schemeClr val="tx1"/>
              </a:solidFill>
              <a:latin typeface="Microsoft YaHei" charset="0"/>
              <a:ea typeface="Microsoft YaHei" charset="0"/>
              <a:cs typeface="Microsoft YaHei" charset="0"/>
            </a:endParaRPr>
          </a:p>
          <a:p>
            <a:pPr marL="342900" lvl="0" indent="-342900" defTabSz="914400">
              <a:buFont typeface="Wingdings" charset="2"/>
              <a:buChar char="l"/>
            </a:pPr>
            <a:endParaRPr lang="en-US" altLang="en-US" sz="2000" dirty="0">
              <a:solidFill>
                <a:schemeClr val="tx1"/>
              </a:solidFill>
              <a:latin typeface="Microsoft YaHei" charset="0"/>
              <a:ea typeface="Microsoft YaHei" charset="0"/>
              <a:cs typeface="Microsoft YaHei" charset="0"/>
            </a:endParaRPr>
          </a:p>
          <a:p>
            <a:pPr marL="857250" lvl="1" indent="-342900" defTabSz="914400">
              <a:buFont typeface="Wingdings" charset="2"/>
              <a:buChar char="l"/>
            </a:pPr>
            <a:endParaRPr lang="en-US" altLang="en-US" sz="1850" dirty="0">
              <a:solidFill>
                <a:schemeClr val="tx1"/>
              </a:solidFill>
              <a:latin typeface="Microsoft YaHei" charset="0"/>
              <a:ea typeface="Microsoft YaHei" charset="0"/>
              <a:cs typeface="Microsoft YaHei" charset="0"/>
            </a:endParaRPr>
          </a:p>
          <a:p>
            <a:pPr marL="857250" lvl="1" indent="-342900" defTabSz="914400">
              <a:buFont typeface="Wingdings" charset="2"/>
              <a:buChar char="l"/>
            </a:pPr>
            <a:endParaRPr lang="x-none" altLang="en-US" sz="1850" dirty="0">
              <a:solidFill>
                <a:schemeClr val="tx1"/>
              </a:solidFill>
              <a:latin typeface="Microsoft YaHei" charset="0"/>
              <a:ea typeface="Microsoft YaHei" charset="0"/>
              <a:cs typeface="Microsoft YaHei" charset="0"/>
            </a:endParaRPr>
          </a:p>
          <a:p>
            <a:pPr marL="857250" lvl="1" indent="-342900" defTabSz="914400">
              <a:lnSpc>
                <a:spcPct val="100000"/>
              </a:lnSpc>
              <a:spcBef>
                <a:spcPts val="600"/>
              </a:spcBef>
              <a:buFont typeface="Wingdings" charset="2"/>
              <a:buChar char="l"/>
            </a:pPr>
            <a:endParaRPr lang="en-US" altLang="zh-CN" sz="2000" dirty="0">
              <a:solidFill>
                <a:schemeClr val="tx1"/>
              </a:solidFill>
              <a:latin typeface="Microsoft YaHei" charset="0"/>
              <a:ea typeface="Microsoft YaHei" charset="0"/>
              <a:cs typeface="Microsoft YaHei" charset="0"/>
            </a:endParaRPr>
          </a:p>
          <a:p>
            <a:pPr marL="857250" lvl="1" indent="-342900" defTabSz="914400">
              <a:lnSpc>
                <a:spcPct val="100000"/>
              </a:lnSpc>
              <a:spcBef>
                <a:spcPts val="600"/>
              </a:spcBef>
              <a:buFont typeface="Wingdings" charset="2"/>
              <a:buChar char="l"/>
            </a:pPr>
            <a:endParaRPr lang="en-US" altLang="zh-CN" sz="2000" dirty="0">
              <a:solidFill>
                <a:schemeClr val="tx1"/>
              </a:solidFill>
              <a:latin typeface="Microsoft YaHei" charset="0"/>
              <a:ea typeface="Microsoft YaHei" charset="0"/>
              <a:cs typeface="Microsoft YaHei" charset="0"/>
            </a:endParaRPr>
          </a:p>
        </p:txBody>
      </p:sp>
      <p:pic>
        <p:nvPicPr>
          <p:cNvPr id="6" name="图片 5"/>
          <p:cNvPicPr>
            <a:picLocks noChangeAspect="1"/>
          </p:cNvPicPr>
          <p:nvPr/>
        </p:nvPicPr>
        <p:blipFill>
          <a:blip r:embed="rId2"/>
          <a:stretch>
            <a:fillRect/>
          </a:stretch>
        </p:blipFill>
        <p:spPr>
          <a:xfrm>
            <a:off x="251071" y="3499630"/>
            <a:ext cx="8641510" cy="2739594"/>
          </a:xfrm>
          <a:prstGeom prst="rect">
            <a:avLst/>
          </a:prstGeom>
        </p:spPr>
      </p:pic>
      <p:sp>
        <p:nvSpPr>
          <p:cNvPr id="7" name="矩形 6"/>
          <p:cNvSpPr/>
          <p:nvPr/>
        </p:nvSpPr>
        <p:spPr>
          <a:xfrm>
            <a:off x="3991769" y="2577768"/>
            <a:ext cx="5073825" cy="523220"/>
          </a:xfrm>
          <a:prstGeom prst="rect">
            <a:avLst/>
          </a:prstGeom>
          <a:noFill/>
        </p:spPr>
        <p:txBody>
          <a:bodyPr wrap="none" lIns="91440" tIns="45720" rIns="91440" bIns="45720">
            <a:spAutoFit/>
          </a:bodyPr>
          <a:lstStyle/>
          <a:p>
            <a:pPr algn="ctr"/>
            <a:r>
              <a:rPr lang="zh-CN" altLang="en-US" sz="2800" b="0" cap="none" spc="0" dirty="0">
                <a:ln w="0"/>
                <a:solidFill>
                  <a:srgbClr val="FF0000"/>
                </a:solidFill>
                <a:effectLst>
                  <a:outerShdw blurRad="38100" dist="25400" dir="5400000" algn="ctr" rotWithShape="0">
                    <a:srgbClr val="6E747A">
                      <a:alpha val="43000"/>
                    </a:srgbClr>
                  </a:outerShdw>
                </a:effectLst>
                <a:latin typeface="Microsoft YaHei" charset="0"/>
                <a:ea typeface="Microsoft YaHei" charset="0"/>
                <a:cs typeface="Microsoft YaHei" charset="0"/>
              </a:rPr>
              <a:t>注意同时修改</a:t>
            </a:r>
            <a:r>
              <a:rPr lang="en-US" altLang="zh-CN" sz="2800" b="0" cap="none" spc="0" dirty="0">
                <a:ln w="0"/>
                <a:solidFill>
                  <a:srgbClr val="FF0000"/>
                </a:solidFill>
                <a:effectLst>
                  <a:outerShdw blurRad="38100" dist="25400" dir="5400000" algn="ctr" rotWithShape="0">
                    <a:srgbClr val="6E747A">
                      <a:alpha val="43000"/>
                    </a:srgbClr>
                  </a:outerShdw>
                </a:effectLst>
                <a:latin typeface="Microsoft YaHei" charset="0"/>
                <a:ea typeface="Microsoft YaHei" charset="0"/>
                <a:cs typeface="Microsoft YaHei" charset="0"/>
              </a:rPr>
              <a:t>user3</a:t>
            </a:r>
            <a:r>
              <a:rPr lang="zh-CN" altLang="en-US" sz="2800" b="0" cap="none" spc="0" dirty="0">
                <a:ln w="0"/>
                <a:solidFill>
                  <a:srgbClr val="FF0000"/>
                </a:solidFill>
                <a:effectLst>
                  <a:outerShdw blurRad="38100" dist="25400" dir="5400000" algn="ctr" rotWithShape="0">
                    <a:srgbClr val="6E747A">
                      <a:alpha val="43000"/>
                    </a:srgbClr>
                  </a:outerShdw>
                </a:effectLst>
                <a:latin typeface="Microsoft YaHei" charset="0"/>
                <a:ea typeface="Microsoft YaHei" charset="0"/>
                <a:cs typeface="Microsoft YaHei" charset="0"/>
              </a:rPr>
              <a:t>购物车文件</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结账</a:t>
            </a:r>
          </a:p>
        </p:txBody>
      </p:sp>
      <p:sp>
        <p:nvSpPr>
          <p:cNvPr id="4" name="内容占位符 2"/>
          <p:cNvSpPr>
            <a:spLocks noGrp="1"/>
          </p:cNvSpPr>
          <p:nvPr/>
        </p:nvSpPr>
        <p:spPr>
          <a:xfrm>
            <a:off x="628653" y="1456267"/>
            <a:ext cx="8052504" cy="5181600"/>
          </a:xfrm>
          <a:prstGeom prst="rect">
            <a:avLst/>
          </a:prstGeom>
        </p:spPr>
        <p:txBody>
          <a:bodyPr vert="horz" lIns="91440" tIns="45720" rIns="91440" bIns="45720" rtlCol="0">
            <a:normAutofit/>
          </a:bodyPr>
          <a:lstStyle>
            <a:lvl1pPr marL="0" indent="0" algn="l" defTabSz="685800" rtl="0" eaLnBrk="1" latinLnBrk="0" hangingPunct="1">
              <a:lnSpc>
                <a:spcPct val="150000"/>
              </a:lnSpc>
              <a:spcBef>
                <a:spcPct val="30000"/>
              </a:spcBef>
              <a:spcAft>
                <a:spcPts val="900"/>
              </a:spcAft>
              <a:buFont typeface="Arial" panose="02080604020202020204" charset="0"/>
              <a:buNone/>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150000"/>
              </a:lnSpc>
              <a:spcBef>
                <a:spcPct val="30000"/>
              </a:spcBef>
              <a:spcAft>
                <a:spcPts val="900"/>
              </a:spcAft>
              <a:buFont typeface="Arial" panose="02080604020202020204" charset="0"/>
              <a:buChar char="•"/>
              <a:defRPr lang="zh-CN" sz="105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150000"/>
              </a:lnSpc>
              <a:spcBef>
                <a:spcPct val="30000"/>
              </a:spcBef>
              <a:spcAft>
                <a:spcPts val="900"/>
              </a:spcAft>
              <a:buFont typeface="Arial" panose="02080604020202020204" charset="0"/>
              <a:buChar char="•"/>
              <a:defRPr lang="zh-CN" sz="9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9pPr>
          </a:lstStyle>
          <a:p>
            <a:pPr marL="342900" lvl="0" indent="-342900" defTabSz="914400">
              <a:buFont typeface="Wingdings" charset="2"/>
              <a:buChar char="l"/>
            </a:pPr>
            <a:r>
              <a:rPr lang="zh-CN" altLang="en-US" sz="2000">
                <a:solidFill>
                  <a:schemeClr val="tx1"/>
                </a:solidFill>
                <a:latin typeface="Microsoft YaHei" charset="0"/>
                <a:ea typeface="Microsoft YaHei" charset="0"/>
                <a:cs typeface="Microsoft YaHei" charset="0"/>
              </a:rPr>
              <a:t>将购物车中的商品</a:t>
            </a:r>
            <a:r>
              <a:rPr altLang="en-US" sz="2000">
                <a:solidFill>
                  <a:schemeClr val="tx1"/>
                </a:solidFill>
                <a:latin typeface="Microsoft YaHei" charset="0"/>
                <a:ea typeface="Microsoft YaHei" charset="0"/>
                <a:cs typeface="Microsoft YaHei" charset="0"/>
              </a:rPr>
              <a:t>结账成功后，需要清空购物车</a:t>
            </a:r>
            <a:endParaRPr lang="en-US" altLang="en-US" sz="2000" dirty="0">
              <a:solidFill>
                <a:schemeClr val="tx1"/>
              </a:solidFill>
              <a:latin typeface="Microsoft YaHei" charset="0"/>
              <a:ea typeface="Microsoft YaHei" charset="0"/>
              <a:cs typeface="Microsoft YaHei" charset="0"/>
            </a:endParaRPr>
          </a:p>
          <a:p>
            <a:pPr marL="342900" indent="-342900" defTabSz="914400">
              <a:buFont typeface="Wingdings" charset="2"/>
              <a:buChar char="l"/>
            </a:pPr>
            <a:r>
              <a:rPr altLang="en-US" sz="2000" dirty="0">
                <a:solidFill>
                  <a:schemeClr val="tx1"/>
                </a:solidFill>
                <a:latin typeface="Microsoft YaHei" charset="0"/>
                <a:ea typeface="Microsoft YaHei" charset="0"/>
                <a:cs typeface="Microsoft YaHei" charset="0"/>
              </a:rPr>
              <a:t>结账界面展示</a:t>
            </a:r>
            <a:r>
              <a:rPr lang="zh-CN" altLang="en-US" sz="2000" dirty="0">
                <a:solidFill>
                  <a:schemeClr val="tx1"/>
                </a:solidFill>
                <a:latin typeface="Microsoft YaHei" charset="0"/>
                <a:ea typeface="Microsoft YaHei" charset="0"/>
                <a:cs typeface="Microsoft YaHei" charset="0"/>
              </a:rPr>
              <a:t> </a:t>
            </a:r>
            <a:endParaRPr altLang="en-US" sz="2000" dirty="0">
              <a:solidFill>
                <a:schemeClr val="tx1"/>
              </a:solidFill>
              <a:latin typeface="Microsoft YaHei" charset="0"/>
              <a:ea typeface="Microsoft YaHei" charset="0"/>
              <a:cs typeface="Microsoft YaHei" charset="0"/>
            </a:endParaRPr>
          </a:p>
          <a:p>
            <a:pPr marL="342900" indent="-342900" defTabSz="914400"/>
            <a:endParaRPr lang="en-US" altLang="en-US" sz="2000" dirty="0">
              <a:solidFill>
                <a:schemeClr val="tx1"/>
              </a:solidFill>
              <a:latin typeface="Microsoft YaHei" charset="0"/>
              <a:ea typeface="Microsoft YaHei" charset="0"/>
              <a:cs typeface="Microsoft YaHei" charset="0"/>
            </a:endParaRPr>
          </a:p>
          <a:p>
            <a:pPr marL="342900" lvl="0" indent="-342900" defTabSz="914400">
              <a:buFont typeface="Wingdings" charset="2"/>
              <a:buChar char="l"/>
            </a:pPr>
            <a:endParaRPr lang="en-US" altLang="en-US" sz="2000" dirty="0">
              <a:solidFill>
                <a:schemeClr val="tx1"/>
              </a:solidFill>
              <a:latin typeface="Microsoft YaHei" charset="0"/>
              <a:ea typeface="Microsoft YaHei" charset="0"/>
              <a:cs typeface="Microsoft YaHei" charset="0"/>
            </a:endParaRPr>
          </a:p>
          <a:p>
            <a:pPr marL="857250" lvl="1" indent="-342900" defTabSz="914400">
              <a:buFont typeface="Wingdings" charset="2"/>
              <a:buChar char="l"/>
            </a:pPr>
            <a:endParaRPr lang="en-US" altLang="en-US" sz="2000" dirty="0">
              <a:solidFill>
                <a:schemeClr val="tx1"/>
              </a:solidFill>
              <a:latin typeface="Microsoft YaHei" charset="0"/>
              <a:ea typeface="Microsoft YaHei" charset="0"/>
              <a:cs typeface="Microsoft YaHei" charset="0"/>
            </a:endParaRPr>
          </a:p>
          <a:p>
            <a:pPr marL="857250" lvl="1" indent="-342900" defTabSz="914400">
              <a:buFont typeface="Wingdings" charset="2"/>
              <a:buChar char="l"/>
            </a:pPr>
            <a:endParaRPr lang="x-none" altLang="en-US" sz="2000" dirty="0">
              <a:solidFill>
                <a:schemeClr val="tx1"/>
              </a:solidFill>
              <a:latin typeface="Microsoft YaHei" charset="0"/>
              <a:ea typeface="Microsoft YaHei" charset="0"/>
              <a:cs typeface="Microsoft YaHei" charset="0"/>
            </a:endParaRPr>
          </a:p>
          <a:p>
            <a:pPr marL="857250" lvl="1" indent="-342900" defTabSz="914400">
              <a:lnSpc>
                <a:spcPct val="100000"/>
              </a:lnSpc>
              <a:spcBef>
                <a:spcPts val="600"/>
              </a:spcBef>
              <a:buFont typeface="Wingdings" charset="2"/>
              <a:buChar char="l"/>
            </a:pPr>
            <a:endParaRPr lang="en-US" altLang="zh-CN" sz="2000" dirty="0">
              <a:solidFill>
                <a:schemeClr val="tx1"/>
              </a:solidFill>
              <a:latin typeface="Microsoft YaHei" charset="0"/>
              <a:ea typeface="Microsoft YaHei" charset="0"/>
              <a:cs typeface="Microsoft YaHei" charset="0"/>
            </a:endParaRPr>
          </a:p>
          <a:p>
            <a:pPr marL="857250" lvl="1" indent="-342900" defTabSz="914400">
              <a:lnSpc>
                <a:spcPct val="100000"/>
              </a:lnSpc>
              <a:spcBef>
                <a:spcPts val="600"/>
              </a:spcBef>
              <a:buFont typeface="Wingdings" charset="2"/>
              <a:buChar char="l"/>
            </a:pPr>
            <a:endParaRPr lang="en-US" altLang="zh-CN" sz="2000" dirty="0">
              <a:solidFill>
                <a:schemeClr val="tx1"/>
              </a:solidFill>
              <a:latin typeface="Microsoft YaHei" charset="0"/>
              <a:ea typeface="Microsoft YaHei" charset="0"/>
              <a:cs typeface="Microsoft YaHei" charset="0"/>
            </a:endParaRPr>
          </a:p>
        </p:txBody>
      </p:sp>
      <p:sp>
        <p:nvSpPr>
          <p:cNvPr id="5" name="矩形 4"/>
          <p:cNvSpPr/>
          <p:nvPr/>
        </p:nvSpPr>
        <p:spPr>
          <a:xfrm>
            <a:off x="2675563" y="2138987"/>
            <a:ext cx="6288901" cy="954107"/>
          </a:xfrm>
          <a:prstGeom prst="rect">
            <a:avLst/>
          </a:prstGeom>
          <a:noFill/>
        </p:spPr>
        <p:txBody>
          <a:bodyPr wrap="none" lIns="91440" tIns="45720" rIns="91440" bIns="45720">
            <a:spAutoFit/>
          </a:bodyPr>
          <a:lstStyle/>
          <a:p>
            <a:pPr algn="ctr"/>
            <a:r>
              <a:rPr lang="zh-CN" altLang="en-US" sz="2800" b="0" cap="none" spc="0" dirty="0">
                <a:ln w="0"/>
                <a:solidFill>
                  <a:srgbClr val="FF0000"/>
                </a:solidFill>
                <a:effectLst>
                  <a:outerShdw blurRad="38100" dist="25400" dir="5400000" algn="ctr" rotWithShape="0">
                    <a:srgbClr val="6E747A">
                      <a:alpha val="43000"/>
                    </a:srgbClr>
                  </a:outerShdw>
                </a:effectLst>
                <a:latin typeface="Microsoft YaHei" charset="0"/>
                <a:ea typeface="Microsoft YaHei" charset="0"/>
                <a:cs typeface="Microsoft YaHei" charset="0"/>
              </a:rPr>
              <a:t>完成该步骤后需要修改库存和已售清单</a:t>
            </a:r>
          </a:p>
          <a:p>
            <a:pPr algn="ctr"/>
            <a:r>
              <a:rPr lang="zh-CN" altLang="en-US" sz="2800" b="0" cap="none" spc="0" dirty="0">
                <a:ln w="0"/>
                <a:solidFill>
                  <a:srgbClr val="FF0000"/>
                </a:solidFill>
                <a:effectLst>
                  <a:outerShdw blurRad="38100" dist="25400" dir="5400000" algn="ctr" rotWithShape="0">
                    <a:srgbClr val="6E747A">
                      <a:alpha val="43000"/>
                    </a:srgbClr>
                  </a:outerShdw>
                </a:effectLst>
                <a:latin typeface="Microsoft YaHei" charset="0"/>
                <a:ea typeface="Microsoft YaHei" charset="0"/>
                <a:cs typeface="Microsoft YaHei" charset="0"/>
              </a:rPr>
              <a:t>同时清空购物车</a:t>
            </a:r>
          </a:p>
        </p:txBody>
      </p:sp>
      <p:pic>
        <p:nvPicPr>
          <p:cNvPr id="6" name="图片 5"/>
          <p:cNvPicPr>
            <a:picLocks noChangeAspect="1"/>
          </p:cNvPicPr>
          <p:nvPr/>
        </p:nvPicPr>
        <p:blipFill>
          <a:blip r:embed="rId2"/>
          <a:stretch>
            <a:fillRect/>
          </a:stretch>
        </p:blipFill>
        <p:spPr>
          <a:xfrm>
            <a:off x="626126" y="3487745"/>
            <a:ext cx="8055031" cy="27554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2134390" y="2914455"/>
            <a:ext cx="4881245" cy="1763395"/>
          </a:xfrm>
          <a:prstGeom prst="rect">
            <a:avLst/>
          </a:prstGeom>
        </p:spPr>
        <p:txBody>
          <a:bodyPr vert="horz" lIns="91440" tIns="45720" rIns="91440" bIns="45720" rtlCol="0">
            <a:normAutofit/>
          </a:bodyPr>
          <a:lstStyle>
            <a:lvl1pPr marL="0" indent="0" algn="l" defTabSz="685800" rtl="0" eaLnBrk="1" latinLnBrk="0" hangingPunct="1">
              <a:lnSpc>
                <a:spcPct val="150000"/>
              </a:lnSpc>
              <a:spcBef>
                <a:spcPct val="30000"/>
              </a:spcBef>
              <a:spcAft>
                <a:spcPts val="900"/>
              </a:spcAft>
              <a:buFont typeface="Arial" panose="02080604020202020204" charset="0"/>
              <a:buNone/>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150000"/>
              </a:lnSpc>
              <a:spcBef>
                <a:spcPct val="30000"/>
              </a:spcBef>
              <a:spcAft>
                <a:spcPts val="900"/>
              </a:spcAft>
              <a:buFont typeface="Arial" panose="02080604020202020204" charset="0"/>
              <a:buChar char="•"/>
              <a:defRPr lang="zh-CN" sz="105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150000"/>
              </a:lnSpc>
              <a:spcBef>
                <a:spcPct val="30000"/>
              </a:spcBef>
              <a:spcAft>
                <a:spcPts val="900"/>
              </a:spcAft>
              <a:buFont typeface="Arial" panose="02080604020202020204" charset="0"/>
              <a:buChar char="•"/>
              <a:defRPr lang="zh-CN" sz="9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9pPr>
          </a:lstStyle>
          <a:p>
            <a:pPr algn="ctr"/>
            <a:r>
              <a:rPr lang="zh-CN" altLang="en-US" sz="4400" b="1" dirty="0">
                <a:solidFill>
                  <a:schemeClr val="tx1"/>
                </a:solidFill>
                <a:latin typeface="Microsoft YaHei" charset="0"/>
                <a:ea typeface="Microsoft YaHei" charset="0"/>
                <a:cs typeface="Microsoft YaHei" charset="0"/>
              </a:rPr>
              <a:t>附加说明</a:t>
            </a:r>
            <a:endParaRPr lang="x-none" altLang="zh-CN" sz="4400" b="1" dirty="0">
              <a:solidFill>
                <a:schemeClr val="tx1"/>
              </a:solidFill>
              <a:latin typeface="Microsoft YaHei" charset="0"/>
              <a:ea typeface="Microsoft YaHei" charset="0"/>
              <a:cs typeface="Microsoft YaHei"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注意事项</a:t>
            </a:r>
            <a:endParaRPr lang="x-none" altLang="zh-CN" dirty="0"/>
          </a:p>
        </p:txBody>
      </p:sp>
      <p:sp>
        <p:nvSpPr>
          <p:cNvPr id="4" name="内容占位符 2"/>
          <p:cNvSpPr>
            <a:spLocks noGrp="1"/>
          </p:cNvSpPr>
          <p:nvPr/>
        </p:nvSpPr>
        <p:spPr>
          <a:xfrm>
            <a:off x="628653" y="1456267"/>
            <a:ext cx="8052504" cy="5181600"/>
          </a:xfrm>
          <a:prstGeom prst="rect">
            <a:avLst/>
          </a:prstGeom>
        </p:spPr>
        <p:txBody>
          <a:bodyPr vert="horz" lIns="91440" tIns="45720" rIns="91440" bIns="45720" rtlCol="0">
            <a:normAutofit/>
          </a:bodyPr>
          <a:lstStyle>
            <a:lvl1pPr marL="0" indent="0" algn="l" defTabSz="685800" rtl="0" eaLnBrk="1" latinLnBrk="0" hangingPunct="1">
              <a:lnSpc>
                <a:spcPct val="150000"/>
              </a:lnSpc>
              <a:spcBef>
                <a:spcPct val="30000"/>
              </a:spcBef>
              <a:spcAft>
                <a:spcPts val="900"/>
              </a:spcAft>
              <a:buFont typeface="Arial" panose="02080604020202020204" charset="0"/>
              <a:buNone/>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150000"/>
              </a:lnSpc>
              <a:spcBef>
                <a:spcPct val="30000"/>
              </a:spcBef>
              <a:spcAft>
                <a:spcPts val="900"/>
              </a:spcAft>
              <a:buFont typeface="Arial" panose="02080604020202020204" charset="0"/>
              <a:buChar char="•"/>
              <a:defRPr lang="zh-CN" sz="105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150000"/>
              </a:lnSpc>
              <a:spcBef>
                <a:spcPct val="30000"/>
              </a:spcBef>
              <a:spcAft>
                <a:spcPts val="900"/>
              </a:spcAft>
              <a:buFont typeface="Arial" panose="02080604020202020204" charset="0"/>
              <a:buChar char="•"/>
              <a:defRPr lang="zh-CN" sz="9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9pPr>
          </a:lstStyle>
          <a:p>
            <a:pPr marL="342900" lvl="0" indent="-342900" defTabSz="914400">
              <a:buFont typeface="Wingdings" charset="2"/>
              <a:buChar char="l"/>
            </a:pPr>
            <a:r>
              <a:rPr lang="zh-CN" altLang="en-US" sz="2000" dirty="0">
                <a:solidFill>
                  <a:schemeClr val="tx1"/>
                </a:solidFill>
                <a:latin typeface="Microsoft YaHei" charset="0"/>
                <a:ea typeface="Microsoft YaHei" charset="0"/>
                <a:cs typeface="Microsoft YaHei" charset="0"/>
              </a:rPr>
              <a:t>提供</a:t>
            </a:r>
            <a:r>
              <a:rPr lang="zh-CN" altLang="en-US" sz="2000">
                <a:solidFill>
                  <a:schemeClr val="tx1"/>
                </a:solidFill>
                <a:latin typeface="Microsoft YaHei" charset="0"/>
                <a:ea typeface="Microsoft YaHei" charset="0"/>
                <a:cs typeface="Microsoft YaHei" charset="0"/>
              </a:rPr>
              <a:t>的</a:t>
            </a:r>
            <a:r>
              <a:rPr altLang="en-US" sz="2000">
                <a:solidFill>
                  <a:schemeClr val="tx1"/>
                </a:solidFill>
                <a:latin typeface="Microsoft YaHei" charset="0"/>
                <a:ea typeface="Microsoft YaHei" charset="0"/>
                <a:cs typeface="Microsoft YaHei" charset="0"/>
              </a:rPr>
              <a:t>文件列表</a:t>
            </a:r>
            <a:r>
              <a:rPr lang="zh-CN" altLang="en-US" sz="2000">
                <a:solidFill>
                  <a:schemeClr val="tx1"/>
                </a:solidFill>
                <a:latin typeface="Microsoft YaHei" charset="0"/>
                <a:ea typeface="Microsoft YaHei" charset="0"/>
                <a:cs typeface="Microsoft YaHei" charset="0"/>
              </a:rPr>
              <a:t>（提供</a:t>
            </a:r>
            <a:r>
              <a:rPr lang="en-US" altLang="zh-CN" sz="2000">
                <a:solidFill>
                  <a:schemeClr val="tx1"/>
                </a:solidFill>
                <a:latin typeface="Microsoft YaHei" charset="0"/>
                <a:ea typeface="Microsoft YaHei" charset="0"/>
                <a:cs typeface="Microsoft YaHei" charset="0"/>
              </a:rPr>
              <a:t>utf-8/gbk</a:t>
            </a:r>
            <a:r>
              <a:rPr lang="zh-CN" altLang="en-US" sz="2000">
                <a:solidFill>
                  <a:schemeClr val="tx1"/>
                </a:solidFill>
                <a:latin typeface="Microsoft YaHei" charset="0"/>
                <a:ea typeface="Microsoft YaHei" charset="0"/>
                <a:cs typeface="Microsoft YaHei" charset="0"/>
              </a:rPr>
              <a:t>编码</a:t>
            </a:r>
            <a:r>
              <a:rPr lang="zh-CN" altLang="en-US" sz="2000" dirty="0">
                <a:solidFill>
                  <a:schemeClr val="tx1"/>
                </a:solidFill>
                <a:latin typeface="Microsoft YaHei" charset="0"/>
                <a:ea typeface="Microsoft YaHei" charset="0"/>
                <a:cs typeface="Microsoft YaHei" charset="0"/>
              </a:rPr>
              <a:t>的</a:t>
            </a:r>
            <a:r>
              <a:rPr lang="en-US" altLang="zh-CN" sz="2000" dirty="0">
                <a:solidFill>
                  <a:schemeClr val="tx1"/>
                </a:solidFill>
                <a:latin typeface="Microsoft YaHei" charset="0"/>
                <a:ea typeface="Microsoft YaHei" charset="0"/>
                <a:cs typeface="Microsoft YaHei" charset="0"/>
              </a:rPr>
              <a:t>txt</a:t>
            </a:r>
            <a:r>
              <a:rPr lang="zh-CN" altLang="en-US" sz="2000" dirty="0">
                <a:solidFill>
                  <a:schemeClr val="tx1"/>
                </a:solidFill>
                <a:latin typeface="Microsoft YaHei" charset="0"/>
                <a:ea typeface="Microsoft YaHei" charset="0"/>
                <a:cs typeface="Microsoft YaHei" charset="0"/>
              </a:rPr>
              <a:t>文件）</a:t>
            </a:r>
            <a:endParaRPr lang="x-none" altLang="en-US" sz="2000" dirty="0">
              <a:solidFill>
                <a:schemeClr val="tx1"/>
              </a:solidFill>
              <a:latin typeface="Microsoft YaHei" charset="0"/>
              <a:ea typeface="Microsoft YaHei" charset="0"/>
              <a:cs typeface="Microsoft YaHei" charset="0"/>
            </a:endParaRPr>
          </a:p>
          <a:p>
            <a:pPr marL="1143000" lvl="2" indent="-342900" defTabSz="914400">
              <a:buFont typeface="Wingdings" charset="2"/>
              <a:buChar char="l"/>
            </a:pPr>
            <a:r>
              <a:rPr altLang="en-US" sz="1800" dirty="0">
                <a:solidFill>
                  <a:schemeClr val="tx1"/>
                </a:solidFill>
                <a:latin typeface="Microsoft YaHei" charset="0"/>
                <a:ea typeface="Microsoft YaHei" charset="0"/>
                <a:cs typeface="Microsoft YaHei" charset="0"/>
              </a:rPr>
              <a:t>网店的所有商品的信息</a:t>
            </a:r>
            <a:r>
              <a:rPr lang="en-US" altLang="zh-CN" sz="1800" dirty="0">
                <a:solidFill>
                  <a:schemeClr val="tx1"/>
                </a:solidFill>
                <a:latin typeface="Microsoft YaHei" charset="0"/>
                <a:ea typeface="Microsoft YaHei" charset="0"/>
                <a:cs typeface="Microsoft YaHei" charset="0"/>
              </a:rPr>
              <a:t>(</a:t>
            </a:r>
            <a:r>
              <a:rPr lang="zh-CN" altLang="en-US" sz="1800" dirty="0">
                <a:solidFill>
                  <a:schemeClr val="tx1"/>
                </a:solidFill>
                <a:latin typeface="Microsoft YaHei" charset="0"/>
                <a:ea typeface="Microsoft YaHei" charset="0"/>
                <a:cs typeface="Microsoft YaHei" charset="0"/>
              </a:rPr>
              <a:t>库存文件</a:t>
            </a:r>
            <a:r>
              <a:rPr lang="en-US" altLang="zh-CN" sz="1800" dirty="0">
                <a:solidFill>
                  <a:schemeClr val="tx1"/>
                </a:solidFill>
                <a:latin typeface="Microsoft YaHei" charset="0"/>
                <a:ea typeface="Microsoft YaHei" charset="0"/>
                <a:cs typeface="Microsoft YaHei" charset="0"/>
              </a:rPr>
              <a:t>)</a:t>
            </a:r>
            <a:endParaRPr lang="en-US" altLang="en-US" sz="1800" dirty="0">
              <a:solidFill>
                <a:schemeClr val="tx1"/>
              </a:solidFill>
              <a:latin typeface="Microsoft YaHei" charset="0"/>
              <a:ea typeface="Microsoft YaHei" charset="0"/>
              <a:cs typeface="Microsoft YaHei" charset="0"/>
            </a:endParaRPr>
          </a:p>
          <a:p>
            <a:pPr marL="1143000" lvl="2" indent="-342900" defTabSz="914400">
              <a:buFont typeface="Wingdings" charset="2"/>
              <a:buChar char="l"/>
            </a:pPr>
            <a:r>
              <a:rPr lang="zh-CN" altLang="en-US" sz="1800" dirty="0">
                <a:solidFill>
                  <a:schemeClr val="tx1"/>
                </a:solidFill>
                <a:latin typeface="Microsoft YaHei" charset="0"/>
                <a:ea typeface="Microsoft YaHei" charset="0"/>
                <a:cs typeface="Microsoft YaHei" charset="0"/>
              </a:rPr>
              <a:t>用户</a:t>
            </a:r>
            <a:r>
              <a:rPr altLang="en-US" sz="1800" dirty="0">
                <a:solidFill>
                  <a:schemeClr val="tx1"/>
                </a:solidFill>
                <a:latin typeface="Microsoft YaHei" charset="0"/>
                <a:ea typeface="Microsoft YaHei" charset="0"/>
                <a:cs typeface="Microsoft YaHei" charset="0"/>
              </a:rPr>
              <a:t>列表</a:t>
            </a:r>
            <a:r>
              <a:rPr lang="en-US" altLang="zh-CN" sz="1800" dirty="0">
                <a:solidFill>
                  <a:schemeClr val="tx1"/>
                </a:solidFill>
                <a:latin typeface="Microsoft YaHei" charset="0"/>
                <a:ea typeface="Microsoft YaHei" charset="0"/>
                <a:cs typeface="Microsoft YaHei" charset="0"/>
              </a:rPr>
              <a:t>(</a:t>
            </a:r>
            <a:r>
              <a:rPr lang="zh-CN" altLang="en-US" sz="1800" dirty="0">
                <a:solidFill>
                  <a:schemeClr val="tx1"/>
                </a:solidFill>
                <a:latin typeface="Microsoft YaHei" charset="0"/>
                <a:ea typeface="Microsoft YaHei" charset="0"/>
                <a:cs typeface="Microsoft YaHei" charset="0"/>
              </a:rPr>
              <a:t>用户文件</a:t>
            </a:r>
            <a:r>
              <a:rPr lang="en-US" altLang="zh-CN" sz="1800" dirty="0">
                <a:solidFill>
                  <a:schemeClr val="tx1"/>
                </a:solidFill>
                <a:latin typeface="Microsoft YaHei" charset="0"/>
                <a:ea typeface="Microsoft YaHei" charset="0"/>
                <a:cs typeface="Microsoft YaHei" charset="0"/>
              </a:rPr>
              <a:t>)</a:t>
            </a:r>
            <a:endParaRPr lang="en-US" altLang="en-US" sz="1800" dirty="0">
              <a:solidFill>
                <a:schemeClr val="tx1"/>
              </a:solidFill>
              <a:latin typeface="Microsoft YaHei" charset="0"/>
              <a:ea typeface="Microsoft YaHei" charset="0"/>
              <a:cs typeface="Microsoft YaHei" charset="0"/>
            </a:endParaRPr>
          </a:p>
          <a:p>
            <a:pPr marL="1143000" lvl="2" indent="-342900" defTabSz="914400">
              <a:buFont typeface="Wingdings" charset="2"/>
              <a:buChar char="l"/>
            </a:pPr>
            <a:r>
              <a:rPr altLang="en-US" sz="1800" dirty="0">
                <a:solidFill>
                  <a:schemeClr val="tx1"/>
                </a:solidFill>
                <a:latin typeface="Microsoft YaHei" charset="0"/>
                <a:ea typeface="Microsoft YaHei" charset="0"/>
                <a:cs typeface="Microsoft YaHei" charset="0"/>
              </a:rPr>
              <a:t>已售商品的列表</a:t>
            </a:r>
            <a:r>
              <a:rPr lang="en-US" altLang="zh-CN" sz="1800" dirty="0">
                <a:solidFill>
                  <a:schemeClr val="tx1"/>
                </a:solidFill>
                <a:latin typeface="Microsoft YaHei" charset="0"/>
                <a:ea typeface="Microsoft YaHei" charset="0"/>
                <a:cs typeface="Microsoft YaHei" charset="0"/>
              </a:rPr>
              <a:t>(</a:t>
            </a:r>
            <a:r>
              <a:rPr lang="zh-CN" altLang="en-US" sz="1800" dirty="0">
                <a:solidFill>
                  <a:schemeClr val="tx1"/>
                </a:solidFill>
                <a:latin typeface="Microsoft YaHei" charset="0"/>
                <a:ea typeface="Microsoft YaHei" charset="0"/>
                <a:cs typeface="Microsoft YaHei" charset="0"/>
              </a:rPr>
              <a:t>已售清单文件</a:t>
            </a:r>
            <a:r>
              <a:rPr lang="en-US" altLang="zh-CN" sz="1800" dirty="0">
                <a:solidFill>
                  <a:schemeClr val="tx1"/>
                </a:solidFill>
                <a:latin typeface="Microsoft YaHei" charset="0"/>
                <a:ea typeface="Microsoft YaHei" charset="0"/>
                <a:cs typeface="Microsoft YaHei" charset="0"/>
              </a:rPr>
              <a:t>)</a:t>
            </a:r>
            <a:endParaRPr lang="zh-CN" altLang="en-US" sz="1800" dirty="0">
              <a:solidFill>
                <a:schemeClr val="tx1"/>
              </a:solidFill>
              <a:latin typeface="Microsoft YaHei" charset="0"/>
              <a:ea typeface="Microsoft YaHei" charset="0"/>
              <a:cs typeface="Microsoft YaHei" charset="0"/>
            </a:endParaRPr>
          </a:p>
          <a:p>
            <a:pPr marL="1143000" lvl="2" indent="-342900" defTabSz="914400">
              <a:buFont typeface="Wingdings" charset="2"/>
              <a:buChar char="l"/>
            </a:pPr>
            <a:r>
              <a:rPr lang="zh-CN" altLang="en-US" sz="1800" dirty="0">
                <a:solidFill>
                  <a:schemeClr val="tx1"/>
                </a:solidFill>
                <a:latin typeface="Microsoft YaHei" charset="0"/>
                <a:ea typeface="Microsoft YaHei" charset="0"/>
                <a:cs typeface="Microsoft YaHei" charset="0"/>
              </a:rPr>
              <a:t>各个用户的购物车文件</a:t>
            </a:r>
            <a:r>
              <a:rPr lang="en-US" altLang="zh-CN" sz="1800" dirty="0">
                <a:solidFill>
                  <a:schemeClr val="tx1"/>
                </a:solidFill>
                <a:latin typeface="Microsoft YaHei" charset="0"/>
                <a:ea typeface="Microsoft YaHei" charset="0"/>
                <a:cs typeface="Microsoft YaHei" charset="0"/>
              </a:rPr>
              <a:t>(user1,</a:t>
            </a:r>
            <a:r>
              <a:rPr lang="zh-CN" altLang="en-US" sz="1800" dirty="0">
                <a:solidFill>
                  <a:schemeClr val="tx1"/>
                </a:solidFill>
                <a:latin typeface="Microsoft YaHei" charset="0"/>
                <a:ea typeface="Microsoft YaHei" charset="0"/>
                <a:cs typeface="Microsoft YaHei" charset="0"/>
              </a:rPr>
              <a:t> </a:t>
            </a:r>
            <a:r>
              <a:rPr lang="en-US" altLang="zh-CN" sz="1800" dirty="0">
                <a:solidFill>
                  <a:schemeClr val="tx1"/>
                </a:solidFill>
                <a:latin typeface="Microsoft YaHei" charset="0"/>
                <a:ea typeface="Microsoft YaHei" charset="0"/>
                <a:cs typeface="Microsoft YaHei" charset="0"/>
              </a:rPr>
              <a:t>user2</a:t>
            </a:r>
            <a:r>
              <a:rPr lang="zh-CN" altLang="en-US" sz="1800" dirty="0">
                <a:solidFill>
                  <a:schemeClr val="tx1"/>
                </a:solidFill>
                <a:latin typeface="Microsoft YaHei" charset="0"/>
                <a:ea typeface="Microsoft YaHei" charset="0"/>
                <a:cs typeface="Microsoft YaHei" charset="0"/>
              </a:rPr>
              <a:t> </a:t>
            </a:r>
            <a:r>
              <a:rPr lang="en-US" altLang="zh-CN" sz="1800" dirty="0">
                <a:solidFill>
                  <a:schemeClr val="tx1"/>
                </a:solidFill>
                <a:latin typeface="Microsoft YaHei" charset="0"/>
                <a:ea typeface="Microsoft YaHei" charset="0"/>
                <a:cs typeface="Microsoft YaHei" charset="0"/>
              </a:rPr>
              <a:t>,</a:t>
            </a:r>
            <a:r>
              <a:rPr lang="zh-CN" altLang="en-US" sz="1800" dirty="0">
                <a:solidFill>
                  <a:schemeClr val="tx1"/>
                </a:solidFill>
                <a:latin typeface="Microsoft YaHei" charset="0"/>
                <a:ea typeface="Microsoft YaHei" charset="0"/>
                <a:cs typeface="Microsoft YaHei" charset="0"/>
              </a:rPr>
              <a:t> </a:t>
            </a:r>
            <a:r>
              <a:rPr lang="mr-IN" altLang="zh-CN" sz="1800" dirty="0">
                <a:solidFill>
                  <a:schemeClr val="tx1"/>
                </a:solidFill>
                <a:latin typeface="Microsoft YaHei" charset="0"/>
                <a:ea typeface="Microsoft YaHei" charset="0"/>
                <a:cs typeface="Microsoft YaHei" charset="0"/>
              </a:rPr>
              <a:t>……</a:t>
            </a:r>
            <a:r>
              <a:rPr lang="en-US" altLang="zh-CN" sz="1800" dirty="0">
                <a:solidFill>
                  <a:schemeClr val="tx1"/>
                </a:solidFill>
                <a:latin typeface="Microsoft YaHei" charset="0"/>
                <a:ea typeface="Microsoft YaHei" charset="0"/>
                <a:cs typeface="Microsoft YaHei" charset="0"/>
              </a:rPr>
              <a:t>)</a:t>
            </a:r>
            <a:endParaRPr lang="en-US" altLang="en-US" sz="1800" dirty="0">
              <a:solidFill>
                <a:schemeClr val="tx1"/>
              </a:solidFill>
              <a:latin typeface="Microsoft YaHei" charset="0"/>
              <a:ea typeface="Microsoft YaHei" charset="0"/>
              <a:cs typeface="Microsoft YaHei" charset="0"/>
            </a:endParaRPr>
          </a:p>
          <a:p>
            <a:pPr marL="285750" indent="-342900" defTabSz="914400">
              <a:buFont typeface="Wingdings" pitchFamily="2" charset="2"/>
              <a:buChar char="l"/>
            </a:pPr>
            <a:r>
              <a:rPr altLang="en-US" sz="1900" dirty="0">
                <a:solidFill>
                  <a:srgbClr val="FF0000"/>
                </a:solidFill>
                <a:latin typeface="Microsoft YaHei" charset="0"/>
                <a:ea typeface="Microsoft YaHei" charset="0"/>
                <a:cs typeface="Microsoft YaHei" charset="0"/>
                <a:sym typeface="+mn-ea"/>
              </a:rPr>
              <a:t>禁用条目</a:t>
            </a:r>
            <a:endParaRPr lang="en-US" altLang="zh-CN" sz="1900" dirty="0">
              <a:solidFill>
                <a:srgbClr val="FF0000"/>
              </a:solidFill>
              <a:latin typeface="Microsoft YaHei" charset="0"/>
              <a:ea typeface="Microsoft YaHei" charset="0"/>
              <a:cs typeface="Microsoft YaHei" charset="0"/>
              <a:sym typeface="+mn-ea"/>
            </a:endParaRPr>
          </a:p>
          <a:p>
            <a:pPr marL="800100" lvl="1" indent="-342900" defTabSz="914400">
              <a:buFont typeface="Wingdings" charset="2"/>
              <a:buChar char="l"/>
            </a:pPr>
            <a:r>
              <a:rPr altLang="en-US" sz="1800" dirty="0">
                <a:solidFill>
                  <a:schemeClr val="tx1"/>
                </a:solidFill>
                <a:latin typeface="Microsoft YaHei" charset="0"/>
                <a:ea typeface="Microsoft YaHei" charset="0"/>
                <a:cs typeface="Microsoft YaHei" charset="0"/>
                <a:sym typeface="+mn-ea"/>
              </a:rPr>
              <a:t>禁止使用其他编程语言，只能使用</a:t>
            </a:r>
            <a:r>
              <a:rPr lang="en-US" altLang="zh-CN" sz="1800" dirty="0">
                <a:solidFill>
                  <a:schemeClr val="tx1"/>
                </a:solidFill>
                <a:latin typeface="Microsoft YaHei" charset="0"/>
                <a:ea typeface="Microsoft YaHei" charset="0"/>
                <a:cs typeface="Microsoft YaHei" charset="0"/>
                <a:sym typeface="+mn-ea"/>
              </a:rPr>
              <a:t>C/C++</a:t>
            </a:r>
            <a:r>
              <a:rPr altLang="en-US" sz="1800" dirty="0">
                <a:solidFill>
                  <a:schemeClr val="tx1"/>
                </a:solidFill>
                <a:latin typeface="Microsoft YaHei" charset="0"/>
                <a:ea typeface="Microsoft YaHei" charset="0"/>
                <a:cs typeface="Microsoft YaHei" charset="0"/>
                <a:sym typeface="+mn-ea"/>
              </a:rPr>
              <a:t>语言。</a:t>
            </a:r>
            <a:endParaRPr lang="en-US" altLang="zh-CN" sz="2000" dirty="0">
              <a:solidFill>
                <a:schemeClr val="tx1"/>
              </a:solidFill>
              <a:latin typeface="Microsoft YaHei" charset="0"/>
              <a:ea typeface="Microsoft YaHei" charset="0"/>
              <a:cs typeface="Microsoft YaHei"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注意事项</a:t>
            </a:r>
            <a:endParaRPr lang="x-none" altLang="zh-CN" dirty="0"/>
          </a:p>
        </p:txBody>
      </p:sp>
      <p:sp>
        <p:nvSpPr>
          <p:cNvPr id="4" name="内容占位符 2"/>
          <p:cNvSpPr>
            <a:spLocks noGrp="1"/>
          </p:cNvSpPr>
          <p:nvPr/>
        </p:nvSpPr>
        <p:spPr>
          <a:xfrm>
            <a:off x="628653" y="1456267"/>
            <a:ext cx="8052504" cy="5181600"/>
          </a:xfrm>
          <a:prstGeom prst="rect">
            <a:avLst/>
          </a:prstGeom>
        </p:spPr>
        <p:txBody>
          <a:bodyPr vert="horz" lIns="91440" tIns="45720" rIns="91440" bIns="45720" rtlCol="0">
            <a:normAutofit/>
          </a:bodyPr>
          <a:lstStyle>
            <a:lvl1pPr marL="0" indent="0" algn="l" defTabSz="685800" rtl="0" eaLnBrk="1" latinLnBrk="0" hangingPunct="1">
              <a:lnSpc>
                <a:spcPct val="150000"/>
              </a:lnSpc>
              <a:spcBef>
                <a:spcPct val="30000"/>
              </a:spcBef>
              <a:spcAft>
                <a:spcPts val="900"/>
              </a:spcAft>
              <a:buFont typeface="Arial" panose="02080604020202020204" charset="0"/>
              <a:buNone/>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150000"/>
              </a:lnSpc>
              <a:spcBef>
                <a:spcPct val="30000"/>
              </a:spcBef>
              <a:spcAft>
                <a:spcPts val="900"/>
              </a:spcAft>
              <a:buFont typeface="Arial" panose="02080604020202020204" charset="0"/>
              <a:buChar char="•"/>
              <a:defRPr lang="zh-CN" sz="105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150000"/>
              </a:lnSpc>
              <a:spcBef>
                <a:spcPct val="30000"/>
              </a:spcBef>
              <a:spcAft>
                <a:spcPts val="900"/>
              </a:spcAft>
              <a:buFont typeface="Arial" panose="02080604020202020204" charset="0"/>
              <a:buChar char="•"/>
              <a:defRPr lang="zh-CN" sz="9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9pPr>
          </a:lstStyle>
          <a:p>
            <a:pPr marL="342900" lvl="0" indent="-342900" defTabSz="914400">
              <a:buFont typeface="Wingdings" charset="2"/>
              <a:buChar char="l"/>
            </a:pPr>
            <a:r>
              <a:rPr lang="zh-CN" altLang="en-US" sz="1800" dirty="0">
                <a:solidFill>
                  <a:schemeClr val="tx1"/>
                </a:solidFill>
                <a:latin typeface="Microsoft YaHei" charset="0"/>
                <a:ea typeface="Microsoft YaHei" charset="0"/>
                <a:cs typeface="Microsoft YaHei" charset="0"/>
              </a:rPr>
              <a:t>在库存文件中，一个商品只有一种价格。在已售清单中，一种商品可能有多种价格。</a:t>
            </a:r>
          </a:p>
          <a:p>
            <a:pPr marL="342900" lvl="0" indent="-342900" defTabSz="914400">
              <a:buFont typeface="Wingdings" charset="2"/>
              <a:buChar char="l"/>
            </a:pPr>
            <a:r>
              <a:rPr lang="zh-CN" altLang="en-US" sz="1800" dirty="0">
                <a:solidFill>
                  <a:schemeClr val="tx1"/>
                </a:solidFill>
                <a:latin typeface="Microsoft YaHei" charset="0"/>
                <a:ea typeface="Microsoft YaHei" charset="0"/>
                <a:cs typeface="Microsoft YaHei" charset="0"/>
              </a:rPr>
              <a:t>已经被删除的商品，数量为</a:t>
            </a:r>
            <a:r>
              <a:rPr lang="en-US" altLang="zh-CN" sz="1800" dirty="0">
                <a:solidFill>
                  <a:schemeClr val="tx1"/>
                </a:solidFill>
                <a:latin typeface="Microsoft YaHei" charset="0"/>
                <a:ea typeface="Microsoft YaHei" charset="0"/>
                <a:cs typeface="Microsoft YaHei" charset="0"/>
              </a:rPr>
              <a:t>-1</a:t>
            </a:r>
            <a:r>
              <a:rPr lang="zh-CN" altLang="en-US" sz="1800" dirty="0">
                <a:solidFill>
                  <a:schemeClr val="tx1"/>
                </a:solidFill>
                <a:latin typeface="Microsoft YaHei" charset="0"/>
                <a:ea typeface="Microsoft YaHei" charset="0"/>
                <a:cs typeface="Microsoft YaHei" charset="0"/>
              </a:rPr>
              <a:t>，但</a:t>
            </a:r>
            <a:r>
              <a:rPr lang="en-US" altLang="zh-CN" sz="1800" dirty="0">
                <a:solidFill>
                  <a:schemeClr val="tx1"/>
                </a:solidFill>
                <a:latin typeface="Microsoft YaHei" charset="0"/>
                <a:ea typeface="Microsoft YaHei" charset="0"/>
                <a:cs typeface="Microsoft YaHei" charset="0"/>
              </a:rPr>
              <a:t>ID</a:t>
            </a:r>
            <a:r>
              <a:rPr lang="zh-CN" altLang="en-US" sz="1800" dirty="0">
                <a:solidFill>
                  <a:schemeClr val="tx1"/>
                </a:solidFill>
                <a:latin typeface="Microsoft YaHei" charset="0"/>
                <a:ea typeface="Microsoft YaHei" charset="0"/>
                <a:cs typeface="Microsoft YaHei" charset="0"/>
              </a:rPr>
              <a:t>仍然被该商品占用，如果后期对该删除的商品进行了添加商品操作，则</a:t>
            </a:r>
            <a:r>
              <a:rPr lang="en-US" altLang="zh-CN" sz="1800" dirty="0">
                <a:solidFill>
                  <a:schemeClr val="tx1"/>
                </a:solidFill>
                <a:latin typeface="Microsoft YaHei" charset="0"/>
                <a:ea typeface="Microsoft YaHei" charset="0"/>
                <a:cs typeface="Microsoft YaHei" charset="0"/>
              </a:rPr>
              <a:t>ID</a:t>
            </a:r>
            <a:r>
              <a:rPr lang="zh-CN" altLang="en-US" sz="1800" dirty="0">
                <a:solidFill>
                  <a:schemeClr val="tx1"/>
                </a:solidFill>
                <a:latin typeface="Microsoft YaHei" charset="0"/>
                <a:ea typeface="Microsoft YaHei" charset="0"/>
                <a:cs typeface="Microsoft YaHei" charset="0"/>
              </a:rPr>
              <a:t>不进行</a:t>
            </a:r>
            <a:r>
              <a:rPr lang="en-US" altLang="zh-CN" sz="1800" dirty="0">
                <a:solidFill>
                  <a:schemeClr val="tx1"/>
                </a:solidFill>
                <a:latin typeface="Microsoft YaHei" charset="0"/>
                <a:ea typeface="Microsoft YaHei" charset="0"/>
                <a:cs typeface="Microsoft YaHei" charset="0"/>
              </a:rPr>
              <a:t>+1</a:t>
            </a:r>
            <a:r>
              <a:rPr lang="zh-CN" altLang="en-US" sz="1800" dirty="0">
                <a:solidFill>
                  <a:schemeClr val="tx1"/>
                </a:solidFill>
                <a:latin typeface="Microsoft YaHei" charset="0"/>
                <a:ea typeface="Microsoft YaHei" charset="0"/>
                <a:cs typeface="Microsoft YaHei" charset="0"/>
              </a:rPr>
              <a:t>操作，仍为原来的</a:t>
            </a:r>
            <a:r>
              <a:rPr lang="en-US" altLang="zh-CN" sz="1800" dirty="0">
                <a:solidFill>
                  <a:schemeClr val="tx1"/>
                </a:solidFill>
                <a:latin typeface="Microsoft YaHei" charset="0"/>
                <a:ea typeface="Microsoft YaHei" charset="0"/>
                <a:cs typeface="Microsoft YaHei" charset="0"/>
              </a:rPr>
              <a:t>ID</a:t>
            </a:r>
            <a:r>
              <a:rPr lang="zh-CN" altLang="en-US" sz="1800" dirty="0">
                <a:solidFill>
                  <a:schemeClr val="tx1"/>
                </a:solidFill>
                <a:latin typeface="Microsoft YaHei" charset="0"/>
                <a:ea typeface="Microsoft YaHei" charset="0"/>
                <a:cs typeface="Microsoft YaHei" charset="0"/>
              </a:rPr>
              <a:t>。</a:t>
            </a:r>
          </a:p>
          <a:p>
            <a:pPr marL="342900" indent="-342900" defTabSz="914400">
              <a:buFont typeface="Wingdings" charset="2"/>
              <a:buChar char="l"/>
            </a:pPr>
            <a:r>
              <a:rPr lang="zh-CN" altLang="en-US" sz="1800" dirty="0">
                <a:solidFill>
                  <a:schemeClr val="tx1"/>
                </a:solidFill>
                <a:latin typeface="Microsoft YaHei" charset="0"/>
                <a:ea typeface="Microsoft YaHei" charset="0"/>
                <a:cs typeface="Microsoft YaHei" charset="0"/>
              </a:rPr>
              <a:t>文件间关联性与统一性：被删除的商品如果出现在用户购物车中，则购物车种商品应当被同时删除。</a:t>
            </a:r>
            <a:endParaRPr lang="en-US" altLang="zh-CN" sz="20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83493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题目背景</a:t>
            </a:r>
          </a:p>
        </p:txBody>
      </p:sp>
      <p:sp>
        <p:nvSpPr>
          <p:cNvPr id="3" name="内容占位符 2"/>
          <p:cNvSpPr>
            <a:spLocks noGrp="1"/>
          </p:cNvSpPr>
          <p:nvPr>
            <p:ph idx="1"/>
          </p:nvPr>
        </p:nvSpPr>
        <p:spPr>
          <a:xfrm>
            <a:off x="628652" y="1685581"/>
            <a:ext cx="8074673" cy="4491382"/>
          </a:xfrm>
        </p:spPr>
        <p:txBody>
          <a:bodyPr>
            <a:normAutofit/>
          </a:bodyPr>
          <a:lstStyle/>
          <a:p>
            <a:pPr marL="342900" indent="-342900" defTabSz="914400">
              <a:buFont typeface="Wingdings" charset="2"/>
              <a:buChar char="l"/>
            </a:pPr>
            <a:r>
              <a:rPr lang="zh-CN" altLang="en-US" sz="2400" dirty="0">
                <a:solidFill>
                  <a:schemeClr val="tx1"/>
                </a:solidFill>
                <a:latin typeface="Microsoft YaHei" charset="0"/>
                <a:ea typeface="Microsoft YaHei" charset="0"/>
                <a:cs typeface="Microsoft YaHei" charset="0"/>
              </a:rPr>
              <a:t>模拟一个网店购物的过程</a:t>
            </a:r>
            <a:endParaRPr lang="en-US" altLang="zh-CN" sz="2000" dirty="0">
              <a:solidFill>
                <a:schemeClr val="tx1"/>
              </a:solidFill>
              <a:latin typeface="Microsoft YaHei" charset="0"/>
              <a:ea typeface="Microsoft YaHei" charset="0"/>
              <a:cs typeface="Microsoft YaHei" charset="0"/>
            </a:endParaRPr>
          </a:p>
        </p:txBody>
      </p:sp>
      <p:pic>
        <p:nvPicPr>
          <p:cNvPr id="25601" name="Picture 1" descr="C:\Users\dell\AppData\Roaming\Tencent\Users\826320663\QQ\WinTemp\RichOle\6ZHP2P{ZBV%JF7YWIAJSOS3.png"/>
          <p:cNvPicPr>
            <a:picLocks noChangeAspect="1" noChangeArrowheads="1"/>
          </p:cNvPicPr>
          <p:nvPr/>
        </p:nvPicPr>
        <p:blipFill>
          <a:blip r:embed="rId2"/>
          <a:srcRect/>
          <a:stretch>
            <a:fillRect/>
          </a:stretch>
        </p:blipFill>
        <p:spPr bwMode="auto">
          <a:xfrm>
            <a:off x="562449" y="2310766"/>
            <a:ext cx="8207078" cy="4200808"/>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库存和已售清单中的信息说明</a:t>
            </a:r>
            <a:endParaRPr lang="x-none" altLang="zh-CN" dirty="0"/>
          </a:p>
        </p:txBody>
      </p:sp>
      <p:sp>
        <p:nvSpPr>
          <p:cNvPr id="4" name="内容占位符 2"/>
          <p:cNvSpPr>
            <a:spLocks noGrp="1"/>
          </p:cNvSpPr>
          <p:nvPr/>
        </p:nvSpPr>
        <p:spPr>
          <a:xfrm>
            <a:off x="628653" y="1456267"/>
            <a:ext cx="8052504" cy="5181600"/>
          </a:xfrm>
          <a:prstGeom prst="rect">
            <a:avLst/>
          </a:prstGeom>
        </p:spPr>
        <p:txBody>
          <a:bodyPr vert="horz" lIns="91440" tIns="45720" rIns="91440" bIns="45720" rtlCol="0">
            <a:normAutofit/>
          </a:bodyPr>
          <a:lstStyle>
            <a:lvl1pPr marL="0" indent="0" algn="l" defTabSz="685800" rtl="0" eaLnBrk="1" latinLnBrk="0" hangingPunct="1">
              <a:lnSpc>
                <a:spcPct val="150000"/>
              </a:lnSpc>
              <a:spcBef>
                <a:spcPct val="30000"/>
              </a:spcBef>
              <a:spcAft>
                <a:spcPts val="900"/>
              </a:spcAft>
              <a:buFont typeface="Arial" panose="02080604020202020204" charset="0"/>
              <a:buNone/>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150000"/>
              </a:lnSpc>
              <a:spcBef>
                <a:spcPct val="30000"/>
              </a:spcBef>
              <a:spcAft>
                <a:spcPts val="900"/>
              </a:spcAft>
              <a:buFont typeface="Arial" panose="02080604020202020204" charset="0"/>
              <a:buChar char="•"/>
              <a:defRPr lang="zh-CN" sz="105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150000"/>
              </a:lnSpc>
              <a:spcBef>
                <a:spcPct val="30000"/>
              </a:spcBef>
              <a:spcAft>
                <a:spcPts val="900"/>
              </a:spcAft>
              <a:buFont typeface="Arial" panose="02080604020202020204" charset="0"/>
              <a:buChar char="•"/>
              <a:defRPr lang="zh-CN" sz="9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9pPr>
          </a:lstStyle>
          <a:p>
            <a:pPr marL="342900" lvl="0" indent="-342900" defTabSz="914400">
              <a:buFont typeface="Wingdings" charset="2"/>
              <a:buChar char="l"/>
            </a:pPr>
            <a:r>
              <a:rPr lang="en-US" altLang="zh-CN" sz="1800" dirty="0">
                <a:solidFill>
                  <a:schemeClr val="tx1"/>
                </a:solidFill>
                <a:latin typeface="Microsoft YaHei" charset="0"/>
                <a:ea typeface="Microsoft YaHei" charset="0"/>
                <a:cs typeface="Microsoft YaHei" charset="0"/>
              </a:rPr>
              <a:t>ID</a:t>
            </a:r>
            <a:r>
              <a:rPr lang="zh-CN" altLang="en-US" sz="1800" dirty="0">
                <a:solidFill>
                  <a:schemeClr val="tx1"/>
                </a:solidFill>
                <a:latin typeface="Microsoft YaHei" charset="0"/>
                <a:ea typeface="Microsoft YaHei" charset="0"/>
                <a:cs typeface="Microsoft YaHei" charset="0"/>
              </a:rPr>
              <a:t>          </a:t>
            </a:r>
            <a:r>
              <a:rPr lang="en-US" altLang="zh-CN" sz="1800" dirty="0">
                <a:solidFill>
                  <a:schemeClr val="tx1"/>
                </a:solidFill>
                <a:latin typeface="Microsoft YaHei" charset="0"/>
                <a:ea typeface="Microsoft YaHei" charset="0"/>
                <a:cs typeface="Microsoft YaHei" charset="0"/>
              </a:rPr>
              <a:t>5</a:t>
            </a:r>
            <a:r>
              <a:rPr lang="zh-CN" altLang="en-US" sz="1800" dirty="0">
                <a:solidFill>
                  <a:schemeClr val="tx1"/>
                </a:solidFill>
                <a:latin typeface="Microsoft YaHei" charset="0"/>
                <a:ea typeface="Microsoft YaHei" charset="0"/>
                <a:cs typeface="Microsoft YaHei" charset="0"/>
              </a:rPr>
              <a:t>个字符，开头字符为大写字母，后</a:t>
            </a:r>
            <a:r>
              <a:rPr lang="en-US" altLang="zh-CN" sz="1800" dirty="0">
                <a:solidFill>
                  <a:schemeClr val="tx1"/>
                </a:solidFill>
                <a:latin typeface="Microsoft YaHei" charset="0"/>
                <a:ea typeface="Microsoft YaHei" charset="0"/>
                <a:cs typeface="Microsoft YaHei" charset="0"/>
              </a:rPr>
              <a:t>4</a:t>
            </a:r>
            <a:r>
              <a:rPr lang="zh-CN" altLang="en-US" sz="1800" dirty="0">
                <a:solidFill>
                  <a:schemeClr val="tx1"/>
                </a:solidFill>
                <a:latin typeface="Microsoft YaHei" charset="0"/>
                <a:ea typeface="Microsoft YaHei" charset="0"/>
                <a:cs typeface="Microsoft YaHei" charset="0"/>
              </a:rPr>
              <a:t>位为数字</a:t>
            </a:r>
          </a:p>
          <a:p>
            <a:pPr marL="342900" lvl="0" indent="-342900" defTabSz="914400">
              <a:buFont typeface="Wingdings" charset="2"/>
              <a:buChar char="l"/>
            </a:pPr>
            <a:r>
              <a:rPr lang="zh-CN" altLang="en-US" sz="1800" dirty="0">
                <a:solidFill>
                  <a:schemeClr val="tx1"/>
                </a:solidFill>
                <a:latin typeface="Microsoft YaHei" charset="0"/>
                <a:ea typeface="Microsoft YaHei" charset="0"/>
                <a:cs typeface="Microsoft YaHei" charset="0"/>
              </a:rPr>
              <a:t>名称       不超过</a:t>
            </a:r>
            <a:r>
              <a:rPr lang="en-US" altLang="zh-CN" sz="1800" dirty="0">
                <a:solidFill>
                  <a:schemeClr val="tx1"/>
                </a:solidFill>
                <a:latin typeface="Microsoft YaHei" charset="0"/>
                <a:ea typeface="Microsoft YaHei" charset="0"/>
                <a:cs typeface="Microsoft YaHei" charset="0"/>
              </a:rPr>
              <a:t>20</a:t>
            </a:r>
            <a:r>
              <a:rPr lang="zh-CN" altLang="en-US" sz="1800" dirty="0">
                <a:solidFill>
                  <a:schemeClr val="tx1"/>
                </a:solidFill>
                <a:latin typeface="Microsoft YaHei" charset="0"/>
                <a:ea typeface="Microsoft YaHei" charset="0"/>
                <a:cs typeface="Microsoft YaHei" charset="0"/>
              </a:rPr>
              <a:t>个字符，中文汉字或英文字母</a:t>
            </a:r>
          </a:p>
          <a:p>
            <a:pPr marL="342900" lvl="0" indent="-342900" defTabSz="914400">
              <a:buFont typeface="Wingdings" charset="2"/>
              <a:buChar char="l"/>
            </a:pPr>
            <a:r>
              <a:rPr lang="zh-CN" altLang="en-US" sz="1800" dirty="0">
                <a:solidFill>
                  <a:schemeClr val="tx1"/>
                </a:solidFill>
                <a:latin typeface="Microsoft YaHei" charset="0"/>
                <a:ea typeface="Microsoft YaHei" charset="0"/>
                <a:cs typeface="Microsoft YaHei" charset="0"/>
              </a:rPr>
              <a:t>品牌       不超过</a:t>
            </a:r>
            <a:r>
              <a:rPr lang="en-US" altLang="zh-CN" sz="1800" dirty="0">
                <a:solidFill>
                  <a:schemeClr val="tx1"/>
                </a:solidFill>
                <a:latin typeface="Microsoft YaHei" charset="0"/>
                <a:ea typeface="Microsoft YaHei" charset="0"/>
                <a:cs typeface="Microsoft YaHei" charset="0"/>
              </a:rPr>
              <a:t>20</a:t>
            </a:r>
            <a:r>
              <a:rPr lang="zh-CN" altLang="en-US" sz="1800" dirty="0">
                <a:solidFill>
                  <a:schemeClr val="tx1"/>
                </a:solidFill>
                <a:latin typeface="Microsoft YaHei" charset="0"/>
                <a:ea typeface="Microsoft YaHei" charset="0"/>
                <a:cs typeface="Microsoft YaHei" charset="0"/>
              </a:rPr>
              <a:t>个字符，中文汉字或英文字母</a:t>
            </a:r>
          </a:p>
          <a:p>
            <a:pPr marL="342900" lvl="0" indent="-342900" defTabSz="914400">
              <a:buFont typeface="Wingdings" charset="2"/>
              <a:buChar char="l"/>
            </a:pPr>
            <a:r>
              <a:rPr lang="zh-CN" altLang="en-US" sz="1800" dirty="0">
                <a:solidFill>
                  <a:schemeClr val="tx1"/>
                </a:solidFill>
                <a:latin typeface="Microsoft YaHei" charset="0"/>
                <a:ea typeface="Microsoft YaHei" charset="0"/>
                <a:cs typeface="Microsoft YaHei" charset="0"/>
              </a:rPr>
              <a:t>价格       大于零的小数，精确到小数点后一位</a:t>
            </a:r>
          </a:p>
          <a:p>
            <a:pPr marL="342900" lvl="0" indent="-342900" defTabSz="914400">
              <a:buFont typeface="Wingdings" charset="2"/>
              <a:buChar char="l"/>
            </a:pPr>
            <a:r>
              <a:rPr lang="zh-CN" altLang="en-US" sz="1800" dirty="0">
                <a:solidFill>
                  <a:schemeClr val="tx1"/>
                </a:solidFill>
                <a:latin typeface="Microsoft YaHei" charset="0"/>
                <a:ea typeface="Microsoft YaHei" charset="0"/>
                <a:cs typeface="Microsoft YaHei" charset="0"/>
              </a:rPr>
              <a:t>数量       非负整数（</a:t>
            </a:r>
            <a:r>
              <a:rPr lang="en-US" altLang="zh-CN" sz="1800" dirty="0">
                <a:solidFill>
                  <a:schemeClr val="tx1"/>
                </a:solidFill>
                <a:latin typeface="Microsoft YaHei" charset="0"/>
                <a:ea typeface="Microsoft YaHei" charset="0"/>
                <a:cs typeface="Microsoft YaHei" charset="0"/>
              </a:rPr>
              <a:t>-1</a:t>
            </a:r>
            <a:r>
              <a:rPr lang="zh-CN" altLang="en-US" sz="1800" dirty="0">
                <a:solidFill>
                  <a:schemeClr val="tx1"/>
                </a:solidFill>
                <a:latin typeface="Microsoft YaHei" charset="0"/>
                <a:ea typeface="Microsoft YaHei" charset="0"/>
                <a:cs typeface="Microsoft YaHei" charset="0"/>
              </a:rPr>
              <a:t>表示商品被删除）</a:t>
            </a:r>
          </a:p>
          <a:p>
            <a:pPr marL="342900" lvl="0" indent="-342900" defTabSz="914400">
              <a:buFont typeface="Wingdings" charset="2"/>
              <a:buChar char="l"/>
            </a:pPr>
            <a:r>
              <a:rPr lang="zh-CN" altLang="en-US" sz="1800" dirty="0">
                <a:solidFill>
                  <a:schemeClr val="tx1"/>
                </a:solidFill>
                <a:latin typeface="Microsoft YaHei" charset="0"/>
                <a:ea typeface="Microsoft YaHei" charset="0"/>
                <a:cs typeface="Microsoft YaHei" charset="0"/>
              </a:rPr>
              <a:t>用户名    不超过</a:t>
            </a:r>
            <a:r>
              <a:rPr lang="en-US" altLang="zh-CN" sz="1800" dirty="0">
                <a:solidFill>
                  <a:schemeClr val="tx1"/>
                </a:solidFill>
                <a:latin typeface="Microsoft YaHei" charset="0"/>
                <a:ea typeface="Microsoft YaHei" charset="0"/>
                <a:cs typeface="Microsoft YaHei" charset="0"/>
              </a:rPr>
              <a:t>20</a:t>
            </a:r>
            <a:r>
              <a:rPr lang="zh-CN" altLang="en-US" sz="1800" dirty="0">
                <a:solidFill>
                  <a:schemeClr val="tx1"/>
                </a:solidFill>
                <a:latin typeface="Microsoft YaHei" charset="0"/>
                <a:ea typeface="Microsoft YaHei" charset="0"/>
                <a:cs typeface="Microsoft YaHei" charset="0"/>
              </a:rPr>
              <a:t>个字符，只由小写字母和数字组成</a:t>
            </a:r>
          </a:p>
          <a:p>
            <a:pPr marL="342900" lvl="0" indent="-342900" defTabSz="914400">
              <a:buFont typeface="Wingdings" charset="2"/>
              <a:buChar char="l"/>
            </a:pPr>
            <a:endParaRPr lang="zh-CN" altLang="en-US" sz="1800" dirty="0">
              <a:solidFill>
                <a:schemeClr val="tx1"/>
              </a:solidFill>
              <a:latin typeface="Microsoft YaHei" charset="0"/>
              <a:ea typeface="Microsoft YaHei" charset="0"/>
              <a:cs typeface="Microsoft YaHei" charset="0"/>
            </a:endParaRPr>
          </a:p>
          <a:p>
            <a:pPr marL="342900" lvl="0" indent="-342900" defTabSz="914400">
              <a:buFont typeface="Wingdings" charset="2"/>
              <a:buChar char="l"/>
            </a:pPr>
            <a:r>
              <a:rPr lang="zh-CN" altLang="en-US" sz="1800" dirty="0">
                <a:solidFill>
                  <a:schemeClr val="tx1"/>
                </a:solidFill>
                <a:latin typeface="Microsoft YaHei" charset="0"/>
                <a:ea typeface="Microsoft YaHei" charset="0"/>
                <a:cs typeface="Microsoft YaHei" charset="0"/>
              </a:rPr>
              <a:t>整个库存文件</a:t>
            </a:r>
            <a:r>
              <a:rPr lang="zh-CN" altLang="en-US" sz="1800">
                <a:solidFill>
                  <a:schemeClr val="tx1"/>
                </a:solidFill>
                <a:latin typeface="Microsoft YaHei" charset="0"/>
                <a:ea typeface="Microsoft YaHei" charset="0"/>
                <a:cs typeface="Microsoft YaHei" charset="0"/>
              </a:rPr>
              <a:t>不超过</a:t>
            </a:r>
            <a:r>
              <a:rPr lang="en-US" altLang="zh-CN" sz="1800">
                <a:solidFill>
                  <a:schemeClr val="tx1"/>
                </a:solidFill>
                <a:latin typeface="Microsoft YaHei" charset="0"/>
                <a:ea typeface="Microsoft YaHei" charset="0"/>
                <a:cs typeface="Microsoft YaHei" charset="0"/>
              </a:rPr>
              <a:t>50</a:t>
            </a:r>
            <a:r>
              <a:rPr lang="zh-CN" altLang="en-US" sz="1800" dirty="0">
                <a:solidFill>
                  <a:schemeClr val="tx1"/>
                </a:solidFill>
                <a:latin typeface="Microsoft YaHei" charset="0"/>
                <a:ea typeface="Microsoft YaHei" charset="0"/>
                <a:cs typeface="Microsoft YaHei" charset="0"/>
              </a:rPr>
              <a:t>行，整个已售清单</a:t>
            </a:r>
            <a:r>
              <a:rPr lang="zh-CN" altLang="en-US" sz="1800">
                <a:solidFill>
                  <a:schemeClr val="tx1"/>
                </a:solidFill>
                <a:latin typeface="Microsoft YaHei" charset="0"/>
                <a:ea typeface="Microsoft YaHei" charset="0"/>
                <a:cs typeface="Microsoft YaHei" charset="0"/>
              </a:rPr>
              <a:t>不超过</a:t>
            </a:r>
            <a:r>
              <a:rPr lang="en-US" altLang="zh-CN" sz="1800">
                <a:solidFill>
                  <a:schemeClr val="tx1"/>
                </a:solidFill>
                <a:latin typeface="Microsoft YaHei" charset="0"/>
                <a:ea typeface="Microsoft YaHei" charset="0"/>
                <a:cs typeface="Microsoft YaHei" charset="0"/>
              </a:rPr>
              <a:t>100</a:t>
            </a:r>
            <a:r>
              <a:rPr lang="zh-CN" altLang="en-US" sz="1800" dirty="0">
                <a:solidFill>
                  <a:schemeClr val="tx1"/>
                </a:solidFill>
                <a:latin typeface="Microsoft YaHei" charset="0"/>
                <a:ea typeface="Microsoft YaHei" charset="0"/>
                <a:cs typeface="Microsoft YaHei" charset="0"/>
              </a:rPr>
              <a:t>行。</a:t>
            </a:r>
          </a:p>
          <a:p>
            <a:pPr lvl="1" indent="0" defTabSz="914400">
              <a:lnSpc>
                <a:spcPct val="100000"/>
              </a:lnSpc>
              <a:spcBef>
                <a:spcPts val="600"/>
              </a:spcBef>
              <a:buNone/>
            </a:pPr>
            <a:endParaRPr lang="en-US" altLang="zh-CN" sz="1800" dirty="0">
              <a:solidFill>
                <a:schemeClr val="tx1"/>
              </a:solidFill>
              <a:latin typeface="Microsoft YaHei" charset="0"/>
              <a:ea typeface="Microsoft YaHei" charset="0"/>
              <a:cs typeface="Microsoft YaHei" charset="0"/>
            </a:endParaRPr>
          </a:p>
          <a:p>
            <a:pPr marL="857250" lvl="1" indent="-342900" defTabSz="914400">
              <a:lnSpc>
                <a:spcPct val="100000"/>
              </a:lnSpc>
              <a:spcBef>
                <a:spcPts val="600"/>
              </a:spcBef>
              <a:buFont typeface="Wingdings" charset="2"/>
              <a:buChar char="l"/>
            </a:pPr>
            <a:endParaRPr lang="en-US" altLang="zh-CN" sz="18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564574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用户和购物车文件的信息说明</a:t>
            </a:r>
            <a:endParaRPr lang="x-none" altLang="zh-CN" dirty="0"/>
          </a:p>
        </p:txBody>
      </p:sp>
      <p:sp>
        <p:nvSpPr>
          <p:cNvPr id="4" name="内容占位符 2"/>
          <p:cNvSpPr>
            <a:spLocks noGrp="1"/>
          </p:cNvSpPr>
          <p:nvPr/>
        </p:nvSpPr>
        <p:spPr>
          <a:xfrm>
            <a:off x="628653" y="1456267"/>
            <a:ext cx="8052504" cy="2873686"/>
          </a:xfrm>
          <a:prstGeom prst="rect">
            <a:avLst/>
          </a:prstGeom>
        </p:spPr>
        <p:txBody>
          <a:bodyPr vert="horz" lIns="91440" tIns="45720" rIns="91440" bIns="45720" rtlCol="0">
            <a:normAutofit/>
          </a:bodyPr>
          <a:lstStyle>
            <a:lvl1pPr marL="0" indent="0" algn="l" defTabSz="685800" rtl="0" eaLnBrk="1" latinLnBrk="0" hangingPunct="1">
              <a:lnSpc>
                <a:spcPct val="150000"/>
              </a:lnSpc>
              <a:spcBef>
                <a:spcPct val="30000"/>
              </a:spcBef>
              <a:spcAft>
                <a:spcPts val="900"/>
              </a:spcAft>
              <a:buFont typeface="Arial" panose="02080604020202020204" charset="0"/>
              <a:buNone/>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150000"/>
              </a:lnSpc>
              <a:spcBef>
                <a:spcPct val="30000"/>
              </a:spcBef>
              <a:spcAft>
                <a:spcPts val="900"/>
              </a:spcAft>
              <a:buFont typeface="Arial" panose="02080604020202020204" charset="0"/>
              <a:buChar char="•"/>
              <a:defRPr lang="zh-CN" sz="105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150000"/>
              </a:lnSpc>
              <a:spcBef>
                <a:spcPct val="30000"/>
              </a:spcBef>
              <a:spcAft>
                <a:spcPts val="900"/>
              </a:spcAft>
              <a:buFont typeface="Arial" panose="02080604020202020204" charset="0"/>
              <a:buChar char="•"/>
              <a:defRPr lang="zh-CN" sz="9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9pPr>
          </a:lstStyle>
          <a:p>
            <a:pPr marL="342900" lvl="0" indent="-342900" defTabSz="914400">
              <a:buFont typeface="Wingdings" charset="2"/>
              <a:buChar char="l"/>
            </a:pPr>
            <a:r>
              <a:rPr lang="zh-CN" altLang="en-US" sz="1800" dirty="0">
                <a:solidFill>
                  <a:schemeClr val="tx1"/>
                </a:solidFill>
                <a:latin typeface="Microsoft YaHei" charset="0"/>
                <a:ea typeface="Microsoft YaHei" charset="0"/>
                <a:cs typeface="Microsoft YaHei" charset="0"/>
              </a:rPr>
              <a:t>用户名    不超过</a:t>
            </a:r>
            <a:r>
              <a:rPr lang="en-US" altLang="zh-CN" sz="1800" dirty="0">
                <a:solidFill>
                  <a:schemeClr val="tx1"/>
                </a:solidFill>
                <a:latin typeface="Microsoft YaHei" charset="0"/>
                <a:ea typeface="Microsoft YaHei" charset="0"/>
                <a:cs typeface="Microsoft YaHei" charset="0"/>
              </a:rPr>
              <a:t>20</a:t>
            </a:r>
            <a:r>
              <a:rPr lang="zh-CN" altLang="en-US" sz="1800" dirty="0">
                <a:solidFill>
                  <a:schemeClr val="tx1"/>
                </a:solidFill>
                <a:latin typeface="Microsoft YaHei" charset="0"/>
                <a:ea typeface="Microsoft YaHei" charset="0"/>
                <a:cs typeface="Microsoft YaHei" charset="0"/>
              </a:rPr>
              <a:t>个字符，只由小写字母和数字组成</a:t>
            </a:r>
          </a:p>
          <a:p>
            <a:pPr marL="342900" lvl="0" indent="-342900" defTabSz="914400">
              <a:buFont typeface="Wingdings" charset="2"/>
              <a:buChar char="l"/>
            </a:pPr>
            <a:r>
              <a:rPr lang="zh-CN" altLang="en-US" sz="1800" dirty="0">
                <a:solidFill>
                  <a:schemeClr val="tx1"/>
                </a:solidFill>
                <a:latin typeface="Microsoft YaHei" charset="0"/>
                <a:ea typeface="Microsoft YaHei" charset="0"/>
                <a:cs typeface="Microsoft YaHei" charset="0"/>
              </a:rPr>
              <a:t>密码       不超过</a:t>
            </a:r>
            <a:r>
              <a:rPr lang="en-US" altLang="zh-CN" sz="1800" dirty="0">
                <a:solidFill>
                  <a:schemeClr val="tx1"/>
                </a:solidFill>
                <a:latin typeface="Microsoft YaHei" charset="0"/>
                <a:ea typeface="Microsoft YaHei" charset="0"/>
                <a:cs typeface="Microsoft YaHei" charset="0"/>
              </a:rPr>
              <a:t>20</a:t>
            </a:r>
            <a:r>
              <a:rPr lang="zh-CN" altLang="en-US" sz="1800" dirty="0">
                <a:solidFill>
                  <a:schemeClr val="tx1"/>
                </a:solidFill>
                <a:latin typeface="Microsoft YaHei" charset="0"/>
                <a:ea typeface="Microsoft YaHei" charset="0"/>
                <a:cs typeface="Microsoft YaHei" charset="0"/>
              </a:rPr>
              <a:t>个字符，只由小写字母和数字组成</a:t>
            </a:r>
          </a:p>
          <a:p>
            <a:pPr marL="342900" lvl="0" indent="-342900" defTabSz="914400">
              <a:buFont typeface="Wingdings" charset="2"/>
              <a:buChar char="l"/>
            </a:pPr>
            <a:r>
              <a:rPr lang="zh-CN" altLang="en-US" sz="1800">
                <a:solidFill>
                  <a:schemeClr val="tx1"/>
                </a:solidFill>
                <a:latin typeface="Microsoft YaHei" charset="0"/>
                <a:ea typeface="Microsoft YaHei" charset="0"/>
                <a:cs typeface="Microsoft YaHei" charset="0"/>
              </a:rPr>
              <a:t>用户文件不超过</a:t>
            </a:r>
            <a:r>
              <a:rPr lang="en-US" altLang="zh-CN" sz="1800">
                <a:solidFill>
                  <a:schemeClr val="tx1"/>
                </a:solidFill>
                <a:latin typeface="Microsoft YaHei" charset="0"/>
                <a:ea typeface="Microsoft YaHei" charset="0"/>
                <a:cs typeface="Microsoft YaHei" charset="0"/>
              </a:rPr>
              <a:t>20</a:t>
            </a:r>
            <a:r>
              <a:rPr lang="zh-CN" altLang="en-US" sz="1800">
                <a:solidFill>
                  <a:schemeClr val="tx1"/>
                </a:solidFill>
                <a:latin typeface="Microsoft YaHei" charset="0"/>
                <a:ea typeface="Microsoft YaHei" charset="0"/>
                <a:cs typeface="Microsoft YaHei" charset="0"/>
              </a:rPr>
              <a:t>行</a:t>
            </a:r>
            <a:endParaRPr lang="en-US" altLang="zh-CN" sz="1800">
              <a:solidFill>
                <a:schemeClr val="tx1"/>
              </a:solidFill>
              <a:latin typeface="Microsoft YaHei" charset="0"/>
              <a:ea typeface="Microsoft YaHei" charset="0"/>
              <a:cs typeface="Microsoft YaHei" charset="0"/>
            </a:endParaRPr>
          </a:p>
          <a:p>
            <a:pPr marL="342900" lvl="0" indent="-342900" defTabSz="914400">
              <a:buFont typeface="Wingdings" charset="2"/>
              <a:buChar char="l"/>
            </a:pPr>
            <a:r>
              <a:rPr lang="zh-CN" altLang="en-US" sz="1800">
                <a:solidFill>
                  <a:schemeClr val="tx1"/>
                </a:solidFill>
                <a:latin typeface="Microsoft YaHei" charset="0"/>
                <a:ea typeface="Microsoft YaHei" charset="0"/>
                <a:cs typeface="Microsoft YaHei" charset="0"/>
              </a:rPr>
              <a:t>单个</a:t>
            </a:r>
            <a:r>
              <a:rPr lang="zh-CN" altLang="en-US" sz="1800" dirty="0">
                <a:solidFill>
                  <a:schemeClr val="tx1"/>
                </a:solidFill>
                <a:latin typeface="Microsoft YaHei" charset="0"/>
                <a:ea typeface="Microsoft YaHei" charset="0"/>
                <a:cs typeface="Microsoft YaHei" charset="0"/>
              </a:rPr>
              <a:t>用户的购物车文件</a:t>
            </a:r>
            <a:r>
              <a:rPr lang="zh-CN" altLang="en-US" sz="1800">
                <a:solidFill>
                  <a:schemeClr val="tx1"/>
                </a:solidFill>
                <a:latin typeface="Microsoft YaHei" charset="0"/>
                <a:ea typeface="Microsoft YaHei" charset="0"/>
                <a:cs typeface="Microsoft YaHei" charset="0"/>
              </a:rPr>
              <a:t>不超过</a:t>
            </a:r>
            <a:r>
              <a:rPr lang="en-US" altLang="zh-CN" sz="1800">
                <a:solidFill>
                  <a:schemeClr val="tx1"/>
                </a:solidFill>
                <a:latin typeface="Microsoft YaHei" charset="0"/>
                <a:ea typeface="Microsoft YaHei" charset="0"/>
                <a:cs typeface="Microsoft YaHei" charset="0"/>
              </a:rPr>
              <a:t>50</a:t>
            </a:r>
            <a:r>
              <a:rPr lang="zh-CN" altLang="en-US" sz="1800" dirty="0">
                <a:solidFill>
                  <a:schemeClr val="tx1"/>
                </a:solidFill>
                <a:latin typeface="Microsoft YaHei" charset="0"/>
                <a:ea typeface="Microsoft YaHei" charset="0"/>
                <a:cs typeface="Microsoft YaHei" charset="0"/>
              </a:rPr>
              <a:t>条记录。</a:t>
            </a:r>
          </a:p>
        </p:txBody>
      </p:sp>
    </p:spTree>
    <p:extLst>
      <p:ext uri="{BB962C8B-B14F-4D97-AF65-F5344CB8AC3E}">
        <p14:creationId xmlns:p14="http://schemas.microsoft.com/office/powerpoint/2010/main" val="625518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题目要求</a:t>
            </a:r>
            <a:endParaRPr lang="x-none" altLang="zh-CN" dirty="0"/>
          </a:p>
        </p:txBody>
      </p:sp>
      <p:sp>
        <p:nvSpPr>
          <p:cNvPr id="4" name="内容占位符 2"/>
          <p:cNvSpPr>
            <a:spLocks noGrp="1"/>
          </p:cNvSpPr>
          <p:nvPr/>
        </p:nvSpPr>
        <p:spPr>
          <a:xfrm>
            <a:off x="628653" y="1456267"/>
            <a:ext cx="8052504" cy="5181600"/>
          </a:xfrm>
          <a:prstGeom prst="rect">
            <a:avLst/>
          </a:prstGeom>
        </p:spPr>
        <p:txBody>
          <a:bodyPr vert="horz" lIns="91440" tIns="45720" rIns="91440" bIns="45720" rtlCol="0">
            <a:normAutofit/>
          </a:bodyPr>
          <a:lstStyle>
            <a:lvl1pPr marL="0" indent="0" algn="l" defTabSz="685800" rtl="0" eaLnBrk="1" latinLnBrk="0" hangingPunct="1">
              <a:lnSpc>
                <a:spcPct val="150000"/>
              </a:lnSpc>
              <a:spcBef>
                <a:spcPct val="30000"/>
              </a:spcBef>
              <a:spcAft>
                <a:spcPts val="900"/>
              </a:spcAft>
              <a:buFont typeface="Arial" panose="02080604020202020204" charset="0"/>
              <a:buNone/>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150000"/>
              </a:lnSpc>
              <a:spcBef>
                <a:spcPct val="30000"/>
              </a:spcBef>
              <a:spcAft>
                <a:spcPts val="900"/>
              </a:spcAft>
              <a:buFont typeface="Arial" panose="02080604020202020204" charset="0"/>
              <a:buChar char="•"/>
              <a:defRPr lang="zh-CN" sz="105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150000"/>
              </a:lnSpc>
              <a:spcBef>
                <a:spcPct val="30000"/>
              </a:spcBef>
              <a:spcAft>
                <a:spcPts val="900"/>
              </a:spcAft>
              <a:buFont typeface="Arial" panose="02080604020202020204" charset="0"/>
              <a:buChar char="•"/>
              <a:defRPr lang="zh-CN" sz="9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9pPr>
          </a:lstStyle>
          <a:p>
            <a:pPr marL="342900" lvl="0" indent="-342900" defTabSz="914400">
              <a:buFont typeface="Wingdings" charset="2"/>
              <a:buChar char="l"/>
            </a:pPr>
            <a:r>
              <a:rPr lang="zh-CN" altLang="en-US" sz="2000" dirty="0">
                <a:solidFill>
                  <a:schemeClr val="tx1"/>
                </a:solidFill>
                <a:latin typeface="Microsoft YaHei" charset="0"/>
                <a:ea typeface="Microsoft YaHei" charset="0"/>
                <a:cs typeface="Microsoft YaHei" charset="0"/>
              </a:rPr>
              <a:t>完成管理员和</a:t>
            </a:r>
            <a:r>
              <a:rPr lang="zh-CN" altLang="en-US" sz="2000">
                <a:solidFill>
                  <a:schemeClr val="tx1"/>
                </a:solidFill>
                <a:latin typeface="Microsoft YaHei" charset="0"/>
                <a:ea typeface="Microsoft YaHei" charset="0"/>
                <a:cs typeface="Microsoft YaHei" charset="0"/>
              </a:rPr>
              <a:t>用户的功能</a:t>
            </a:r>
            <a:r>
              <a:rPr lang="zh-CN" altLang="en-US" sz="2000" dirty="0">
                <a:solidFill>
                  <a:schemeClr val="tx1"/>
                </a:solidFill>
                <a:latin typeface="Microsoft YaHei" charset="0"/>
                <a:ea typeface="Microsoft YaHei" charset="0"/>
                <a:cs typeface="Microsoft YaHei" charset="0"/>
              </a:rPr>
              <a:t>，可以获得题目的基本</a:t>
            </a:r>
            <a:r>
              <a:rPr lang="zh-CN" altLang="en-US" sz="2000">
                <a:solidFill>
                  <a:schemeClr val="tx1"/>
                </a:solidFill>
                <a:latin typeface="Microsoft YaHei" charset="0"/>
                <a:ea typeface="Microsoft YaHei" charset="0"/>
                <a:cs typeface="Microsoft YaHei" charset="0"/>
              </a:rPr>
              <a:t>分。</a:t>
            </a:r>
            <a:endParaRPr lang="zh-CN" altLang="en-US" sz="2000" dirty="0">
              <a:solidFill>
                <a:schemeClr val="tx1"/>
              </a:solidFill>
              <a:latin typeface="Microsoft YaHei" charset="0"/>
              <a:ea typeface="Microsoft YaHei" charset="0"/>
              <a:cs typeface="Microsoft YaHei" charset="0"/>
            </a:endParaRPr>
          </a:p>
          <a:p>
            <a:pPr marL="342900" lvl="0" indent="-342900" defTabSz="914400">
              <a:buFont typeface="Wingdings" charset="2"/>
              <a:buChar char="l"/>
            </a:pPr>
            <a:r>
              <a:rPr lang="zh-CN" altLang="en-US" sz="2000" dirty="0">
                <a:solidFill>
                  <a:schemeClr val="tx1"/>
                </a:solidFill>
                <a:latin typeface="Microsoft YaHei" charset="0"/>
                <a:ea typeface="Microsoft YaHei" charset="0"/>
                <a:cs typeface="Microsoft YaHei" charset="0"/>
              </a:rPr>
              <a:t>需要有良好的展示</a:t>
            </a:r>
            <a:r>
              <a:rPr lang="zh-CN" altLang="en-US" sz="2000">
                <a:solidFill>
                  <a:schemeClr val="tx1"/>
                </a:solidFill>
                <a:latin typeface="Microsoft YaHei" charset="0"/>
                <a:ea typeface="Microsoft YaHei" charset="0"/>
                <a:cs typeface="Microsoft YaHei" charset="0"/>
              </a:rPr>
              <a:t>界面，交互友好。</a:t>
            </a:r>
            <a:endParaRPr lang="zh-CN" altLang="en-US" sz="2000" dirty="0">
              <a:solidFill>
                <a:schemeClr val="tx1"/>
              </a:solidFill>
              <a:latin typeface="Microsoft YaHei" charset="0"/>
              <a:ea typeface="Microsoft YaHei" charset="0"/>
              <a:cs typeface="Microsoft YaHei" charset="0"/>
            </a:endParaRPr>
          </a:p>
          <a:p>
            <a:pPr marL="342900" lvl="0" indent="-342900" defTabSz="914400">
              <a:buFont typeface="Wingdings" charset="2"/>
              <a:buChar char="l"/>
            </a:pPr>
            <a:r>
              <a:rPr lang="zh-CN" altLang="en-US" sz="2000" dirty="0">
                <a:solidFill>
                  <a:schemeClr val="tx1"/>
                </a:solidFill>
                <a:latin typeface="Microsoft YaHei" charset="0"/>
                <a:ea typeface="Microsoft YaHei" charset="0"/>
                <a:cs typeface="Microsoft YaHei" charset="0"/>
              </a:rPr>
              <a:t>能够覆盖各种测试样例，尤其是能够对特殊数据进行处理（例如</a:t>
            </a:r>
            <a:r>
              <a:rPr lang="en-US" altLang="zh-CN" sz="2000" dirty="0">
                <a:solidFill>
                  <a:schemeClr val="tx1"/>
                </a:solidFill>
                <a:latin typeface="Microsoft YaHei" charset="0"/>
                <a:ea typeface="Microsoft YaHei" charset="0"/>
                <a:cs typeface="Microsoft YaHei" charset="0"/>
              </a:rPr>
              <a:t>PPT</a:t>
            </a:r>
            <a:r>
              <a:rPr lang="zh-CN" altLang="en-US" sz="2000" dirty="0">
                <a:solidFill>
                  <a:schemeClr val="tx1"/>
                </a:solidFill>
                <a:latin typeface="Microsoft YaHei" charset="0"/>
                <a:ea typeface="Microsoft YaHei" charset="0"/>
                <a:cs typeface="Microsoft YaHei" charset="0"/>
              </a:rPr>
              <a:t>中所展示截图中的红色标注）</a:t>
            </a:r>
          </a:p>
          <a:p>
            <a:pPr marL="342900" indent="-342900" defTabSz="914400">
              <a:buFont typeface="Wingdings" charset="2"/>
              <a:buChar char="l"/>
            </a:pPr>
            <a:r>
              <a:rPr lang="zh-CN" altLang="en-US" sz="2000">
                <a:solidFill>
                  <a:schemeClr val="tx1"/>
                </a:solidFill>
                <a:latin typeface="Microsoft YaHei" charset="0"/>
                <a:ea typeface="Microsoft YaHei" charset="0"/>
                <a:cs typeface="Microsoft YaHei" charset="0"/>
              </a:rPr>
              <a:t>过程式程序设计、面向对象程序设计都允许，</a:t>
            </a:r>
            <a:r>
              <a:rPr lang="zh-CN" altLang="en-US" sz="2000" dirty="0">
                <a:solidFill>
                  <a:schemeClr val="tx1"/>
                </a:solidFill>
                <a:latin typeface="Microsoft YaHei" charset="0"/>
                <a:ea typeface="Microsoft YaHei" charset="0"/>
                <a:cs typeface="Microsoft YaHei" charset="0"/>
              </a:rPr>
              <a:t>设计的程序应当分模块，有良好的代码风格。</a:t>
            </a:r>
          </a:p>
          <a:p>
            <a:pPr marL="342900" lvl="0" indent="-342900" defTabSz="914400">
              <a:buFont typeface="Wingdings" charset="2"/>
              <a:buChar char="l"/>
            </a:pPr>
            <a:endParaRPr lang="en-US" altLang="zh-CN" sz="20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787027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扩展功能</a:t>
            </a:r>
          </a:p>
        </p:txBody>
      </p:sp>
      <p:sp>
        <p:nvSpPr>
          <p:cNvPr id="3" name="内容占位符 2"/>
          <p:cNvSpPr>
            <a:spLocks noGrp="1"/>
          </p:cNvSpPr>
          <p:nvPr>
            <p:ph idx="1"/>
          </p:nvPr>
        </p:nvSpPr>
        <p:spPr>
          <a:xfrm>
            <a:off x="340418" y="1505962"/>
            <a:ext cx="8525285" cy="5083681"/>
          </a:xfrm>
        </p:spPr>
        <p:txBody>
          <a:bodyPr>
            <a:normAutofit/>
          </a:bodyPr>
          <a:lstStyle/>
          <a:p>
            <a:pPr marL="342900" indent="-342900" defTabSz="914400">
              <a:buFont typeface="Wingdings" charset="2"/>
              <a:buChar char="l"/>
            </a:pPr>
            <a:r>
              <a:rPr lang="zh-CN" altLang="en-US" sz="1950" dirty="0">
                <a:solidFill>
                  <a:schemeClr val="tx1"/>
                </a:solidFill>
                <a:latin typeface="Microsoft YaHei" charset="0"/>
                <a:ea typeface="Microsoft YaHei" charset="0"/>
                <a:cs typeface="Microsoft YaHei" charset="0"/>
              </a:rPr>
              <a:t>考虑多用户同时购买情况，考虑管理员和用户同时操作的情况</a:t>
            </a:r>
            <a:endParaRPr lang="en-US" altLang="zh-CN" sz="1950" dirty="0">
              <a:solidFill>
                <a:schemeClr val="tx1"/>
              </a:solidFill>
              <a:latin typeface="Microsoft YaHei" charset="0"/>
              <a:ea typeface="Microsoft YaHei" charset="0"/>
              <a:cs typeface="Microsoft YaHei" charset="0"/>
            </a:endParaRPr>
          </a:p>
          <a:p>
            <a:pPr marL="342900" indent="-342900" defTabSz="914400">
              <a:buFont typeface="Wingdings" charset="2"/>
              <a:buChar char="l"/>
            </a:pPr>
            <a:r>
              <a:rPr lang="zh-CN" altLang="en-US" sz="1950" dirty="0">
                <a:solidFill>
                  <a:schemeClr val="tx1"/>
                </a:solidFill>
                <a:latin typeface="Microsoft YaHei" charset="0"/>
                <a:ea typeface="Microsoft YaHei" charset="0"/>
                <a:cs typeface="Microsoft YaHei" charset="0"/>
              </a:rPr>
              <a:t>用户的足迹，即用户的操作记录：查询过什么，删除过什么，添加过什么</a:t>
            </a:r>
            <a:endParaRPr lang="en-US" altLang="zh-CN" sz="1950" dirty="0">
              <a:solidFill>
                <a:schemeClr val="tx1"/>
              </a:solidFill>
              <a:latin typeface="Microsoft YaHei" charset="0"/>
              <a:ea typeface="Microsoft YaHei" charset="0"/>
              <a:cs typeface="Microsoft YaHei" charset="0"/>
            </a:endParaRPr>
          </a:p>
          <a:p>
            <a:pPr marL="342900" indent="-342900" defTabSz="914400">
              <a:buFont typeface="Wingdings" charset="2"/>
              <a:buChar char="l"/>
            </a:pPr>
            <a:r>
              <a:rPr lang="zh-CN" altLang="en-US" sz="1950" dirty="0">
                <a:solidFill>
                  <a:schemeClr val="tx1"/>
                </a:solidFill>
                <a:latin typeface="Microsoft YaHei" charset="0"/>
                <a:ea typeface="Microsoft YaHei" charset="0"/>
                <a:cs typeface="Microsoft YaHei" charset="0"/>
              </a:rPr>
              <a:t>结账需要收货地址，收货地址的管理</a:t>
            </a:r>
            <a:endParaRPr lang="en-US" altLang="zh-CN" sz="1950" dirty="0">
              <a:solidFill>
                <a:schemeClr val="tx1"/>
              </a:solidFill>
              <a:latin typeface="Microsoft YaHei" charset="0"/>
              <a:ea typeface="Microsoft YaHei" charset="0"/>
              <a:cs typeface="Microsoft YaHei" charset="0"/>
            </a:endParaRPr>
          </a:p>
          <a:p>
            <a:pPr marL="342900" indent="-342900" defTabSz="914400">
              <a:buFont typeface="Wingdings" charset="2"/>
              <a:buChar char="l"/>
            </a:pPr>
            <a:r>
              <a:rPr lang="zh-CN" altLang="en-US" sz="1950" dirty="0">
                <a:solidFill>
                  <a:schemeClr val="tx1"/>
                </a:solidFill>
                <a:latin typeface="Microsoft YaHei" charset="0"/>
                <a:ea typeface="Microsoft YaHei" charset="0"/>
                <a:cs typeface="Microsoft YaHei" charset="0"/>
              </a:rPr>
              <a:t>查询商品时，通过商品名称和品牌的组合进行查询</a:t>
            </a:r>
          </a:p>
          <a:p>
            <a:pPr marL="342900" indent="-342900" defTabSz="914400">
              <a:buFont typeface="Wingdings" charset="2"/>
              <a:buChar char="l"/>
            </a:pPr>
            <a:r>
              <a:rPr lang="zh-CN" altLang="en-US" sz="1950" dirty="0">
                <a:solidFill>
                  <a:schemeClr val="tx1"/>
                </a:solidFill>
                <a:latin typeface="Microsoft YaHei" charset="0"/>
                <a:ea typeface="Microsoft YaHei" charset="0"/>
                <a:cs typeface="Microsoft YaHei" charset="0"/>
              </a:rPr>
              <a:t>在完成基本功能的前提下，你的创意发挥，目标：更易用，更合理，更强大。</a:t>
            </a:r>
            <a:endParaRPr lang="en-US" altLang="zh-CN" sz="1950" dirty="0">
              <a:solidFill>
                <a:schemeClr val="tx1"/>
              </a:solidFill>
              <a:latin typeface="Microsoft YaHei" charset="0"/>
              <a:ea typeface="Microsoft YaHei" charset="0"/>
              <a:cs typeface="Microsoft YaHei"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icrosoft YaHei" charset="0"/>
                <a:ea typeface="Microsoft YaHei" charset="0"/>
                <a:cs typeface="Microsoft YaHei" charset="0"/>
              </a:rPr>
              <a:t>实验安排和评分（项目总分</a:t>
            </a:r>
            <a:r>
              <a:rPr lang="en-US" altLang="zh-CN">
                <a:latin typeface="Microsoft YaHei" charset="0"/>
                <a:ea typeface="Microsoft YaHei" charset="0"/>
                <a:cs typeface="Microsoft YaHei" charset="0"/>
              </a:rPr>
              <a:t>/10</a:t>
            </a:r>
            <a:r>
              <a:rPr lang="zh-CN" altLang="en-US">
                <a:latin typeface="Microsoft YaHei" charset="0"/>
                <a:ea typeface="Microsoft YaHei" charset="0"/>
                <a:cs typeface="Microsoft YaHei" charset="0"/>
              </a:rPr>
              <a:t>，计入总分）</a:t>
            </a:r>
            <a:endParaRPr lang="zh-CN" altLang="en-US" dirty="0">
              <a:latin typeface="Microsoft YaHei" charset="0"/>
              <a:ea typeface="Microsoft YaHei" charset="0"/>
              <a:cs typeface="Microsoft YaHei" charset="0"/>
            </a:endParaRPr>
          </a:p>
        </p:txBody>
      </p:sp>
      <p:sp>
        <p:nvSpPr>
          <p:cNvPr id="3" name="内容占位符 2"/>
          <p:cNvSpPr>
            <a:spLocks noGrp="1"/>
          </p:cNvSpPr>
          <p:nvPr>
            <p:ph idx="1"/>
          </p:nvPr>
        </p:nvSpPr>
        <p:spPr>
          <a:xfrm>
            <a:off x="33642" y="1427397"/>
            <a:ext cx="9076716" cy="5107874"/>
          </a:xfrm>
        </p:spPr>
        <p:txBody>
          <a:bodyPr>
            <a:noAutofit/>
          </a:bodyPr>
          <a:lstStyle/>
          <a:p>
            <a:pPr marL="342900" lvl="1" indent="-342900" defTabSz="914400">
              <a:buFont typeface="Wingdings" charset="2"/>
              <a:buChar char="l"/>
            </a:pPr>
            <a:r>
              <a:rPr lang="en-US" altLang="zh-CN" sz="1900" dirty="0">
                <a:solidFill>
                  <a:schemeClr val="tx1"/>
                </a:solidFill>
                <a:latin typeface="Microsoft YaHei" charset="0"/>
                <a:ea typeface="Microsoft YaHei" charset="0"/>
                <a:cs typeface="Microsoft YaHei" charset="0"/>
              </a:rPr>
              <a:t>11</a:t>
            </a:r>
            <a:r>
              <a:rPr lang="zh-CN" altLang="en-US" sz="1900" dirty="0">
                <a:solidFill>
                  <a:schemeClr val="tx1"/>
                </a:solidFill>
                <a:latin typeface="Microsoft YaHei" charset="0"/>
                <a:ea typeface="Microsoft YaHei" charset="0"/>
                <a:cs typeface="Microsoft YaHei" charset="0"/>
              </a:rPr>
              <a:t>月</a:t>
            </a:r>
            <a:r>
              <a:rPr lang="en-US" altLang="zh-CN" sz="1900" dirty="0">
                <a:solidFill>
                  <a:schemeClr val="tx1"/>
                </a:solidFill>
                <a:latin typeface="Microsoft YaHei" charset="0"/>
                <a:ea typeface="Microsoft YaHei" charset="0"/>
                <a:cs typeface="Microsoft YaHei" charset="0"/>
              </a:rPr>
              <a:t>2</a:t>
            </a:r>
            <a:r>
              <a:rPr lang="zh-CN" altLang="en-US" sz="1900" dirty="0">
                <a:solidFill>
                  <a:schemeClr val="tx1"/>
                </a:solidFill>
                <a:latin typeface="Microsoft YaHei" charset="0"/>
                <a:ea typeface="Microsoft YaHei" charset="0"/>
                <a:cs typeface="Microsoft YaHei" charset="0"/>
              </a:rPr>
              <a:t>日</a:t>
            </a:r>
            <a:r>
              <a:rPr lang="zh-CN" altLang="en-US" sz="1900" dirty="0">
                <a:solidFill>
                  <a:srgbClr val="FF0000"/>
                </a:solidFill>
                <a:latin typeface="Microsoft YaHei" charset="0"/>
                <a:ea typeface="Microsoft YaHei" charset="0"/>
                <a:cs typeface="Microsoft YaHei" charset="0"/>
              </a:rPr>
              <a:t>前</a:t>
            </a:r>
            <a:r>
              <a:rPr altLang="en-US" sz="1900" dirty="0">
                <a:solidFill>
                  <a:schemeClr val="tx1"/>
                </a:solidFill>
                <a:latin typeface="Microsoft YaHei" charset="0"/>
                <a:ea typeface="Microsoft YaHei" charset="0"/>
                <a:cs typeface="Microsoft YaHei" charset="0"/>
              </a:rPr>
              <a:t>提交设计</a:t>
            </a:r>
            <a:r>
              <a:rPr lang="en-US" altLang="zh-CN" sz="1900" dirty="0">
                <a:solidFill>
                  <a:schemeClr val="tx1"/>
                </a:solidFill>
                <a:latin typeface="Microsoft YaHei" charset="0"/>
                <a:ea typeface="Microsoft YaHei" charset="0"/>
                <a:cs typeface="Microsoft YaHei" charset="0"/>
              </a:rPr>
              <a:t>PPT</a:t>
            </a:r>
            <a:r>
              <a:rPr altLang="en-US" sz="1900" dirty="0">
                <a:solidFill>
                  <a:schemeClr val="tx1"/>
                </a:solidFill>
                <a:latin typeface="Microsoft YaHei" charset="0"/>
                <a:ea typeface="Microsoft YaHei" charset="0"/>
                <a:cs typeface="Microsoft YaHei" charset="0"/>
              </a:rPr>
              <a:t>，给出</a:t>
            </a:r>
            <a:r>
              <a:rPr lang="zh-CN" altLang="en-US" sz="1900" dirty="0">
                <a:solidFill>
                  <a:schemeClr val="tx1"/>
                </a:solidFill>
                <a:latin typeface="Microsoft YaHei" charset="0"/>
                <a:ea typeface="Microsoft YaHei" charset="0"/>
                <a:cs typeface="Microsoft YaHei" charset="0"/>
              </a:rPr>
              <a:t>数据结构设计、功能分解、</a:t>
            </a:r>
            <a:r>
              <a:rPr altLang="en-US" sz="1900" dirty="0">
                <a:solidFill>
                  <a:schemeClr val="tx1"/>
                </a:solidFill>
                <a:latin typeface="Microsoft YaHei" charset="0"/>
                <a:ea typeface="Microsoft YaHei" charset="0"/>
                <a:cs typeface="Microsoft YaHei" charset="0"/>
              </a:rPr>
              <a:t>模块设计及核心函数</a:t>
            </a:r>
            <a:r>
              <a:rPr lang="zh-CN" altLang="en-US" sz="1900" dirty="0">
                <a:solidFill>
                  <a:schemeClr val="tx1"/>
                </a:solidFill>
                <a:latin typeface="Microsoft YaHei" charset="0"/>
                <a:ea typeface="Microsoft YaHei" charset="0"/>
                <a:cs typeface="Microsoft YaHei" charset="0"/>
              </a:rPr>
              <a:t>声明。满分</a:t>
            </a:r>
            <a:r>
              <a:rPr lang="en-US" altLang="zh-CN" sz="1900" dirty="0">
                <a:solidFill>
                  <a:schemeClr val="tx1"/>
                </a:solidFill>
                <a:latin typeface="Microsoft YaHei" charset="0"/>
                <a:ea typeface="Microsoft YaHei" charset="0"/>
                <a:cs typeface="Microsoft YaHei" charset="0"/>
              </a:rPr>
              <a:t>30</a:t>
            </a:r>
            <a:r>
              <a:rPr lang="zh-CN" altLang="en-US" sz="1900" dirty="0">
                <a:solidFill>
                  <a:schemeClr val="tx1"/>
                </a:solidFill>
                <a:latin typeface="Microsoft YaHei" charset="0"/>
                <a:ea typeface="Microsoft YaHei" charset="0"/>
                <a:cs typeface="Microsoft YaHei" charset="0"/>
              </a:rPr>
              <a:t>分。</a:t>
            </a:r>
            <a:endParaRPr lang="en-US" altLang="zh-CN" sz="1900" dirty="0">
              <a:solidFill>
                <a:schemeClr val="tx1"/>
              </a:solidFill>
              <a:latin typeface="Microsoft YaHei" charset="0"/>
              <a:ea typeface="Microsoft YaHei" charset="0"/>
              <a:cs typeface="Microsoft YaHei" charset="0"/>
            </a:endParaRPr>
          </a:p>
          <a:p>
            <a:pPr marL="342900" lvl="1" indent="-342900" defTabSz="914400">
              <a:buFont typeface="Wingdings" charset="2"/>
              <a:buChar char="l"/>
            </a:pPr>
            <a:r>
              <a:rPr lang="en-US" altLang="zh-CN" sz="1900" dirty="0">
                <a:solidFill>
                  <a:schemeClr val="tx1"/>
                </a:solidFill>
                <a:latin typeface="Microsoft YaHei" charset="0"/>
                <a:ea typeface="Microsoft YaHei" charset="0"/>
                <a:cs typeface="Microsoft YaHei" charset="0"/>
              </a:rPr>
              <a:t>11</a:t>
            </a:r>
            <a:r>
              <a:rPr lang="zh-CN" altLang="en-US" sz="1900" dirty="0">
                <a:solidFill>
                  <a:schemeClr val="tx1"/>
                </a:solidFill>
                <a:latin typeface="Microsoft YaHei" charset="0"/>
                <a:ea typeface="Microsoft YaHei" charset="0"/>
                <a:cs typeface="Microsoft YaHei" charset="0"/>
              </a:rPr>
              <a:t>月</a:t>
            </a:r>
            <a:r>
              <a:rPr lang="en-US" altLang="zh-CN" sz="1900" dirty="0">
                <a:solidFill>
                  <a:schemeClr val="tx1"/>
                </a:solidFill>
                <a:latin typeface="Microsoft YaHei" charset="0"/>
                <a:ea typeface="Microsoft YaHei" charset="0"/>
                <a:cs typeface="Microsoft YaHei" charset="0"/>
              </a:rPr>
              <a:t>2</a:t>
            </a:r>
            <a:r>
              <a:rPr lang="zh-CN" altLang="en-US" sz="1900" dirty="0">
                <a:solidFill>
                  <a:schemeClr val="tx1"/>
                </a:solidFill>
                <a:latin typeface="Microsoft YaHei" charset="0"/>
                <a:ea typeface="Microsoft YaHei" charset="0"/>
                <a:cs typeface="Microsoft YaHei" charset="0"/>
              </a:rPr>
              <a:t>日抽取部分学生上台讲解设计</a:t>
            </a:r>
            <a:r>
              <a:rPr lang="en-US" altLang="zh-CN" sz="1900" dirty="0">
                <a:solidFill>
                  <a:schemeClr val="tx1"/>
                </a:solidFill>
                <a:latin typeface="Microsoft YaHei" charset="0"/>
                <a:ea typeface="Microsoft YaHei" charset="0"/>
                <a:cs typeface="Microsoft YaHei" charset="0"/>
              </a:rPr>
              <a:t>PPT</a:t>
            </a:r>
            <a:r>
              <a:rPr lang="zh-CN" altLang="en-US" sz="1900" dirty="0">
                <a:solidFill>
                  <a:schemeClr val="tx1"/>
                </a:solidFill>
                <a:latin typeface="Microsoft YaHei" charset="0"/>
                <a:ea typeface="Microsoft YaHei" charset="0"/>
                <a:cs typeface="Microsoft YaHei" charset="0"/>
              </a:rPr>
              <a:t>。</a:t>
            </a:r>
            <a:endParaRPr lang="en-US" altLang="zh-CN" sz="1900" dirty="0">
              <a:solidFill>
                <a:schemeClr val="tx1"/>
              </a:solidFill>
              <a:latin typeface="Microsoft YaHei" charset="0"/>
              <a:ea typeface="Microsoft YaHei" charset="0"/>
              <a:cs typeface="Microsoft YaHei" charset="0"/>
            </a:endParaRPr>
          </a:p>
          <a:p>
            <a:pPr marL="342900" lvl="1" indent="-342900" defTabSz="914400">
              <a:lnSpc>
                <a:spcPct val="140000"/>
              </a:lnSpc>
              <a:buFont typeface="Wingdings" charset="2"/>
              <a:buChar char="l"/>
            </a:pPr>
            <a:r>
              <a:rPr lang="en-US" altLang="zh-CN" sz="1900" dirty="0">
                <a:solidFill>
                  <a:schemeClr val="tx1"/>
                </a:solidFill>
                <a:latin typeface="Microsoft YaHei" charset="0"/>
                <a:ea typeface="Microsoft YaHei" charset="0"/>
                <a:cs typeface="Microsoft YaHei" charset="0"/>
              </a:rPr>
              <a:t>11</a:t>
            </a:r>
            <a:r>
              <a:rPr lang="zh-CN" altLang="en-US" sz="1900" dirty="0">
                <a:solidFill>
                  <a:schemeClr val="tx1"/>
                </a:solidFill>
                <a:latin typeface="Microsoft YaHei" charset="0"/>
                <a:ea typeface="Microsoft YaHei" charset="0"/>
                <a:cs typeface="Microsoft YaHei" charset="0"/>
              </a:rPr>
              <a:t>月</a:t>
            </a:r>
            <a:r>
              <a:rPr lang="en-US" altLang="zh-CN" sz="1900" dirty="0">
                <a:solidFill>
                  <a:schemeClr val="tx1"/>
                </a:solidFill>
                <a:latin typeface="Microsoft YaHei" charset="0"/>
                <a:ea typeface="Microsoft YaHei" charset="0"/>
                <a:cs typeface="Microsoft YaHei" charset="0"/>
              </a:rPr>
              <a:t>9</a:t>
            </a:r>
            <a:r>
              <a:rPr lang="zh-CN" altLang="en-US" sz="1900" dirty="0">
                <a:solidFill>
                  <a:schemeClr val="tx1"/>
                </a:solidFill>
                <a:latin typeface="Microsoft YaHei" charset="0"/>
                <a:ea typeface="Microsoft YaHei" charset="0"/>
                <a:cs typeface="Microsoft YaHei" charset="0"/>
              </a:rPr>
              <a:t>日</a:t>
            </a:r>
            <a:r>
              <a:rPr lang="zh-CN" altLang="en-US" sz="1900" dirty="0">
                <a:solidFill>
                  <a:srgbClr val="FF0000"/>
                </a:solidFill>
                <a:latin typeface="Microsoft YaHei" charset="0"/>
                <a:ea typeface="Microsoft YaHei" charset="0"/>
                <a:cs typeface="Microsoft YaHei" charset="0"/>
              </a:rPr>
              <a:t>前</a:t>
            </a:r>
            <a:r>
              <a:rPr lang="zh-CN" altLang="en-US" sz="1900" dirty="0">
                <a:solidFill>
                  <a:schemeClr val="tx1"/>
                </a:solidFill>
                <a:latin typeface="Microsoft YaHei" charset="0"/>
                <a:ea typeface="Microsoft YaHei" charset="0"/>
                <a:cs typeface="Microsoft YaHei" charset="0"/>
              </a:rPr>
              <a:t>提交</a:t>
            </a:r>
            <a:r>
              <a:rPr altLang="en-US" sz="1900" dirty="0">
                <a:solidFill>
                  <a:schemeClr val="tx1"/>
                </a:solidFill>
                <a:latin typeface="Microsoft YaHei" charset="0"/>
                <a:ea typeface="Microsoft YaHei" charset="0"/>
                <a:cs typeface="Microsoft YaHei" charset="0"/>
              </a:rPr>
              <a:t>代码</a:t>
            </a:r>
            <a:r>
              <a:rPr lang="zh-CN" altLang="en-US" sz="1900" dirty="0">
                <a:solidFill>
                  <a:schemeClr val="tx1"/>
                </a:solidFill>
                <a:latin typeface="Microsoft YaHei" charset="0"/>
                <a:ea typeface="Microsoft YaHei" charset="0"/>
                <a:cs typeface="Microsoft YaHei" charset="0"/>
              </a:rPr>
              <a:t>，并用</a:t>
            </a:r>
            <a:r>
              <a:rPr lang="en-US" altLang="zh-CN" sz="1900" dirty="0">
                <a:solidFill>
                  <a:schemeClr val="tx1"/>
                </a:solidFill>
                <a:latin typeface="Microsoft YaHei" charset="0"/>
                <a:ea typeface="Microsoft YaHei" charset="0"/>
                <a:cs typeface="Microsoft YaHei" charset="0"/>
              </a:rPr>
              <a:t>PPT</a:t>
            </a:r>
            <a:r>
              <a:rPr altLang="en-US" sz="1900" dirty="0">
                <a:solidFill>
                  <a:schemeClr val="tx1"/>
                </a:solidFill>
                <a:latin typeface="Microsoft YaHei" charset="0"/>
                <a:ea typeface="Microsoft YaHei" charset="0"/>
                <a:cs typeface="Microsoft YaHei" charset="0"/>
              </a:rPr>
              <a:t>给出用户手册</a:t>
            </a:r>
            <a:r>
              <a:rPr lang="zh-CN" altLang="en-US" sz="1900" dirty="0">
                <a:solidFill>
                  <a:schemeClr val="tx1"/>
                </a:solidFill>
                <a:latin typeface="Microsoft YaHei" charset="0"/>
                <a:ea typeface="Microsoft YaHei" charset="0"/>
                <a:cs typeface="Microsoft YaHei" charset="0"/>
              </a:rPr>
              <a:t>。</a:t>
            </a:r>
            <a:endParaRPr lang="en-US" altLang="zh-CN" sz="1900" dirty="0">
              <a:solidFill>
                <a:schemeClr val="tx1"/>
              </a:solidFill>
              <a:latin typeface="Microsoft YaHei" charset="0"/>
              <a:ea typeface="Microsoft YaHei" charset="0"/>
              <a:cs typeface="Microsoft YaHei" charset="0"/>
            </a:endParaRPr>
          </a:p>
          <a:p>
            <a:pPr marL="342900" lvl="1" indent="-342900" defTabSz="914400">
              <a:lnSpc>
                <a:spcPct val="140000"/>
              </a:lnSpc>
              <a:buFont typeface="Wingdings" charset="2"/>
              <a:buChar char="l"/>
            </a:pPr>
            <a:r>
              <a:rPr lang="en-US" altLang="zh-CN" sz="1900" dirty="0">
                <a:solidFill>
                  <a:schemeClr val="tx1"/>
                </a:solidFill>
                <a:latin typeface="Microsoft YaHei" charset="0"/>
                <a:ea typeface="Microsoft YaHei" charset="0"/>
                <a:cs typeface="Microsoft YaHei" charset="0"/>
              </a:rPr>
              <a:t>11</a:t>
            </a:r>
            <a:r>
              <a:rPr lang="zh-CN" altLang="en-US" sz="1900" dirty="0">
                <a:solidFill>
                  <a:schemeClr val="tx1"/>
                </a:solidFill>
                <a:latin typeface="Microsoft YaHei" charset="0"/>
                <a:ea typeface="Microsoft YaHei" charset="0"/>
                <a:cs typeface="Microsoft YaHei" charset="0"/>
              </a:rPr>
              <a:t>月</a:t>
            </a:r>
            <a:r>
              <a:rPr lang="en-US" altLang="zh-CN" sz="1900" dirty="0">
                <a:solidFill>
                  <a:schemeClr val="tx1"/>
                </a:solidFill>
                <a:latin typeface="Microsoft YaHei" charset="0"/>
                <a:ea typeface="Microsoft YaHei" charset="0"/>
                <a:cs typeface="Microsoft YaHei" charset="0"/>
              </a:rPr>
              <a:t>9</a:t>
            </a:r>
            <a:r>
              <a:rPr lang="zh-CN" altLang="en-US" sz="1900" dirty="0">
                <a:solidFill>
                  <a:schemeClr val="tx1"/>
                </a:solidFill>
                <a:latin typeface="Microsoft YaHei" charset="0"/>
                <a:ea typeface="Microsoft YaHei" charset="0"/>
                <a:cs typeface="Microsoft YaHei" charset="0"/>
              </a:rPr>
              <a:t>日答辩：根据课程网站上提交的代码，进行功能测试检查及提问。</a:t>
            </a:r>
            <a:endParaRPr lang="en-US" altLang="zh-CN" sz="1900" dirty="0">
              <a:solidFill>
                <a:schemeClr val="tx1"/>
              </a:solidFill>
              <a:latin typeface="Microsoft YaHei" charset="0"/>
              <a:ea typeface="Microsoft YaHei" charset="0"/>
              <a:cs typeface="Microsoft YaHei" charset="0"/>
            </a:endParaRPr>
          </a:p>
          <a:p>
            <a:pPr marL="342900" lvl="1" indent="-342900" defTabSz="914400">
              <a:lnSpc>
                <a:spcPct val="140000"/>
              </a:lnSpc>
              <a:buFont typeface="Wingdings" charset="2"/>
              <a:buChar char="l"/>
            </a:pPr>
            <a:r>
              <a:rPr lang="zh-CN" altLang="en-US" sz="1900" dirty="0">
                <a:solidFill>
                  <a:schemeClr val="tx1"/>
                </a:solidFill>
                <a:latin typeface="Microsoft YaHei" charset="0"/>
                <a:ea typeface="Microsoft YaHei" charset="0"/>
                <a:cs typeface="Microsoft YaHei" charset="0"/>
              </a:rPr>
              <a:t>完成题目要求功能的程序满分</a:t>
            </a:r>
            <a:r>
              <a:rPr lang="en-US" altLang="zh-CN" sz="1900" dirty="0">
                <a:solidFill>
                  <a:schemeClr val="tx1"/>
                </a:solidFill>
                <a:latin typeface="Microsoft YaHei" charset="0"/>
                <a:ea typeface="Microsoft YaHei" charset="0"/>
                <a:cs typeface="Microsoft YaHei" charset="0"/>
              </a:rPr>
              <a:t>90</a:t>
            </a:r>
            <a:r>
              <a:rPr lang="zh-CN" altLang="en-US" sz="1900" dirty="0">
                <a:solidFill>
                  <a:schemeClr val="tx1"/>
                </a:solidFill>
                <a:latin typeface="Microsoft YaHei" charset="0"/>
                <a:ea typeface="Microsoft YaHei" charset="0"/>
                <a:cs typeface="Microsoft YaHei" charset="0"/>
              </a:rPr>
              <a:t>分，实现扩展功能，实现</a:t>
            </a:r>
            <a:r>
              <a:rPr lang="en-US" altLang="zh-CN" sz="1900" dirty="0">
                <a:solidFill>
                  <a:schemeClr val="tx1"/>
                </a:solidFill>
                <a:latin typeface="Microsoft YaHei" charset="0"/>
                <a:ea typeface="Microsoft YaHei" charset="0"/>
                <a:cs typeface="Microsoft YaHei" charset="0"/>
              </a:rPr>
              <a:t>1</a:t>
            </a:r>
            <a:r>
              <a:rPr lang="zh-CN" altLang="en-US" sz="1900" dirty="0">
                <a:solidFill>
                  <a:schemeClr val="tx1"/>
                </a:solidFill>
                <a:latin typeface="Microsoft YaHei" charset="0"/>
                <a:ea typeface="Microsoft YaHei" charset="0"/>
                <a:cs typeface="Microsoft YaHei" charset="0"/>
              </a:rPr>
              <a:t>个</a:t>
            </a:r>
            <a:r>
              <a:rPr lang="en-US" altLang="zh-CN" sz="1900" dirty="0">
                <a:solidFill>
                  <a:schemeClr val="tx1"/>
                </a:solidFill>
                <a:latin typeface="Microsoft YaHei" charset="0"/>
                <a:ea typeface="Microsoft YaHei" charset="0"/>
                <a:cs typeface="Microsoft YaHei" charset="0"/>
              </a:rPr>
              <a:t>10</a:t>
            </a:r>
            <a:r>
              <a:rPr lang="zh-CN" altLang="en-US" sz="1900" dirty="0">
                <a:solidFill>
                  <a:schemeClr val="tx1"/>
                </a:solidFill>
                <a:latin typeface="Microsoft YaHei" charset="0"/>
                <a:ea typeface="Microsoft YaHei" charset="0"/>
                <a:cs typeface="Microsoft YaHei" charset="0"/>
              </a:rPr>
              <a:t>分，上限</a:t>
            </a:r>
            <a:r>
              <a:rPr lang="en-US" altLang="zh-CN" sz="1900" dirty="0">
                <a:solidFill>
                  <a:schemeClr val="tx1"/>
                </a:solidFill>
                <a:latin typeface="Microsoft YaHei" charset="0"/>
                <a:ea typeface="Microsoft YaHei" charset="0"/>
                <a:cs typeface="Microsoft YaHei" charset="0"/>
              </a:rPr>
              <a:t>30</a:t>
            </a:r>
            <a:r>
              <a:rPr lang="zh-CN" altLang="en-US" sz="1900" dirty="0">
                <a:solidFill>
                  <a:schemeClr val="tx1"/>
                </a:solidFill>
                <a:latin typeface="Microsoft YaHei" charset="0"/>
                <a:ea typeface="Microsoft YaHei" charset="0"/>
                <a:cs typeface="Microsoft YaHei" charset="0"/>
              </a:rPr>
              <a:t>分。</a:t>
            </a:r>
            <a:endParaRPr lang="en-US" altLang="zh-CN" sz="1900" dirty="0">
              <a:solidFill>
                <a:schemeClr val="tx1"/>
              </a:solidFill>
              <a:latin typeface="Microsoft YaHei" charset="0"/>
              <a:ea typeface="Microsoft YaHei" charset="0"/>
              <a:cs typeface="Microsoft YaHei" charset="0"/>
            </a:endParaRPr>
          </a:p>
          <a:p>
            <a:pPr marL="342900" lvl="1" indent="-342900" defTabSz="914400">
              <a:lnSpc>
                <a:spcPct val="140000"/>
              </a:lnSpc>
              <a:buFont typeface="Wingdings" charset="2"/>
              <a:buChar char="l"/>
            </a:pPr>
            <a:r>
              <a:rPr lang="zh-CN" altLang="en-US" sz="1900" dirty="0">
                <a:solidFill>
                  <a:schemeClr val="tx1"/>
                </a:solidFill>
                <a:latin typeface="Microsoft YaHei" charset="0"/>
                <a:ea typeface="Microsoft YaHei" charset="0"/>
                <a:cs typeface="Microsoft YaHei" charset="0"/>
              </a:rPr>
              <a:t>用户手册在设计</a:t>
            </a:r>
            <a:r>
              <a:rPr lang="en-US" altLang="zh-CN" sz="1900" dirty="0">
                <a:solidFill>
                  <a:schemeClr val="tx1"/>
                </a:solidFill>
                <a:latin typeface="Microsoft YaHei" charset="0"/>
                <a:ea typeface="Microsoft YaHei" charset="0"/>
                <a:cs typeface="Microsoft YaHei" charset="0"/>
              </a:rPr>
              <a:t>PPT</a:t>
            </a:r>
            <a:r>
              <a:rPr lang="zh-CN" altLang="en-US" sz="1900" dirty="0">
                <a:solidFill>
                  <a:schemeClr val="tx1"/>
                </a:solidFill>
                <a:latin typeface="Microsoft YaHei" charset="0"/>
                <a:ea typeface="Microsoft YaHei" charset="0"/>
                <a:cs typeface="Microsoft YaHei" charset="0"/>
              </a:rPr>
              <a:t>的基础上，增加程序操作说明（程序运行截图</a:t>
            </a:r>
            <a:r>
              <a:rPr lang="en-US" altLang="zh-CN" sz="1900" dirty="0">
                <a:solidFill>
                  <a:schemeClr val="tx1"/>
                </a:solidFill>
                <a:latin typeface="Microsoft YaHei" charset="0"/>
                <a:ea typeface="Microsoft YaHei" charset="0"/>
                <a:cs typeface="Microsoft YaHei" charset="0"/>
              </a:rPr>
              <a:t>+</a:t>
            </a:r>
            <a:r>
              <a:rPr lang="zh-CN" altLang="en-US" sz="1900" dirty="0">
                <a:solidFill>
                  <a:schemeClr val="tx1"/>
                </a:solidFill>
                <a:latin typeface="Microsoft YaHei" charset="0"/>
                <a:ea typeface="Microsoft YaHei" charset="0"/>
                <a:cs typeface="Microsoft YaHei" charset="0"/>
              </a:rPr>
              <a:t>文字说明）。满分</a:t>
            </a:r>
            <a:r>
              <a:rPr lang="en-US" altLang="zh-CN" sz="1900" dirty="0">
                <a:solidFill>
                  <a:schemeClr val="tx1"/>
                </a:solidFill>
                <a:latin typeface="Microsoft YaHei" charset="0"/>
                <a:ea typeface="Microsoft YaHei" charset="0"/>
                <a:cs typeface="Microsoft YaHei" charset="0"/>
              </a:rPr>
              <a:t>30</a:t>
            </a:r>
            <a:r>
              <a:rPr lang="zh-CN" altLang="en-US" sz="1900" dirty="0">
                <a:solidFill>
                  <a:schemeClr val="tx1"/>
                </a:solidFill>
                <a:latin typeface="Microsoft YaHei" charset="0"/>
                <a:ea typeface="Microsoft YaHei" charset="0"/>
                <a:cs typeface="Microsoft YaHei" charset="0"/>
              </a:rPr>
              <a:t>分。</a:t>
            </a:r>
            <a:endParaRPr lang="en-US" altLang="zh-CN" sz="1900" dirty="0">
              <a:solidFill>
                <a:schemeClr val="tx1"/>
              </a:solidFill>
              <a:latin typeface="Microsoft YaHei" charset="0"/>
              <a:ea typeface="Microsoft YaHei" charset="0"/>
              <a:cs typeface="Microsoft YaHei" charset="0"/>
            </a:endParaRPr>
          </a:p>
          <a:p>
            <a:pPr marL="342900" lvl="1" indent="-342900" defTabSz="914400">
              <a:lnSpc>
                <a:spcPct val="140000"/>
              </a:lnSpc>
              <a:buFont typeface="Wingdings" charset="2"/>
              <a:buChar char="l"/>
            </a:pPr>
            <a:r>
              <a:rPr lang="zh-CN" altLang="en-US" sz="1900" dirty="0">
                <a:solidFill>
                  <a:schemeClr val="tx1"/>
                </a:solidFill>
                <a:latin typeface="Microsoft YaHei" charset="0"/>
                <a:ea typeface="Microsoft YaHei" charset="0"/>
                <a:cs typeface="Microsoft YaHei" charset="0"/>
              </a:rPr>
              <a:t>答辩过程中，正确回答问题得</a:t>
            </a:r>
            <a:r>
              <a:rPr lang="en-US" altLang="zh-CN" sz="1900" dirty="0">
                <a:solidFill>
                  <a:schemeClr val="tx1"/>
                </a:solidFill>
                <a:latin typeface="Microsoft YaHei" charset="0"/>
                <a:ea typeface="Microsoft YaHei" charset="0"/>
                <a:cs typeface="Microsoft YaHei" charset="0"/>
              </a:rPr>
              <a:t>20</a:t>
            </a:r>
            <a:r>
              <a:rPr lang="zh-CN" altLang="en-US" sz="1900" dirty="0">
                <a:solidFill>
                  <a:schemeClr val="tx1"/>
                </a:solidFill>
                <a:latin typeface="Microsoft YaHei" charset="0"/>
                <a:ea typeface="Microsoft YaHei" charset="0"/>
                <a:cs typeface="Microsoft YaHei" charset="0"/>
              </a:rPr>
              <a:t>分。</a:t>
            </a:r>
            <a:endParaRPr lang="en-US" altLang="zh-CN" sz="1900" dirty="0">
              <a:solidFill>
                <a:schemeClr val="tx1"/>
              </a:solidFill>
              <a:latin typeface="Microsoft YaHei" charset="0"/>
              <a:ea typeface="Microsoft YaHei" charset="0"/>
              <a:cs typeface="Microsoft YaHei"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需要实现的功能</a:t>
            </a:r>
          </a:p>
        </p:txBody>
      </p:sp>
      <p:sp>
        <p:nvSpPr>
          <p:cNvPr id="3" name="内容占位符 2"/>
          <p:cNvSpPr>
            <a:spLocks noGrp="1"/>
          </p:cNvSpPr>
          <p:nvPr>
            <p:ph idx="1"/>
          </p:nvPr>
        </p:nvSpPr>
        <p:spPr>
          <a:xfrm>
            <a:off x="39259" y="1261598"/>
            <a:ext cx="4269982" cy="5317299"/>
          </a:xfrm>
        </p:spPr>
        <p:txBody>
          <a:bodyPr>
            <a:noAutofit/>
          </a:bodyPr>
          <a:lstStyle/>
          <a:p>
            <a:pPr defTabSz="914400"/>
            <a:endParaRPr lang="zh-CN" altLang="en-US" sz="2000" dirty="0">
              <a:solidFill>
                <a:schemeClr val="tx1"/>
              </a:solidFill>
              <a:latin typeface="Adobe 楷体 Std R" pitchFamily="18" charset="-122"/>
              <a:ea typeface="Adobe 楷体 Std R" pitchFamily="18" charset="-122"/>
            </a:endParaRPr>
          </a:p>
          <a:p>
            <a:pPr marL="800100" lvl="1" indent="-342900" defTabSz="914400">
              <a:buFont typeface="Wingdings" charset="2"/>
              <a:buChar char="l"/>
            </a:pPr>
            <a:r>
              <a:rPr lang="x-none" altLang="zh-CN" sz="2400" dirty="0">
                <a:solidFill>
                  <a:schemeClr val="tx1"/>
                </a:solidFill>
                <a:latin typeface="Microsoft YaHei" charset="0"/>
                <a:ea typeface="Microsoft YaHei" charset="0"/>
                <a:cs typeface="Microsoft YaHei" charset="0"/>
              </a:rPr>
              <a:t>管理员功能：</a:t>
            </a:r>
            <a:endParaRPr lang="en-US" altLang="zh-CN" sz="2400" dirty="0">
              <a:solidFill>
                <a:schemeClr val="tx1"/>
              </a:solidFill>
              <a:latin typeface="Microsoft YaHei" charset="0"/>
              <a:ea typeface="Microsoft YaHei" charset="0"/>
              <a:cs typeface="Microsoft YaHei" charset="0"/>
            </a:endParaRPr>
          </a:p>
          <a:p>
            <a:pPr marL="1257300" lvl="2" indent="-342900" defTabSz="914400">
              <a:buFont typeface="Wingdings" charset="2"/>
              <a:buChar char="l"/>
            </a:pPr>
            <a:r>
              <a:rPr altLang="en-US" sz="1800" dirty="0">
                <a:solidFill>
                  <a:schemeClr val="tx1"/>
                </a:solidFill>
                <a:latin typeface="Microsoft YaHei" charset="0"/>
                <a:ea typeface="Microsoft YaHei" charset="0"/>
                <a:cs typeface="Microsoft YaHei" charset="0"/>
              </a:rPr>
              <a:t>管理员登录、注销</a:t>
            </a:r>
            <a:endParaRPr lang="x-none" altLang="zh-CN" sz="1800" dirty="0">
              <a:solidFill>
                <a:schemeClr val="tx1"/>
              </a:solidFill>
              <a:latin typeface="Microsoft YaHei" charset="0"/>
              <a:ea typeface="Microsoft YaHei" charset="0"/>
              <a:cs typeface="Microsoft YaHei" charset="0"/>
            </a:endParaRPr>
          </a:p>
          <a:p>
            <a:pPr marL="1257300" lvl="2" indent="-342900" defTabSz="914400">
              <a:buFont typeface="Wingdings" charset="2"/>
              <a:buChar char="l"/>
            </a:pPr>
            <a:r>
              <a:rPr altLang="en-US" sz="1800" dirty="0">
                <a:solidFill>
                  <a:schemeClr val="tx1"/>
                </a:solidFill>
                <a:latin typeface="Microsoft YaHei" charset="0"/>
                <a:ea typeface="Microsoft YaHei" charset="0"/>
                <a:cs typeface="Microsoft YaHei" charset="0"/>
              </a:rPr>
              <a:t>商品</a:t>
            </a:r>
            <a:r>
              <a:rPr lang="x-none" altLang="zh-CN" sz="1800" dirty="0">
                <a:solidFill>
                  <a:schemeClr val="tx1"/>
                </a:solidFill>
                <a:latin typeface="Microsoft YaHei" charset="0"/>
                <a:ea typeface="Microsoft YaHei" charset="0"/>
                <a:cs typeface="Microsoft YaHei" charset="0"/>
              </a:rPr>
              <a:t>系统信息</a:t>
            </a:r>
            <a:r>
              <a:rPr lang="zh-CN" altLang="en-US" sz="1800" dirty="0">
                <a:solidFill>
                  <a:schemeClr val="tx1"/>
                </a:solidFill>
                <a:latin typeface="Microsoft YaHei" charset="0"/>
                <a:ea typeface="Microsoft YaHei" charset="0"/>
                <a:cs typeface="Microsoft YaHei" charset="0"/>
              </a:rPr>
              <a:t>查询</a:t>
            </a:r>
            <a:endParaRPr lang="x-none" altLang="zh-CN" sz="1800" dirty="0">
              <a:solidFill>
                <a:schemeClr val="tx1"/>
              </a:solidFill>
              <a:latin typeface="Microsoft YaHei" charset="0"/>
              <a:ea typeface="Microsoft YaHei" charset="0"/>
              <a:cs typeface="Microsoft YaHei" charset="0"/>
            </a:endParaRPr>
          </a:p>
          <a:p>
            <a:pPr marL="1257300" lvl="2" indent="-342900" defTabSz="914400">
              <a:buFont typeface="Wingdings" charset="2"/>
              <a:buChar char="l"/>
            </a:pPr>
            <a:r>
              <a:rPr altLang="en-US" sz="1800" dirty="0">
                <a:solidFill>
                  <a:schemeClr val="tx1"/>
                </a:solidFill>
                <a:latin typeface="Microsoft YaHei" charset="0"/>
                <a:ea typeface="Microsoft YaHei" charset="0"/>
                <a:cs typeface="Microsoft YaHei" charset="0"/>
              </a:rPr>
              <a:t>商品</a:t>
            </a:r>
            <a:r>
              <a:rPr lang="x-none" altLang="zh-CN" sz="1800" dirty="0">
                <a:solidFill>
                  <a:schemeClr val="tx1"/>
                </a:solidFill>
                <a:latin typeface="Microsoft YaHei" charset="0"/>
                <a:ea typeface="Microsoft YaHei" charset="0"/>
                <a:cs typeface="Microsoft YaHei" charset="0"/>
              </a:rPr>
              <a:t>增加、修改、删除</a:t>
            </a:r>
            <a:endParaRPr lang="en-US" altLang="zh-CN" sz="1800" dirty="0">
              <a:solidFill>
                <a:schemeClr val="tx1"/>
              </a:solidFill>
              <a:latin typeface="Microsoft YaHei" charset="0"/>
              <a:ea typeface="Microsoft YaHei" charset="0"/>
              <a:cs typeface="Microsoft YaHei" charset="0"/>
            </a:endParaRPr>
          </a:p>
          <a:p>
            <a:pPr marL="1257300" lvl="2" indent="-342900" defTabSz="914400">
              <a:buFont typeface="Wingdings" charset="2"/>
              <a:buChar char="l"/>
            </a:pPr>
            <a:r>
              <a:rPr altLang="en-US" sz="1800" dirty="0">
                <a:solidFill>
                  <a:schemeClr val="tx1"/>
                </a:solidFill>
                <a:latin typeface="Microsoft YaHei" charset="0"/>
                <a:ea typeface="Microsoft YaHei" charset="0"/>
                <a:cs typeface="Microsoft YaHei" charset="0"/>
              </a:rPr>
              <a:t>售出清单</a:t>
            </a:r>
            <a:r>
              <a:rPr lang="zh-CN" altLang="en-US" sz="1800" dirty="0">
                <a:solidFill>
                  <a:schemeClr val="tx1"/>
                </a:solidFill>
                <a:latin typeface="Microsoft YaHei" charset="0"/>
                <a:ea typeface="Microsoft YaHei" charset="0"/>
                <a:cs typeface="Microsoft YaHei" charset="0"/>
              </a:rPr>
              <a:t>查看</a:t>
            </a:r>
            <a:endParaRPr altLang="en-US" sz="1800" dirty="0">
              <a:solidFill>
                <a:schemeClr val="tx1"/>
              </a:solidFill>
              <a:latin typeface="Microsoft YaHei" charset="0"/>
              <a:ea typeface="Microsoft YaHei" charset="0"/>
              <a:cs typeface="Microsoft YaHei" charset="0"/>
            </a:endParaRPr>
          </a:p>
        </p:txBody>
      </p:sp>
      <p:sp>
        <p:nvSpPr>
          <p:cNvPr id="5" name="内容占位符 2"/>
          <p:cNvSpPr txBox="1">
            <a:spLocks/>
          </p:cNvSpPr>
          <p:nvPr/>
        </p:nvSpPr>
        <p:spPr>
          <a:xfrm>
            <a:off x="4309241" y="1261597"/>
            <a:ext cx="4687614" cy="5317299"/>
          </a:xfrm>
          <a:prstGeom prst="rect">
            <a:avLst/>
          </a:prstGeom>
        </p:spPr>
        <p:txBody>
          <a:bodyPr vert="horz" lIns="91440" tIns="45720" rIns="91440" bIns="45720" rtlCol="0">
            <a:noAutofit/>
          </a:bodyPr>
          <a:lstStyle>
            <a:lvl1pPr marL="0" indent="0" algn="l" defTabSz="685800" rtl="0" eaLnBrk="1" latinLnBrk="0" hangingPunct="1">
              <a:lnSpc>
                <a:spcPct val="150000"/>
              </a:lnSpc>
              <a:spcBef>
                <a:spcPct val="30000"/>
              </a:spcBef>
              <a:spcAft>
                <a:spcPts val="900"/>
              </a:spcAft>
              <a:buFont typeface="Arial" panose="02080604020202020204" charset="0"/>
              <a:buNone/>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150000"/>
              </a:lnSpc>
              <a:spcBef>
                <a:spcPct val="30000"/>
              </a:spcBef>
              <a:spcAft>
                <a:spcPts val="900"/>
              </a:spcAft>
              <a:buFont typeface="Arial" panose="02080604020202020204" charset="0"/>
              <a:buChar char="•"/>
              <a:defRPr lang="zh-CN" sz="105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150000"/>
              </a:lnSpc>
              <a:spcBef>
                <a:spcPct val="30000"/>
              </a:spcBef>
              <a:spcAft>
                <a:spcPts val="900"/>
              </a:spcAft>
              <a:buFont typeface="Arial" panose="02080604020202020204" charset="0"/>
              <a:buChar char="•"/>
              <a:defRPr lang="zh-CN" sz="9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9pPr>
          </a:lstStyle>
          <a:p>
            <a:pPr marL="800100" lvl="1" indent="-342900" defTabSz="914400">
              <a:buFont typeface="Wingdings" charset="2"/>
              <a:buChar char="l"/>
            </a:pPr>
            <a:endParaRPr lang="zh-CN" altLang="en-US" sz="1800" dirty="0">
              <a:solidFill>
                <a:schemeClr val="tx1"/>
              </a:solidFill>
              <a:latin typeface="Microsoft YaHei" charset="0"/>
              <a:ea typeface="Microsoft YaHei" charset="0"/>
              <a:cs typeface="Microsoft YaHei" charset="0"/>
            </a:endParaRPr>
          </a:p>
          <a:p>
            <a:pPr marL="800100" lvl="1" indent="-342900" defTabSz="914400">
              <a:buFont typeface="Wingdings" charset="2"/>
              <a:buChar char="l"/>
            </a:pPr>
            <a:r>
              <a:rPr lang="zh-CN" altLang="en-US" sz="2400" dirty="0">
                <a:solidFill>
                  <a:schemeClr val="tx1"/>
                </a:solidFill>
                <a:latin typeface="Microsoft YaHei" charset="0"/>
                <a:ea typeface="Microsoft YaHei" charset="0"/>
                <a:cs typeface="Microsoft YaHei" charset="0"/>
              </a:rPr>
              <a:t>用户功能：</a:t>
            </a:r>
          </a:p>
          <a:p>
            <a:pPr marL="1257300" lvl="2" indent="-342900" defTabSz="914400">
              <a:buFont typeface="Wingdings" charset="2"/>
              <a:buChar char="l"/>
            </a:pPr>
            <a:r>
              <a:rPr lang="zh-CN" altLang="en-US" sz="1800" dirty="0">
                <a:solidFill>
                  <a:schemeClr val="tx1"/>
                </a:solidFill>
                <a:latin typeface="Microsoft YaHei" charset="0"/>
                <a:ea typeface="Microsoft YaHei" charset="0"/>
                <a:cs typeface="Microsoft YaHei" charset="0"/>
              </a:rPr>
              <a:t>登录、注册、注销</a:t>
            </a:r>
          </a:p>
          <a:p>
            <a:pPr marL="1257300" lvl="2" indent="-342900" defTabSz="914400">
              <a:buFont typeface="Wingdings" charset="2"/>
              <a:buChar char="l"/>
            </a:pPr>
            <a:r>
              <a:rPr lang="zh-CN" altLang="en-US" sz="1800" dirty="0">
                <a:solidFill>
                  <a:schemeClr val="tx1"/>
                </a:solidFill>
                <a:latin typeface="Microsoft YaHei" charset="0"/>
                <a:ea typeface="Microsoft YaHei" charset="0"/>
                <a:cs typeface="Microsoft YaHei" charset="0"/>
              </a:rPr>
              <a:t>查看商品</a:t>
            </a:r>
          </a:p>
          <a:p>
            <a:pPr marL="1257300" lvl="2" indent="-342900" defTabSz="914400">
              <a:buFont typeface="Wingdings" charset="2"/>
              <a:buChar char="l"/>
            </a:pPr>
            <a:r>
              <a:rPr lang="zh-CN" altLang="en-US" sz="1800" dirty="0">
                <a:solidFill>
                  <a:schemeClr val="tx1"/>
                </a:solidFill>
                <a:latin typeface="Microsoft YaHei" charset="0"/>
                <a:ea typeface="Microsoft YaHei" charset="0"/>
                <a:cs typeface="Microsoft YaHei" charset="0"/>
              </a:rPr>
              <a:t>商品搜索</a:t>
            </a:r>
          </a:p>
          <a:p>
            <a:pPr marL="1257300" lvl="2" indent="-342900" defTabSz="914400">
              <a:buFont typeface="Wingdings" charset="2"/>
              <a:buChar char="l"/>
            </a:pPr>
            <a:r>
              <a:rPr lang="zh-CN" altLang="en-US" sz="1800" dirty="0">
                <a:solidFill>
                  <a:schemeClr val="tx1"/>
                </a:solidFill>
                <a:latin typeface="Microsoft YaHei" charset="0"/>
                <a:ea typeface="Microsoft YaHei" charset="0"/>
                <a:cs typeface="Microsoft YaHei" charset="0"/>
              </a:rPr>
              <a:t>查看购物车、添加商品至购物车、删除购物车商品</a:t>
            </a:r>
          </a:p>
          <a:p>
            <a:pPr marL="1257300" lvl="2" indent="-342900" defTabSz="914400">
              <a:buFont typeface="Wingdings" charset="2"/>
              <a:buChar char="l"/>
            </a:pPr>
            <a:r>
              <a:rPr lang="zh-CN" altLang="en-US" sz="1800" dirty="0">
                <a:solidFill>
                  <a:schemeClr val="tx1"/>
                </a:solidFill>
                <a:latin typeface="Microsoft YaHei" charset="0"/>
                <a:ea typeface="Microsoft YaHei" charset="0"/>
                <a:cs typeface="Microsoft YaHei" charset="0"/>
              </a:rPr>
              <a:t>结账，完成购物</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7615" y="2905125"/>
            <a:ext cx="4881245" cy="1763395"/>
          </a:xfrm>
        </p:spPr>
        <p:txBody>
          <a:bodyPr/>
          <a:lstStyle/>
          <a:p>
            <a:r>
              <a:rPr lang="x-none" altLang="zh-CN" sz="4400" b="1" dirty="0">
                <a:solidFill>
                  <a:schemeClr val="tx1"/>
                </a:solidFill>
                <a:latin typeface="Microsoft YaHei" charset="0"/>
                <a:ea typeface="Microsoft YaHei" charset="0"/>
                <a:cs typeface="Microsoft YaHei" charset="0"/>
              </a:rPr>
              <a:t>管理员功能简介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914400"/>
            <a:r>
              <a:rPr lang="zh-CN" altLang="en-US" sz="2800" dirty="0">
                <a:latin typeface="Microsoft YaHei" charset="0"/>
                <a:ea typeface="Microsoft YaHei" charset="0"/>
                <a:cs typeface="Microsoft YaHei" charset="0"/>
              </a:rPr>
              <a:t>管理员登录与注销</a:t>
            </a:r>
          </a:p>
        </p:txBody>
      </p:sp>
      <p:sp>
        <p:nvSpPr>
          <p:cNvPr id="3" name="内容占位符 2"/>
          <p:cNvSpPr>
            <a:spLocks noGrp="1"/>
          </p:cNvSpPr>
          <p:nvPr>
            <p:ph idx="1"/>
          </p:nvPr>
        </p:nvSpPr>
        <p:spPr>
          <a:xfrm>
            <a:off x="628652" y="1456267"/>
            <a:ext cx="8074673" cy="4720696"/>
          </a:xfrm>
        </p:spPr>
        <p:txBody>
          <a:bodyPr>
            <a:normAutofit/>
          </a:bodyPr>
          <a:lstStyle/>
          <a:p>
            <a:pPr marL="342900" indent="-342900" defTabSz="914400">
              <a:buFont typeface="Wingdings" charset="2"/>
              <a:buChar char="l"/>
            </a:pPr>
            <a:r>
              <a:rPr altLang="en-US" sz="1800" dirty="0">
                <a:solidFill>
                  <a:schemeClr val="tx1"/>
                </a:solidFill>
                <a:latin typeface="Microsoft YaHei" charset="0"/>
                <a:ea typeface="Microsoft YaHei" charset="0"/>
                <a:cs typeface="Microsoft YaHei" charset="0"/>
              </a:rPr>
              <a:t>需检查管理员用户名和密码的正确性</a:t>
            </a:r>
            <a:endParaRPr lang="zh-CN" altLang="en-US" sz="1800" dirty="0">
              <a:solidFill>
                <a:schemeClr val="tx1"/>
              </a:solidFill>
              <a:latin typeface="Microsoft YaHei" charset="0"/>
              <a:ea typeface="Microsoft YaHei" charset="0"/>
              <a:cs typeface="Microsoft YaHei" charset="0"/>
            </a:endParaRPr>
          </a:p>
          <a:p>
            <a:pPr defTabSz="914400"/>
            <a:r>
              <a:rPr lang="zh-CN" altLang="en-US" sz="1800" dirty="0">
                <a:solidFill>
                  <a:schemeClr val="tx1"/>
                </a:solidFill>
                <a:latin typeface="Microsoft YaHei" charset="0"/>
                <a:ea typeface="Microsoft YaHei" charset="0"/>
                <a:cs typeface="Microsoft YaHei" charset="0"/>
              </a:rPr>
              <a:t>         （可以设定一个固定的</a:t>
            </a:r>
            <a:r>
              <a:rPr lang="en-US" altLang="zh-CN" sz="1800" dirty="0">
                <a:solidFill>
                  <a:schemeClr val="tx1"/>
                </a:solidFill>
                <a:latin typeface="Microsoft YaHei" charset="0"/>
                <a:ea typeface="Microsoft YaHei" charset="0"/>
                <a:cs typeface="Microsoft YaHei" charset="0"/>
              </a:rPr>
              <a:t>ID</a:t>
            </a:r>
            <a:r>
              <a:rPr lang="zh-CN" altLang="en-US" sz="1800" dirty="0">
                <a:solidFill>
                  <a:schemeClr val="tx1"/>
                </a:solidFill>
                <a:latin typeface="Microsoft YaHei" charset="0"/>
                <a:ea typeface="Microsoft YaHei" charset="0"/>
                <a:cs typeface="Microsoft YaHei" charset="0"/>
              </a:rPr>
              <a:t>和密码）</a:t>
            </a:r>
            <a:endParaRPr lang="en-US" altLang="zh-CN" sz="1800" dirty="0">
              <a:solidFill>
                <a:schemeClr val="tx1"/>
              </a:solidFill>
              <a:latin typeface="Adobe 楷体 Std R" pitchFamily="18" charset="-122"/>
              <a:ea typeface="Adobe 楷体 Std R" pitchFamily="18" charset="-122"/>
            </a:endParaRPr>
          </a:p>
          <a:p>
            <a:pPr defTabSz="914400">
              <a:lnSpc>
                <a:spcPct val="160000"/>
              </a:lnSpc>
            </a:pPr>
            <a:endParaRPr lang="en-US" altLang="zh-CN" sz="2400" dirty="0">
              <a:solidFill>
                <a:schemeClr val="tx1"/>
              </a:solidFill>
              <a:latin typeface="Adobe 楷体 Std R" pitchFamily="18" charset="-122"/>
              <a:ea typeface="Adobe 楷体 Std R" pitchFamily="18" charset="-122"/>
            </a:endParaRPr>
          </a:p>
          <a:p>
            <a:pPr marL="342900" indent="-342900" defTabSz="914400">
              <a:buFont typeface="Wingdings" charset="2"/>
              <a:buChar char="l"/>
            </a:pPr>
            <a:endParaRPr lang="en-US" altLang="zh-CN" sz="2400" dirty="0">
              <a:solidFill>
                <a:schemeClr val="tx1"/>
              </a:solidFill>
              <a:latin typeface="Adobe 楷体 Std R" pitchFamily="18" charset="-122"/>
              <a:ea typeface="Adobe 楷体 Std R" pitchFamily="18" charset="-122"/>
            </a:endParaRPr>
          </a:p>
          <a:p>
            <a:pPr marL="342900" indent="-342900" defTabSz="914400"/>
            <a:endParaRPr lang="en-US" altLang="zh-CN" sz="2400" dirty="0">
              <a:solidFill>
                <a:schemeClr val="tx1"/>
              </a:solidFill>
              <a:latin typeface="Adobe 楷体 Std R" pitchFamily="18" charset="-122"/>
              <a:ea typeface="Adobe 楷体 Std R" pitchFamily="18" charset="-122"/>
            </a:endParaRPr>
          </a:p>
          <a:p>
            <a:pPr marL="342900" indent="-342900" defTabSz="914400">
              <a:lnSpc>
                <a:spcPct val="160000"/>
              </a:lnSpc>
              <a:buFont typeface="Wingdings" charset="2"/>
              <a:buChar char="l"/>
            </a:pPr>
            <a:endParaRPr lang="en-US" altLang="en-US" sz="2000" dirty="0">
              <a:solidFill>
                <a:schemeClr val="tx1"/>
              </a:solidFill>
              <a:latin typeface="Adobe 楷体 Std R" pitchFamily="18" charset="-122"/>
              <a:ea typeface="Adobe 楷体 Std R" pitchFamily="18" charset="-122"/>
            </a:endParaRPr>
          </a:p>
          <a:p>
            <a:pPr defTabSz="914400">
              <a:lnSpc>
                <a:spcPct val="160000"/>
              </a:lnSpc>
            </a:pPr>
            <a:endParaRPr lang="en-US" altLang="zh-CN" sz="2000" dirty="0">
              <a:solidFill>
                <a:schemeClr val="tx1"/>
              </a:solidFill>
              <a:latin typeface="Adobe 楷体 Std R" pitchFamily="18" charset="-122"/>
              <a:ea typeface="Adobe 楷体 Std R" pitchFamily="18" charset="-122"/>
            </a:endParaRPr>
          </a:p>
          <a:p>
            <a:pPr marL="857250" lvl="1" indent="-342900" defTabSz="914400">
              <a:lnSpc>
                <a:spcPct val="100000"/>
              </a:lnSpc>
              <a:spcBef>
                <a:spcPts val="600"/>
              </a:spcBef>
              <a:buNone/>
            </a:pPr>
            <a:endParaRPr altLang="en-US" sz="2400" dirty="0"/>
          </a:p>
          <a:p>
            <a:pPr marL="857250" lvl="1" indent="-342900" defTabSz="914400">
              <a:lnSpc>
                <a:spcPct val="100000"/>
              </a:lnSpc>
              <a:spcBef>
                <a:spcPts val="600"/>
              </a:spcBef>
              <a:buNone/>
            </a:pPr>
            <a:endParaRPr lang="en-US" altLang="zh-CN" sz="2400" dirty="0">
              <a:solidFill>
                <a:schemeClr val="tx1"/>
              </a:solidFill>
              <a:latin typeface="Adobe 楷体 Std R" pitchFamily="18" charset="-122"/>
              <a:ea typeface="Adobe 楷体 Std R" pitchFamily="18" charset="-122"/>
            </a:endParaRPr>
          </a:p>
          <a:p>
            <a:pPr marL="857250" lvl="1" indent="-342900" defTabSz="914400">
              <a:lnSpc>
                <a:spcPct val="100000"/>
              </a:lnSpc>
              <a:spcBef>
                <a:spcPts val="600"/>
              </a:spcBef>
              <a:buNone/>
            </a:pPr>
            <a:endParaRPr lang="en-US" altLang="zh-CN" sz="2000" dirty="0">
              <a:solidFill>
                <a:schemeClr val="tx1"/>
              </a:solidFill>
              <a:latin typeface="Adobe 楷体 Std R" pitchFamily="18" charset="-122"/>
              <a:ea typeface="Adobe 楷体 Std R" pitchFamily="18" charset="-122"/>
            </a:endParaRPr>
          </a:p>
        </p:txBody>
      </p:sp>
      <p:pic>
        <p:nvPicPr>
          <p:cNvPr id="4" name="图片 3"/>
          <p:cNvPicPr>
            <a:picLocks noChangeAspect="1"/>
          </p:cNvPicPr>
          <p:nvPr/>
        </p:nvPicPr>
        <p:blipFill>
          <a:blip r:embed="rId2"/>
          <a:stretch>
            <a:fillRect/>
          </a:stretch>
        </p:blipFill>
        <p:spPr>
          <a:xfrm>
            <a:off x="3684315" y="2711064"/>
            <a:ext cx="5270500" cy="2362200"/>
          </a:xfrm>
          <a:prstGeom prst="rect">
            <a:avLst/>
          </a:prstGeom>
        </p:spPr>
      </p:pic>
      <p:pic>
        <p:nvPicPr>
          <p:cNvPr id="6" name="图片 5"/>
          <p:cNvPicPr>
            <a:picLocks noChangeAspect="1"/>
          </p:cNvPicPr>
          <p:nvPr/>
        </p:nvPicPr>
        <p:blipFill>
          <a:blip r:embed="rId3"/>
          <a:stretch>
            <a:fillRect/>
          </a:stretch>
        </p:blipFill>
        <p:spPr>
          <a:xfrm>
            <a:off x="293080" y="2711064"/>
            <a:ext cx="2541377" cy="2943824"/>
          </a:xfrm>
          <a:prstGeom prst="rect">
            <a:avLst/>
          </a:prstGeom>
          <a:ln>
            <a:solidFill>
              <a:schemeClr val="tx1"/>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商品信息查询</a:t>
            </a:r>
          </a:p>
        </p:txBody>
      </p:sp>
      <p:sp>
        <p:nvSpPr>
          <p:cNvPr id="5" name="圆角矩形 4"/>
          <p:cNvSpPr/>
          <p:nvPr/>
        </p:nvSpPr>
        <p:spPr>
          <a:xfrm>
            <a:off x="5193792" y="1553594"/>
            <a:ext cx="3666049" cy="86924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tLang="zh-CN" dirty="0">
              <a:latin typeface="Adobe 楷体 Std R" pitchFamily="18" charset="-122"/>
              <a:ea typeface="Adobe 楷体 Std R" pitchFamily="18" charset="-122"/>
            </a:endParaRPr>
          </a:p>
          <a:p>
            <a:pPr algn="ctr"/>
            <a:r>
              <a:rPr lang="zh-CN" altLang="en-US" dirty="0">
                <a:latin typeface="Microsoft YaHei" charset="0"/>
                <a:ea typeface="Microsoft YaHei" charset="0"/>
                <a:cs typeface="Microsoft YaHei" charset="0"/>
              </a:rPr>
              <a:t>注意在库存文件中存在唯一一个表示每种商品的信息，如</a:t>
            </a:r>
            <a:r>
              <a:rPr lang="en-US" altLang="zh-CN" dirty="0">
                <a:latin typeface="Microsoft YaHei" charset="0"/>
                <a:ea typeface="Microsoft YaHei" charset="0"/>
                <a:cs typeface="Microsoft YaHei" charset="0"/>
              </a:rPr>
              <a:t>:ID</a:t>
            </a:r>
            <a:endParaRPr lang="zh-CN" altLang="en-US" dirty="0">
              <a:latin typeface="Microsoft YaHei" charset="0"/>
              <a:ea typeface="Microsoft YaHei" charset="0"/>
              <a:cs typeface="Microsoft YaHei" charset="0"/>
            </a:endParaRPr>
          </a:p>
          <a:p>
            <a:pPr algn="ctr"/>
            <a:endParaRPr lang="zh-CN" altLang="en-US" dirty="0">
              <a:latin typeface="Adobe 楷体 Std R" pitchFamily="18" charset="-122"/>
              <a:ea typeface="Adobe 楷体 Std R" pitchFamily="18" charset="-122"/>
            </a:endParaRPr>
          </a:p>
        </p:txBody>
      </p:sp>
      <p:sp>
        <p:nvSpPr>
          <p:cNvPr id="13" name="圆角矩形 12"/>
          <p:cNvSpPr/>
          <p:nvPr/>
        </p:nvSpPr>
        <p:spPr>
          <a:xfrm>
            <a:off x="5860358" y="2676424"/>
            <a:ext cx="2332916" cy="86924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solidFill>
                  <a:srgbClr val="FF0000"/>
                </a:solidFill>
                <a:latin typeface="Microsoft YaHei" charset="0"/>
                <a:ea typeface="Microsoft YaHei" charset="0"/>
                <a:cs typeface="Microsoft YaHei" charset="0"/>
              </a:rPr>
              <a:t>数量为</a:t>
            </a:r>
            <a:r>
              <a:rPr lang="en-US" altLang="zh-CN" dirty="0">
                <a:solidFill>
                  <a:srgbClr val="FF0000"/>
                </a:solidFill>
                <a:latin typeface="Microsoft YaHei" charset="0"/>
                <a:ea typeface="Microsoft YaHei" charset="0"/>
                <a:cs typeface="Microsoft YaHei" charset="0"/>
              </a:rPr>
              <a:t>0</a:t>
            </a:r>
            <a:r>
              <a:rPr lang="zh-CN" altLang="en-US" dirty="0">
                <a:solidFill>
                  <a:srgbClr val="FF0000"/>
                </a:solidFill>
                <a:latin typeface="Microsoft YaHei" charset="0"/>
                <a:ea typeface="Microsoft YaHei" charset="0"/>
                <a:cs typeface="Microsoft YaHei" charset="0"/>
              </a:rPr>
              <a:t>的商品在库存中占用一个</a:t>
            </a:r>
            <a:r>
              <a:rPr lang="en-US" altLang="zh-CN" dirty="0">
                <a:solidFill>
                  <a:srgbClr val="FF0000"/>
                </a:solidFill>
                <a:latin typeface="Microsoft YaHei" charset="0"/>
                <a:ea typeface="Microsoft YaHei" charset="0"/>
                <a:cs typeface="Microsoft YaHei" charset="0"/>
              </a:rPr>
              <a:t>ID</a:t>
            </a:r>
            <a:r>
              <a:rPr lang="zh-CN" altLang="en-US" dirty="0">
                <a:solidFill>
                  <a:srgbClr val="FF0000"/>
                </a:solidFill>
                <a:latin typeface="Microsoft YaHei" charset="0"/>
                <a:ea typeface="Microsoft YaHei" charset="0"/>
                <a:cs typeface="Microsoft YaHei" charset="0"/>
              </a:rPr>
              <a:t>，查询时也应当展示</a:t>
            </a:r>
            <a:endParaRPr lang="zh-CN" altLang="en-US" dirty="0">
              <a:solidFill>
                <a:srgbClr val="FF0000"/>
              </a:solidFill>
              <a:latin typeface="Adobe 楷体 Std R" pitchFamily="18" charset="-122"/>
              <a:ea typeface="Adobe 楷体 Std R" pitchFamily="18" charset="-122"/>
            </a:endParaRPr>
          </a:p>
        </p:txBody>
      </p:sp>
      <p:pic>
        <p:nvPicPr>
          <p:cNvPr id="3" name="图片 2"/>
          <p:cNvPicPr>
            <a:picLocks noChangeAspect="1"/>
          </p:cNvPicPr>
          <p:nvPr/>
        </p:nvPicPr>
        <p:blipFill>
          <a:blip r:embed="rId2"/>
          <a:stretch>
            <a:fillRect/>
          </a:stretch>
        </p:blipFill>
        <p:spPr>
          <a:xfrm>
            <a:off x="588010" y="3799254"/>
            <a:ext cx="8151315" cy="2965854"/>
          </a:xfrm>
          <a:prstGeom prst="rect">
            <a:avLst/>
          </a:prstGeom>
        </p:spPr>
      </p:pic>
      <p:pic>
        <p:nvPicPr>
          <p:cNvPr id="4" name="图片 3"/>
          <p:cNvPicPr>
            <a:picLocks noChangeAspect="1"/>
          </p:cNvPicPr>
          <p:nvPr/>
        </p:nvPicPr>
        <p:blipFill>
          <a:blip r:embed="rId3"/>
          <a:stretch>
            <a:fillRect/>
          </a:stretch>
        </p:blipFill>
        <p:spPr>
          <a:xfrm>
            <a:off x="588010" y="1405816"/>
            <a:ext cx="4432300" cy="2336800"/>
          </a:xfrm>
          <a:prstGeom prst="rect">
            <a:avLst/>
          </a:prstGeom>
          <a:ln>
            <a:solidFill>
              <a:schemeClr val="tx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商品信息的增加删除</a:t>
            </a:r>
            <a:r>
              <a:rPr lang="zh-CN" altLang="en-US">
                <a:latin typeface="Microsoft YaHei" charset="0"/>
                <a:ea typeface="Microsoft YaHei" charset="0"/>
                <a:cs typeface="Microsoft YaHei" charset="0"/>
              </a:rPr>
              <a:t>和修改</a:t>
            </a:r>
            <a:endParaRPr lang="zh-CN" altLang="en-US" dirty="0">
              <a:latin typeface="Microsoft YaHei" charset="0"/>
              <a:ea typeface="Microsoft YaHei" charset="0"/>
              <a:cs typeface="Microsoft YaHei" charset="0"/>
            </a:endParaRPr>
          </a:p>
        </p:txBody>
      </p:sp>
      <p:sp>
        <p:nvSpPr>
          <p:cNvPr id="3" name="内容占位符 2"/>
          <p:cNvSpPr>
            <a:spLocks noGrp="1"/>
          </p:cNvSpPr>
          <p:nvPr>
            <p:ph idx="1"/>
          </p:nvPr>
        </p:nvSpPr>
        <p:spPr>
          <a:xfrm>
            <a:off x="143435" y="1395423"/>
            <a:ext cx="8731624" cy="2524062"/>
          </a:xfrm>
        </p:spPr>
        <p:txBody>
          <a:bodyPr>
            <a:normAutofit lnSpcReduction="10000"/>
          </a:bodyPr>
          <a:lstStyle/>
          <a:p>
            <a:pPr marL="857250" lvl="1" indent="-342900" defTabSz="914400">
              <a:lnSpc>
                <a:spcPct val="100000"/>
              </a:lnSpc>
              <a:spcBef>
                <a:spcPts val="600"/>
              </a:spcBef>
              <a:buFont typeface="Wingdings" charset="2"/>
              <a:buChar char="l"/>
            </a:pPr>
            <a:r>
              <a:rPr lang="zh-CN" altLang="en-US" sz="1800" dirty="0">
                <a:solidFill>
                  <a:schemeClr val="tx1"/>
                </a:solidFill>
                <a:latin typeface="Microsoft YaHei" charset="0"/>
                <a:ea typeface="Microsoft YaHei" charset="0"/>
                <a:cs typeface="Microsoft YaHei" charset="0"/>
              </a:rPr>
              <a:t>在</a:t>
            </a:r>
            <a:r>
              <a:rPr lang="zh-CN" altLang="en-US" sz="1800">
                <a:solidFill>
                  <a:schemeClr val="tx1"/>
                </a:solidFill>
                <a:latin typeface="Microsoft YaHei" charset="0"/>
                <a:ea typeface="Microsoft YaHei" charset="0"/>
                <a:cs typeface="Microsoft YaHei" charset="0"/>
              </a:rPr>
              <a:t>系统中增加</a:t>
            </a:r>
            <a:r>
              <a:rPr lang="zh-CN" altLang="en-US" sz="1800" dirty="0">
                <a:solidFill>
                  <a:schemeClr val="tx1"/>
                </a:solidFill>
                <a:latin typeface="Microsoft YaHei" charset="0"/>
                <a:ea typeface="Microsoft YaHei" charset="0"/>
                <a:cs typeface="Microsoft YaHei" charset="0"/>
              </a:rPr>
              <a:t>新</a:t>
            </a:r>
            <a:r>
              <a:rPr altLang="en-US" sz="1800" dirty="0">
                <a:solidFill>
                  <a:schemeClr val="tx1"/>
                </a:solidFill>
                <a:latin typeface="Microsoft YaHei" charset="0"/>
                <a:ea typeface="Microsoft YaHei" charset="0"/>
                <a:cs typeface="Microsoft YaHei" charset="0"/>
              </a:rPr>
              <a:t>进的商品</a:t>
            </a:r>
            <a:endParaRPr lang="en-US" altLang="en-US" sz="1800" dirty="0">
              <a:solidFill>
                <a:schemeClr val="tx1"/>
              </a:solidFill>
              <a:latin typeface="Microsoft YaHei" charset="0"/>
              <a:ea typeface="Microsoft YaHei" charset="0"/>
              <a:cs typeface="Microsoft YaHei" charset="0"/>
            </a:endParaRPr>
          </a:p>
          <a:p>
            <a:pPr marL="1200150" lvl="2" indent="-342900" defTabSz="914400">
              <a:lnSpc>
                <a:spcPct val="100000"/>
              </a:lnSpc>
              <a:spcBef>
                <a:spcPts val="600"/>
              </a:spcBef>
              <a:buFont typeface="Wingdings" charset="2"/>
              <a:buChar char="l"/>
            </a:pPr>
            <a:r>
              <a:rPr altLang="en-US" sz="1850" dirty="0">
                <a:solidFill>
                  <a:schemeClr val="tx1"/>
                </a:solidFill>
                <a:latin typeface="Microsoft YaHei" charset="0"/>
                <a:ea typeface="Microsoft YaHei" charset="0"/>
                <a:cs typeface="Microsoft YaHei" charset="0"/>
              </a:rPr>
              <a:t>添加商品时，如果商品存在则修改数量；否则新建一种商品</a:t>
            </a:r>
            <a:r>
              <a:rPr lang="zh-CN" altLang="en-US" sz="1850">
                <a:solidFill>
                  <a:schemeClr val="tx1"/>
                </a:solidFill>
                <a:latin typeface="Microsoft YaHei" charset="0"/>
                <a:ea typeface="Microsoft YaHei" charset="0"/>
                <a:cs typeface="Microsoft YaHei" charset="0"/>
              </a:rPr>
              <a:t>（序号自动递增</a:t>
            </a:r>
            <a:r>
              <a:rPr lang="zh-CN" altLang="en-US" sz="1850" dirty="0">
                <a:solidFill>
                  <a:schemeClr val="tx1"/>
                </a:solidFill>
                <a:latin typeface="Microsoft YaHei" charset="0"/>
                <a:ea typeface="Microsoft YaHei" charset="0"/>
                <a:cs typeface="Microsoft YaHei" charset="0"/>
              </a:rPr>
              <a:t>，</a:t>
            </a:r>
            <a:r>
              <a:rPr lang="en-US" altLang="zh-CN" sz="1850" dirty="0">
                <a:solidFill>
                  <a:schemeClr val="tx1"/>
                </a:solidFill>
                <a:latin typeface="Microsoft YaHei" charset="0"/>
                <a:ea typeface="Microsoft YaHei" charset="0"/>
                <a:cs typeface="Microsoft YaHei" charset="0"/>
              </a:rPr>
              <a:t>e.g.</a:t>
            </a:r>
            <a:r>
              <a:rPr lang="zh-CN" altLang="en-US" sz="1850" dirty="0">
                <a:solidFill>
                  <a:schemeClr val="tx1"/>
                </a:solidFill>
                <a:latin typeface="Microsoft YaHei" charset="0"/>
                <a:ea typeface="Microsoft YaHei" charset="0"/>
                <a:cs typeface="Microsoft YaHei" charset="0"/>
              </a:rPr>
              <a:t> </a:t>
            </a:r>
            <a:r>
              <a:rPr lang="en-US" altLang="zh-CN" sz="1850" dirty="0">
                <a:solidFill>
                  <a:schemeClr val="tx1"/>
                </a:solidFill>
                <a:latin typeface="Microsoft YaHei" charset="0"/>
                <a:ea typeface="Microsoft YaHei" charset="0"/>
                <a:cs typeface="Microsoft YaHei" charset="0"/>
              </a:rPr>
              <a:t>F0007</a:t>
            </a:r>
            <a:r>
              <a:rPr lang="zh-CN" altLang="en-US" sz="1850" dirty="0">
                <a:solidFill>
                  <a:schemeClr val="tx1"/>
                </a:solidFill>
                <a:latin typeface="Microsoft YaHei" charset="0"/>
                <a:ea typeface="Microsoft YaHei" charset="0"/>
                <a:cs typeface="Microsoft YaHei" charset="0"/>
              </a:rPr>
              <a:t> </a:t>
            </a:r>
            <a:r>
              <a:rPr lang="en-US" altLang="zh-CN" sz="1850" dirty="0">
                <a:solidFill>
                  <a:schemeClr val="tx1"/>
                </a:solidFill>
                <a:latin typeface="Microsoft YaHei" charset="0"/>
                <a:ea typeface="Microsoft YaHei" charset="0"/>
                <a:cs typeface="Microsoft YaHei" charset="0"/>
              </a:rPr>
              <a:t>+</a:t>
            </a:r>
            <a:r>
              <a:rPr lang="zh-CN" altLang="en-US" sz="1850" dirty="0">
                <a:solidFill>
                  <a:schemeClr val="tx1"/>
                </a:solidFill>
                <a:latin typeface="Microsoft YaHei" charset="0"/>
                <a:ea typeface="Microsoft YaHei" charset="0"/>
                <a:cs typeface="Microsoft YaHei" charset="0"/>
              </a:rPr>
              <a:t> </a:t>
            </a:r>
            <a:r>
              <a:rPr lang="en-US" altLang="zh-CN" sz="1850" dirty="0">
                <a:solidFill>
                  <a:schemeClr val="tx1"/>
                </a:solidFill>
                <a:latin typeface="Microsoft YaHei" charset="0"/>
                <a:ea typeface="Microsoft YaHei" charset="0"/>
                <a:cs typeface="Microsoft YaHei" charset="0"/>
              </a:rPr>
              <a:t>1</a:t>
            </a:r>
            <a:r>
              <a:rPr lang="zh-CN" altLang="en-US" sz="1850" dirty="0">
                <a:solidFill>
                  <a:schemeClr val="tx1"/>
                </a:solidFill>
                <a:latin typeface="Microsoft YaHei" charset="0"/>
                <a:ea typeface="Microsoft YaHei" charset="0"/>
                <a:cs typeface="Microsoft YaHei" charset="0"/>
              </a:rPr>
              <a:t> </a:t>
            </a:r>
            <a:r>
              <a:rPr lang="zh-CN" altLang="en-US" sz="1850" dirty="0">
                <a:solidFill>
                  <a:schemeClr val="tx1"/>
                </a:solidFill>
                <a:latin typeface="Microsoft YaHei" charset="0"/>
                <a:ea typeface="Microsoft YaHei" charset="0"/>
                <a:cs typeface="Microsoft YaHei" charset="0"/>
                <a:sym typeface="Wingdings"/>
              </a:rPr>
              <a:t> </a:t>
            </a:r>
            <a:r>
              <a:rPr lang="en-US" altLang="zh-CN" sz="1850" dirty="0">
                <a:solidFill>
                  <a:schemeClr val="tx1"/>
                </a:solidFill>
                <a:latin typeface="Microsoft YaHei" charset="0"/>
                <a:ea typeface="Microsoft YaHei" charset="0"/>
                <a:cs typeface="Microsoft YaHei" charset="0"/>
                <a:sym typeface="Wingdings"/>
              </a:rPr>
              <a:t>F0008</a:t>
            </a:r>
            <a:r>
              <a:rPr lang="zh-CN" altLang="en-US" sz="1850" dirty="0">
                <a:solidFill>
                  <a:schemeClr val="tx1"/>
                </a:solidFill>
                <a:latin typeface="Microsoft YaHei" charset="0"/>
                <a:ea typeface="Microsoft YaHei" charset="0"/>
                <a:cs typeface="Microsoft YaHei" charset="0"/>
              </a:rPr>
              <a:t>）</a:t>
            </a:r>
            <a:endParaRPr lang="en-US" altLang="zh-CN" sz="1850" dirty="0">
              <a:solidFill>
                <a:schemeClr val="tx1"/>
              </a:solidFill>
              <a:latin typeface="Microsoft YaHei" charset="0"/>
              <a:ea typeface="Microsoft YaHei" charset="0"/>
              <a:cs typeface="Microsoft YaHei" charset="0"/>
            </a:endParaRPr>
          </a:p>
          <a:p>
            <a:pPr marL="857250" lvl="1" indent="-342900" defTabSz="914400">
              <a:lnSpc>
                <a:spcPct val="100000"/>
              </a:lnSpc>
              <a:spcBef>
                <a:spcPts val="600"/>
              </a:spcBef>
              <a:buFont typeface="Wingdings" charset="2"/>
              <a:buChar char="l"/>
            </a:pPr>
            <a:r>
              <a:rPr altLang="en-US" sz="1800" dirty="0">
                <a:solidFill>
                  <a:schemeClr val="tx1"/>
                </a:solidFill>
                <a:latin typeface="Microsoft YaHei" charset="0"/>
                <a:ea typeface="Microsoft YaHei" charset="0"/>
                <a:cs typeface="Microsoft YaHei" charset="0"/>
              </a:rPr>
              <a:t>在系统中删除需下架的商品</a:t>
            </a:r>
            <a:endParaRPr lang="en-US" altLang="zh-CN" sz="1800" dirty="0">
              <a:solidFill>
                <a:srgbClr val="00B0F0"/>
              </a:solidFill>
              <a:latin typeface="Microsoft YaHei" charset="0"/>
              <a:ea typeface="Microsoft YaHei" charset="0"/>
              <a:cs typeface="Microsoft YaHei" charset="0"/>
            </a:endParaRPr>
          </a:p>
          <a:p>
            <a:pPr marL="1314450" lvl="2" indent="-342900" defTabSz="914400">
              <a:lnSpc>
                <a:spcPct val="100000"/>
              </a:lnSpc>
              <a:spcBef>
                <a:spcPts val="600"/>
              </a:spcBef>
              <a:buFont typeface="Wingdings" charset="2"/>
              <a:buChar char="l"/>
            </a:pPr>
            <a:r>
              <a:rPr altLang="en-US" sz="1800" dirty="0">
                <a:solidFill>
                  <a:schemeClr val="tx1"/>
                </a:solidFill>
                <a:latin typeface="Microsoft YaHei" charset="0"/>
                <a:ea typeface="Microsoft YaHei" charset="0"/>
                <a:cs typeface="Microsoft YaHei" charset="0"/>
              </a:rPr>
              <a:t>删除需下架的商品时</a:t>
            </a:r>
            <a:r>
              <a:rPr lang="zh-CN" altLang="en-US" sz="1700" dirty="0">
                <a:solidFill>
                  <a:schemeClr val="tx1"/>
                </a:solidFill>
                <a:latin typeface="Microsoft YaHei" charset="0"/>
                <a:ea typeface="Microsoft YaHei" charset="0"/>
                <a:cs typeface="Microsoft YaHei" charset="0"/>
                <a:sym typeface="+mn-ea"/>
              </a:rPr>
              <a:t>，数量记为</a:t>
            </a:r>
            <a:r>
              <a:rPr lang="en-US" altLang="zh-CN" sz="1700">
                <a:solidFill>
                  <a:schemeClr val="tx1"/>
                </a:solidFill>
                <a:latin typeface="Microsoft YaHei" charset="0"/>
                <a:ea typeface="Microsoft YaHei" charset="0"/>
                <a:cs typeface="Microsoft YaHei" charset="0"/>
                <a:sym typeface="+mn-ea"/>
              </a:rPr>
              <a:t>-1</a:t>
            </a:r>
            <a:r>
              <a:rPr altLang="en-US" sz="1700">
                <a:solidFill>
                  <a:schemeClr val="tx1"/>
                </a:solidFill>
                <a:latin typeface="Microsoft YaHei" charset="0"/>
                <a:ea typeface="Microsoft YaHei" charset="0"/>
                <a:cs typeface="Microsoft YaHei" charset="0"/>
                <a:sym typeface="+mn-ea"/>
              </a:rPr>
              <a:t>。</a:t>
            </a:r>
            <a:endParaRPr lang="x-none" altLang="en-US" sz="1710" dirty="0">
              <a:solidFill>
                <a:schemeClr val="tx1"/>
              </a:solidFill>
              <a:latin typeface="Microsoft YaHei" charset="0"/>
              <a:ea typeface="Microsoft YaHei" charset="0"/>
              <a:cs typeface="Microsoft YaHei" charset="0"/>
            </a:endParaRPr>
          </a:p>
          <a:p>
            <a:pPr marL="857250" lvl="1" indent="-342900" defTabSz="914400">
              <a:lnSpc>
                <a:spcPct val="100000"/>
              </a:lnSpc>
              <a:spcBef>
                <a:spcPts val="600"/>
              </a:spcBef>
              <a:buFont typeface="Wingdings" charset="2"/>
              <a:buChar char="l"/>
            </a:pPr>
            <a:r>
              <a:rPr altLang="en-US" sz="1800" dirty="0">
                <a:solidFill>
                  <a:schemeClr val="tx1"/>
                </a:solidFill>
                <a:latin typeface="Microsoft YaHei" charset="0"/>
                <a:ea typeface="Microsoft YaHei" charset="0"/>
                <a:cs typeface="Microsoft YaHei" charset="0"/>
              </a:rPr>
              <a:t>在系统中修改商品的信息</a:t>
            </a:r>
            <a:r>
              <a:rPr lang="en-US" altLang="zh-CN" sz="1800" dirty="0">
                <a:solidFill>
                  <a:schemeClr val="tx1"/>
                </a:solidFill>
                <a:latin typeface="Microsoft YaHei" charset="0"/>
                <a:ea typeface="Microsoft YaHei" charset="0"/>
                <a:cs typeface="Microsoft YaHei" charset="0"/>
              </a:rPr>
              <a:t>(</a:t>
            </a:r>
            <a:r>
              <a:rPr altLang="en-US" sz="1800" dirty="0">
                <a:solidFill>
                  <a:schemeClr val="tx1"/>
                </a:solidFill>
                <a:latin typeface="Microsoft YaHei" charset="0"/>
                <a:ea typeface="Microsoft YaHei" charset="0"/>
                <a:cs typeface="Microsoft YaHei" charset="0"/>
              </a:rPr>
              <a:t>如商品价格变更</a:t>
            </a:r>
            <a:r>
              <a:rPr lang="zh-CN" altLang="en-US" sz="1800" dirty="0">
                <a:solidFill>
                  <a:schemeClr val="tx1"/>
                </a:solidFill>
                <a:latin typeface="Microsoft YaHei" charset="0"/>
                <a:ea typeface="Microsoft YaHei" charset="0"/>
                <a:cs typeface="Microsoft YaHei" charset="0"/>
              </a:rPr>
              <a:t>，数目更改</a:t>
            </a:r>
            <a:r>
              <a:rPr lang="en-US" altLang="zh-CN" sz="1800" dirty="0">
                <a:solidFill>
                  <a:schemeClr val="tx1"/>
                </a:solidFill>
                <a:latin typeface="Microsoft YaHei" charset="0"/>
                <a:ea typeface="Microsoft YaHei" charset="0"/>
                <a:cs typeface="Microsoft YaHei" charset="0"/>
              </a:rPr>
              <a:t>)</a:t>
            </a:r>
          </a:p>
          <a:p>
            <a:pPr marL="857250" lvl="1" indent="-342900" defTabSz="914400">
              <a:lnSpc>
                <a:spcPct val="100000"/>
              </a:lnSpc>
              <a:spcBef>
                <a:spcPts val="600"/>
              </a:spcBef>
              <a:buNone/>
            </a:pPr>
            <a:endParaRPr lang="en-US" altLang="zh-CN" sz="2000" dirty="0">
              <a:solidFill>
                <a:schemeClr val="tx1"/>
              </a:solidFill>
              <a:latin typeface="Microsoft YaHei" charset="0"/>
              <a:ea typeface="Microsoft YaHei" charset="0"/>
              <a:cs typeface="Microsoft YaHei" charset="0"/>
            </a:endParaRPr>
          </a:p>
        </p:txBody>
      </p:sp>
      <p:pic>
        <p:nvPicPr>
          <p:cNvPr id="7" name="图片 6"/>
          <p:cNvPicPr>
            <a:picLocks noChangeAspect="1"/>
          </p:cNvPicPr>
          <p:nvPr/>
        </p:nvPicPr>
        <p:blipFill>
          <a:blip r:embed="rId2"/>
          <a:stretch>
            <a:fillRect/>
          </a:stretch>
        </p:blipFill>
        <p:spPr>
          <a:xfrm>
            <a:off x="52038" y="4106041"/>
            <a:ext cx="4432300" cy="2336800"/>
          </a:xfrm>
          <a:prstGeom prst="rect">
            <a:avLst/>
          </a:prstGeom>
          <a:ln>
            <a:solidFill>
              <a:schemeClr val="tx1"/>
            </a:solidFill>
          </a:ln>
        </p:spPr>
      </p:pic>
      <p:pic>
        <p:nvPicPr>
          <p:cNvPr id="5" name="图片 4"/>
          <p:cNvPicPr>
            <a:picLocks noChangeAspect="1"/>
          </p:cNvPicPr>
          <p:nvPr/>
        </p:nvPicPr>
        <p:blipFill>
          <a:blip r:embed="rId3"/>
          <a:stretch>
            <a:fillRect/>
          </a:stretch>
        </p:blipFill>
        <p:spPr>
          <a:xfrm>
            <a:off x="4654905" y="4106041"/>
            <a:ext cx="4457700" cy="2667000"/>
          </a:xfrm>
          <a:prstGeom prst="rect">
            <a:avLst/>
          </a:prstGeom>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售出清单查询</a:t>
            </a:r>
          </a:p>
        </p:txBody>
      </p:sp>
      <p:sp>
        <p:nvSpPr>
          <p:cNvPr id="4" name="内容占位符 2"/>
          <p:cNvSpPr>
            <a:spLocks noGrp="1"/>
          </p:cNvSpPr>
          <p:nvPr>
            <p:ph idx="1"/>
          </p:nvPr>
        </p:nvSpPr>
        <p:spPr>
          <a:xfrm>
            <a:off x="628653" y="1456267"/>
            <a:ext cx="8052504" cy="5181600"/>
          </a:xfrm>
        </p:spPr>
        <p:txBody>
          <a:bodyPr>
            <a:normAutofit/>
          </a:bodyPr>
          <a:lstStyle/>
          <a:p>
            <a:pPr marL="800100" lvl="1" indent="-342900" defTabSz="914400">
              <a:buFont typeface="Wingdings" charset="2"/>
              <a:buChar char="l"/>
            </a:pPr>
            <a:r>
              <a:rPr lang="zh-CN" altLang="en-US" sz="1800" dirty="0">
                <a:solidFill>
                  <a:schemeClr val="tx1"/>
                </a:solidFill>
                <a:latin typeface="Microsoft YaHei" charset="0"/>
                <a:ea typeface="Microsoft YaHei" charset="0"/>
                <a:cs typeface="Microsoft YaHei" charset="0"/>
                <a:sym typeface="+mn-ea"/>
              </a:rPr>
              <a:t>将</a:t>
            </a:r>
            <a:r>
              <a:rPr altLang="en-US" sz="1800" dirty="0">
                <a:solidFill>
                  <a:schemeClr val="tx1"/>
                </a:solidFill>
                <a:latin typeface="Microsoft YaHei" charset="0"/>
                <a:ea typeface="Microsoft YaHei" charset="0"/>
                <a:cs typeface="Microsoft YaHei" charset="0"/>
                <a:sym typeface="+mn-ea"/>
              </a:rPr>
              <a:t>售出的商品信息进行展示</a:t>
            </a:r>
            <a:r>
              <a:rPr lang="zh-CN" altLang="en-US" sz="1800" dirty="0">
                <a:solidFill>
                  <a:schemeClr val="tx1"/>
                </a:solidFill>
                <a:latin typeface="Microsoft YaHei" charset="0"/>
                <a:ea typeface="Microsoft YaHei" charset="0"/>
                <a:cs typeface="Microsoft YaHei" charset="0"/>
                <a:sym typeface="+mn-ea"/>
              </a:rPr>
              <a:t>（已售商品文件）</a:t>
            </a:r>
            <a:endParaRPr lang="en-US" altLang="zh-CN" sz="1800" dirty="0">
              <a:solidFill>
                <a:schemeClr val="tx1"/>
              </a:solidFill>
              <a:latin typeface="Microsoft YaHei" charset="0"/>
              <a:ea typeface="Microsoft YaHei" charset="0"/>
              <a:cs typeface="Microsoft YaHei" charset="0"/>
              <a:sym typeface="+mn-ea"/>
            </a:endParaRPr>
          </a:p>
          <a:p>
            <a:pPr marL="457200" lvl="1" indent="0" defTabSz="914400">
              <a:buNone/>
            </a:pPr>
            <a:endParaRPr lang="en-US" altLang="zh-CN" sz="2000" dirty="0">
              <a:solidFill>
                <a:schemeClr val="tx1"/>
              </a:solidFill>
              <a:latin typeface="Adobe 楷体 Std R" pitchFamily="18" charset="-122"/>
              <a:ea typeface="Adobe 楷体 Std R" pitchFamily="18" charset="-122"/>
              <a:sym typeface="+mn-ea"/>
            </a:endParaRPr>
          </a:p>
          <a:p>
            <a:pPr marL="457200" lvl="1" indent="0" defTabSz="914400">
              <a:buNone/>
            </a:pPr>
            <a:endParaRPr lang="en-US" altLang="zh-CN" sz="2000" dirty="0">
              <a:solidFill>
                <a:schemeClr val="tx1"/>
              </a:solidFill>
              <a:latin typeface="Adobe 楷体 Std R" pitchFamily="18" charset="-122"/>
              <a:ea typeface="Adobe 楷体 Std R" pitchFamily="18" charset="-122"/>
              <a:sym typeface="+mn-ea"/>
            </a:endParaRPr>
          </a:p>
        </p:txBody>
      </p:sp>
      <p:sp>
        <p:nvSpPr>
          <p:cNvPr id="8" name="圆角矩形 7"/>
          <p:cNvSpPr/>
          <p:nvPr/>
        </p:nvSpPr>
        <p:spPr>
          <a:xfrm>
            <a:off x="6439435" y="2479372"/>
            <a:ext cx="2332916" cy="116603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tLang="zh-CN" dirty="0">
              <a:latin typeface="Adobe 楷体 Std R" pitchFamily="18" charset="-122"/>
              <a:ea typeface="Adobe 楷体 Std R" pitchFamily="18" charset="-122"/>
            </a:endParaRPr>
          </a:p>
          <a:p>
            <a:pPr algn="ctr"/>
            <a:r>
              <a:rPr lang="zh-CN" altLang="en-US" dirty="0">
                <a:latin typeface="Microsoft YaHei" charset="0"/>
                <a:ea typeface="Microsoft YaHei" charset="0"/>
                <a:cs typeface="Microsoft YaHei" charset="0"/>
              </a:rPr>
              <a:t>注意同一价格同一商品求和展示，并按照</a:t>
            </a:r>
            <a:r>
              <a:rPr lang="en-US" altLang="zh-CN" dirty="0">
                <a:latin typeface="Microsoft YaHei" charset="0"/>
                <a:ea typeface="Microsoft YaHei" charset="0"/>
                <a:cs typeface="Microsoft YaHei" charset="0"/>
              </a:rPr>
              <a:t>ID</a:t>
            </a:r>
            <a:r>
              <a:rPr lang="zh-CN" altLang="en-US" dirty="0">
                <a:latin typeface="Microsoft YaHei" charset="0"/>
                <a:ea typeface="Microsoft YaHei" charset="0"/>
                <a:cs typeface="Microsoft YaHei" charset="0"/>
              </a:rPr>
              <a:t>升序排列，价格顺序自由发挥</a:t>
            </a:r>
          </a:p>
          <a:p>
            <a:pPr algn="ctr"/>
            <a:endParaRPr lang="zh-CN" altLang="en-US" dirty="0">
              <a:latin typeface="Adobe 楷体 Std R" pitchFamily="18" charset="-122"/>
              <a:ea typeface="Adobe 楷体 Std R" pitchFamily="18" charset="-122"/>
            </a:endParaRPr>
          </a:p>
        </p:txBody>
      </p:sp>
      <p:pic>
        <p:nvPicPr>
          <p:cNvPr id="9" name="图片 8"/>
          <p:cNvPicPr>
            <a:picLocks noChangeAspect="1"/>
          </p:cNvPicPr>
          <p:nvPr/>
        </p:nvPicPr>
        <p:blipFill>
          <a:blip r:embed="rId2"/>
          <a:stretch>
            <a:fillRect/>
          </a:stretch>
        </p:blipFill>
        <p:spPr>
          <a:xfrm>
            <a:off x="453327" y="4139490"/>
            <a:ext cx="8585570" cy="2353456"/>
          </a:xfrm>
          <a:prstGeom prst="rect">
            <a:avLst/>
          </a:prstGeom>
        </p:spPr>
      </p:pic>
      <p:pic>
        <p:nvPicPr>
          <p:cNvPr id="3" name="图片 2"/>
          <p:cNvPicPr>
            <a:picLocks noChangeAspect="1"/>
          </p:cNvPicPr>
          <p:nvPr/>
        </p:nvPicPr>
        <p:blipFill>
          <a:blip r:embed="rId3"/>
          <a:stretch>
            <a:fillRect/>
          </a:stretch>
        </p:blipFill>
        <p:spPr>
          <a:xfrm>
            <a:off x="628653" y="2038769"/>
            <a:ext cx="5283200" cy="1955800"/>
          </a:xfrm>
          <a:prstGeom prst="rect">
            <a:avLst/>
          </a:prstGeom>
          <a:ln>
            <a:solidFill>
              <a:schemeClr val="tx1"/>
            </a:solidFill>
          </a:ln>
        </p:spPr>
      </p:pic>
    </p:spTree>
    <p:extLst>
      <p:ext uri="{BB962C8B-B14F-4D97-AF65-F5344CB8AC3E}">
        <p14:creationId xmlns:p14="http://schemas.microsoft.com/office/powerpoint/2010/main" val="3773279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2507615" y="2905125"/>
            <a:ext cx="4881245" cy="1763395"/>
          </a:xfrm>
          <a:prstGeom prst="rect">
            <a:avLst/>
          </a:prstGeom>
        </p:spPr>
        <p:txBody>
          <a:bodyPr vert="horz" lIns="91440" tIns="45720" rIns="91440" bIns="45720" rtlCol="0">
            <a:normAutofit/>
          </a:bodyPr>
          <a:lstStyle>
            <a:lvl1pPr marL="0" indent="0" algn="l" defTabSz="685800" rtl="0" eaLnBrk="1" latinLnBrk="0" hangingPunct="1">
              <a:lnSpc>
                <a:spcPct val="150000"/>
              </a:lnSpc>
              <a:spcBef>
                <a:spcPct val="30000"/>
              </a:spcBef>
              <a:spcAft>
                <a:spcPts val="900"/>
              </a:spcAft>
              <a:buFont typeface="Arial" panose="02080604020202020204" charset="0"/>
              <a:buNone/>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150000"/>
              </a:lnSpc>
              <a:spcBef>
                <a:spcPct val="30000"/>
              </a:spcBef>
              <a:spcAft>
                <a:spcPts val="900"/>
              </a:spcAft>
              <a:buFont typeface="Arial" panose="02080604020202020204" charset="0"/>
              <a:buChar char="•"/>
              <a:defRPr lang="zh-CN" sz="105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150000"/>
              </a:lnSpc>
              <a:spcBef>
                <a:spcPct val="30000"/>
              </a:spcBef>
              <a:spcAft>
                <a:spcPts val="900"/>
              </a:spcAft>
              <a:buFont typeface="Arial" panose="02080604020202020204" charset="0"/>
              <a:buChar char="•"/>
              <a:defRPr lang="zh-CN" sz="9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150000"/>
              </a:lnSpc>
              <a:spcBef>
                <a:spcPct val="30000"/>
              </a:spcBef>
              <a:spcAft>
                <a:spcPts val="900"/>
              </a:spcAft>
              <a:buFont typeface="Arial" panose="02080604020202020204" charset="0"/>
              <a:buChar char="•"/>
              <a:defRPr lang="zh-CN" sz="825"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9pPr>
          </a:lstStyle>
          <a:p>
            <a:r>
              <a:rPr lang="x-none" altLang="zh-CN" sz="4400" b="1" dirty="0">
                <a:solidFill>
                  <a:schemeClr val="tx1"/>
                </a:solidFill>
                <a:latin typeface="Microsoft YaHei" charset="0"/>
                <a:ea typeface="Microsoft YaHei" charset="0"/>
                <a:cs typeface="Microsoft YaHei" charset="0"/>
              </a:rPr>
              <a:t>用户功能简介</a:t>
            </a:r>
          </a:p>
        </p:txBody>
      </p:sp>
    </p:spTree>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993</Words>
  <Application>Microsoft Office PowerPoint</Application>
  <PresentationFormat>全屏显示(4:3)</PresentationFormat>
  <Paragraphs>136</Paragraphs>
  <Slides>24</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Adobe 楷体 Std R</vt:lpstr>
      <vt:lpstr>Microsoft YaHei UI</vt:lpstr>
      <vt:lpstr>宋体</vt:lpstr>
      <vt:lpstr>Microsoft YaHei</vt:lpstr>
      <vt:lpstr>Arial</vt:lpstr>
      <vt:lpstr>Calibri</vt:lpstr>
      <vt:lpstr>Segoe UI</vt:lpstr>
      <vt:lpstr>Segoe UI Light</vt:lpstr>
      <vt:lpstr>Wingdings</vt:lpstr>
      <vt:lpstr>WelcomeDoc</vt:lpstr>
      <vt:lpstr>项目二  网店购物管理系统 </vt:lpstr>
      <vt:lpstr>题目背景</vt:lpstr>
      <vt:lpstr>需要实现的功能</vt:lpstr>
      <vt:lpstr>PowerPoint 演示文稿</vt:lpstr>
      <vt:lpstr>管理员登录与注销</vt:lpstr>
      <vt:lpstr>商品信息查询</vt:lpstr>
      <vt:lpstr>商品信息的增加删除和修改</vt:lpstr>
      <vt:lpstr>售出清单查询</vt:lpstr>
      <vt:lpstr>PowerPoint 演示文稿</vt:lpstr>
      <vt:lpstr>用户登录注册与退出</vt:lpstr>
      <vt:lpstr>查询商品信息</vt:lpstr>
      <vt:lpstr>商品搜索</vt:lpstr>
      <vt:lpstr>查看购物车商品</vt:lpstr>
      <vt:lpstr>添加购物车</vt:lpstr>
      <vt:lpstr>删除购物车中的商品</vt:lpstr>
      <vt:lpstr>结账</vt:lpstr>
      <vt:lpstr>PowerPoint 演示文稿</vt:lpstr>
      <vt:lpstr>注意事项</vt:lpstr>
      <vt:lpstr>注意事项</vt:lpstr>
      <vt:lpstr>库存和已售清单中的信息说明</vt:lpstr>
      <vt:lpstr>用户和购物车文件的信息说明</vt:lpstr>
      <vt:lpstr>题目要求</vt:lpstr>
      <vt:lpstr>扩展功能</vt:lpstr>
      <vt:lpstr>实验安排和评分（项目总分/10，计入总分）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4</cp:revision>
  <dcterms:created xsi:type="dcterms:W3CDTF">2017-02-23T09:11:23Z</dcterms:created>
  <dcterms:modified xsi:type="dcterms:W3CDTF">2021-10-20T09:11:55Z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KSOProductBuildVer">
    <vt:lpwstr>2052-10.1.0.5672</vt:lpwstr>
  </property>
</Properties>
</file>