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7" r:id="rId4"/>
    <p:sldId id="257" r:id="rId5"/>
    <p:sldId id="273" r:id="rId6"/>
    <p:sldId id="274" r:id="rId7"/>
    <p:sldId id="275" r:id="rId8"/>
    <p:sldId id="259" r:id="rId9"/>
    <p:sldId id="263" r:id="rId10"/>
    <p:sldId id="262" r:id="rId11"/>
    <p:sldId id="261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>
        <p:scale>
          <a:sx n="75" d="100"/>
          <a:sy n="75" d="100"/>
        </p:scale>
        <p:origin x="-99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 lang="en-US"/>
            </a:pPr>
            <a:r>
              <a:rPr lang="en-US"/>
              <a:t>Detalle</a:t>
            </a:r>
            <a:r>
              <a:rPr lang="en-US" baseline="0"/>
              <a:t> Valor Ganado Ciclo 2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Planeado</c:v>
          </c:tx>
          <c:cat>
            <c:strRef>
              <c:f>resumen!$F$13:$F$19</c:f>
              <c:strCache>
                <c:ptCount val="7"/>
                <c:pt idx="0">
                  <c:v>Miercoles</c:v>
                </c:pt>
                <c:pt idx="1">
                  <c:v>Jueves</c:v>
                </c:pt>
                <c:pt idx="2">
                  <c:v>Viernes</c:v>
                </c:pt>
                <c:pt idx="3">
                  <c:v>Sabado</c:v>
                </c:pt>
                <c:pt idx="4">
                  <c:v>Domingo</c:v>
                </c:pt>
                <c:pt idx="5">
                  <c:v>Lunes</c:v>
                </c:pt>
                <c:pt idx="6">
                  <c:v>Martes</c:v>
                </c:pt>
              </c:strCache>
            </c:strRef>
          </c:cat>
          <c:val>
            <c:numRef>
              <c:f>resumen!$I$13:$I$19</c:f>
              <c:numCache>
                <c:formatCode>0.00%</c:formatCode>
                <c:ptCount val="7"/>
                <c:pt idx="0">
                  <c:v>0</c:v>
                </c:pt>
                <c:pt idx="1">
                  <c:v>7.7235772357723595E-2</c:v>
                </c:pt>
                <c:pt idx="2">
                  <c:v>7.7235772357723595E-2</c:v>
                </c:pt>
                <c:pt idx="3">
                  <c:v>0.20121951219512202</c:v>
                </c:pt>
                <c:pt idx="4">
                  <c:v>0.25813008130081311</c:v>
                </c:pt>
                <c:pt idx="5">
                  <c:v>0.27032520325203263</c:v>
                </c:pt>
                <c:pt idx="6">
                  <c:v>0.28861788617886192</c:v>
                </c:pt>
              </c:numCache>
            </c:numRef>
          </c:val>
        </c:ser>
        <c:ser>
          <c:idx val="1"/>
          <c:order val="1"/>
          <c:tx>
            <c:v>Real</c:v>
          </c:tx>
          <c:val>
            <c:numRef>
              <c:f>resumen!$K$13:$K$19</c:f>
              <c:numCache>
                <c:formatCode>0.00%</c:formatCode>
                <c:ptCount val="7"/>
                <c:pt idx="0">
                  <c:v>0</c:v>
                </c:pt>
                <c:pt idx="1">
                  <c:v>2.8455284552845534E-2</c:v>
                </c:pt>
                <c:pt idx="2">
                  <c:v>2.8455284552845534E-2</c:v>
                </c:pt>
                <c:pt idx="3">
                  <c:v>0.15853658536585372</c:v>
                </c:pt>
                <c:pt idx="4">
                  <c:v>0.18292682926829271</c:v>
                </c:pt>
                <c:pt idx="5">
                  <c:v>0.241869918699187</c:v>
                </c:pt>
                <c:pt idx="6">
                  <c:v>0.28861788617886186</c:v>
                </c:pt>
              </c:numCache>
            </c:numRef>
          </c:val>
        </c:ser>
        <c:marker val="1"/>
        <c:axId val="62538880"/>
        <c:axId val="62540416"/>
      </c:lineChart>
      <c:catAx>
        <c:axId val="6253888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62540416"/>
        <c:crosses val="autoZero"/>
        <c:auto val="1"/>
        <c:lblAlgn val="ctr"/>
        <c:lblOffset val="100"/>
      </c:catAx>
      <c:valAx>
        <c:axId val="625404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6253888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lang="en-US"/>
            </a:pPr>
            <a:endParaRPr lang="es-CO"/>
          </a:p>
        </c:txPr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style val="34"/>
  <c:chart>
    <c:title>
      <c:tx>
        <c:rich>
          <a:bodyPr/>
          <a:lstStyle/>
          <a:p>
            <a:pPr>
              <a:defRPr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4.2</c:v>
                </c:pt>
                <c:pt idx="2">
                  <c:v>4.5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4.5999999999999996</c:v>
                </c:pt>
                <c:pt idx="2">
                  <c:v>5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4.5999999999999996</c:v>
                </c:pt>
                <c:pt idx="2">
                  <c:v>4.5</c:v>
                </c:pt>
                <c:pt idx="3">
                  <c:v>4.5999999999999996</c:v>
                </c:pt>
                <c:pt idx="4">
                  <c:v>4.5999999999999996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</c:v>
                </c:pt>
                <c:pt idx="3">
                  <c:v>4.2</c:v>
                </c:pt>
                <c:pt idx="4">
                  <c:v>4.8</c:v>
                </c:pt>
                <c:pt idx="5">
                  <c:v>4.8</c:v>
                </c:pt>
              </c:numCache>
            </c:numRef>
          </c:val>
        </c:ser>
        <c:axId val="80197120"/>
        <c:axId val="86871424"/>
      </c:barChart>
      <c:catAx>
        <c:axId val="801971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crossAx val="86871424"/>
        <c:crosses val="autoZero"/>
        <c:auto val="1"/>
        <c:lblAlgn val="ctr"/>
        <c:lblOffset val="100"/>
      </c:catAx>
      <c:valAx>
        <c:axId val="86871424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crossAx val="80197120"/>
        <c:crosses val="autoZero"/>
        <c:crossBetween val="between"/>
      </c:valAx>
    </c:plotArea>
    <c:legend>
      <c:legendPos val="r"/>
      <c:layout/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0ABEA-2FC7-4B74-AB1F-4D0AFA572802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0E00C1-DEEE-46AC-AB2A-A2AE326AD960}">
      <dgm:prSet phldrT="[Texto]"/>
      <dgm:spPr/>
      <dgm:t>
        <a:bodyPr/>
        <a:lstStyle/>
        <a:p>
          <a:r>
            <a:rPr lang="es-CO" dirty="0" err="1" smtClean="0"/>
            <a:t>Hosting</a:t>
          </a:r>
          <a:r>
            <a:rPr lang="es-CO" dirty="0" smtClean="0"/>
            <a:t> del proyecto</a:t>
          </a:r>
          <a:endParaRPr lang="en-US" dirty="0"/>
        </a:p>
      </dgm:t>
    </dgm:pt>
    <dgm:pt modelId="{40C2BCD9-F1DE-4F00-A436-A411D3B6B44C}" type="parTrans" cxnId="{5FD63B60-512B-4DF0-867D-3AD98C65616E}">
      <dgm:prSet/>
      <dgm:spPr/>
      <dgm:t>
        <a:bodyPr/>
        <a:lstStyle/>
        <a:p>
          <a:endParaRPr lang="en-US"/>
        </a:p>
      </dgm:t>
    </dgm:pt>
    <dgm:pt modelId="{AD3A735A-5ED0-49C7-A464-BE591A70A318}" type="sibTrans" cxnId="{5FD63B60-512B-4DF0-867D-3AD98C65616E}">
      <dgm:prSet/>
      <dgm:spPr/>
      <dgm:t>
        <a:bodyPr/>
        <a:lstStyle/>
        <a:p>
          <a:endParaRPr lang="en-US"/>
        </a:p>
      </dgm:t>
    </dgm:pt>
    <dgm:pt modelId="{95F12381-D8FC-4BB7-AE5C-03869EB2E277}">
      <dgm:prSet phldrT="[Texto]"/>
      <dgm:spPr/>
      <dgm:t>
        <a:bodyPr/>
        <a:lstStyle/>
        <a:p>
          <a:r>
            <a:rPr lang="es-CO" dirty="0" smtClean="0"/>
            <a:t>Entorno de desarrollo</a:t>
          </a:r>
          <a:endParaRPr lang="en-US" dirty="0"/>
        </a:p>
      </dgm:t>
    </dgm:pt>
    <dgm:pt modelId="{01E08375-83A6-44EF-80E6-A89B3F166003}" type="parTrans" cxnId="{EF30267B-19EF-4345-892D-788C4A6E807F}">
      <dgm:prSet/>
      <dgm:spPr/>
      <dgm:t>
        <a:bodyPr/>
        <a:lstStyle/>
        <a:p>
          <a:endParaRPr lang="en-US"/>
        </a:p>
      </dgm:t>
    </dgm:pt>
    <dgm:pt modelId="{D97C0E5D-4445-471C-A52B-5130628F22DC}" type="sibTrans" cxnId="{EF30267B-19EF-4345-892D-788C4A6E807F}">
      <dgm:prSet/>
      <dgm:spPr/>
      <dgm:t>
        <a:bodyPr/>
        <a:lstStyle/>
        <a:p>
          <a:endParaRPr lang="en-US"/>
        </a:p>
      </dgm:t>
    </dgm:pt>
    <dgm:pt modelId="{CFAB2459-C02B-4B5F-BCD6-115ACEA19C6D}">
      <dgm:prSet phldrT="[Texto]"/>
      <dgm:spPr/>
      <dgm:t>
        <a:bodyPr/>
        <a:lstStyle/>
        <a:p>
          <a:r>
            <a:rPr lang="es-CO" dirty="0" smtClean="0"/>
            <a:t>Control de versiones</a:t>
          </a:r>
          <a:endParaRPr lang="en-US" dirty="0"/>
        </a:p>
      </dgm:t>
    </dgm:pt>
    <dgm:pt modelId="{92010C60-94EE-4F23-96CC-DD874D4A2114}" type="parTrans" cxnId="{6E0DD019-3177-4CE3-9035-803F65BD8460}">
      <dgm:prSet/>
      <dgm:spPr/>
      <dgm:t>
        <a:bodyPr/>
        <a:lstStyle/>
        <a:p>
          <a:endParaRPr lang="en-US"/>
        </a:p>
      </dgm:t>
    </dgm:pt>
    <dgm:pt modelId="{ED471FC9-8AB2-4AE4-9FE2-E16064D7D8AE}" type="sibTrans" cxnId="{6E0DD019-3177-4CE3-9035-803F65BD8460}">
      <dgm:prSet/>
      <dgm:spPr/>
      <dgm:t>
        <a:bodyPr/>
        <a:lstStyle/>
        <a:p>
          <a:endParaRPr lang="en-US"/>
        </a:p>
      </dgm:t>
    </dgm:pt>
    <dgm:pt modelId="{04FC1204-CB65-49D1-BDD0-7AE523D12892}">
      <dgm:prSet phldrT="[Texto]"/>
      <dgm:spPr/>
      <dgm:t>
        <a:bodyPr/>
        <a:lstStyle/>
        <a:p>
          <a:r>
            <a:rPr lang="es-CO" dirty="0" smtClean="0"/>
            <a:t>Project</a:t>
          </a:r>
          <a:endParaRPr lang="en-US" dirty="0"/>
        </a:p>
      </dgm:t>
    </dgm:pt>
    <dgm:pt modelId="{695DF310-B586-40EA-831A-C99945F723FC}" type="parTrans" cxnId="{40748FE7-4445-465D-B6E7-094CDFE70A93}">
      <dgm:prSet/>
      <dgm:spPr/>
      <dgm:t>
        <a:bodyPr/>
        <a:lstStyle/>
        <a:p>
          <a:endParaRPr lang="en-US"/>
        </a:p>
      </dgm:t>
    </dgm:pt>
    <dgm:pt modelId="{BBF5EDFB-70EC-4548-AC2B-A9E8E5623D68}" type="sibTrans" cxnId="{40748FE7-4445-465D-B6E7-094CDFE70A93}">
      <dgm:prSet/>
      <dgm:spPr/>
      <dgm:t>
        <a:bodyPr/>
        <a:lstStyle/>
        <a:p>
          <a:endParaRPr lang="en-US"/>
        </a:p>
      </dgm:t>
    </dgm:pt>
    <dgm:pt modelId="{5F4097F7-9546-4A44-AB18-940A4BD467AF}">
      <dgm:prSet phldrT="[Texto]"/>
      <dgm:spPr/>
      <dgm:t>
        <a:bodyPr/>
        <a:lstStyle/>
        <a:p>
          <a:r>
            <a:rPr lang="es-CO" dirty="0" smtClean="0"/>
            <a:t>Formularios Google</a:t>
          </a:r>
          <a:endParaRPr lang="en-US" dirty="0"/>
        </a:p>
      </dgm:t>
    </dgm:pt>
    <dgm:pt modelId="{4871769A-D252-4870-B2BA-66FC04A1E6D4}" type="parTrans" cxnId="{8AF1EE51-CC15-416C-BA42-6FC216EEC729}">
      <dgm:prSet/>
      <dgm:spPr/>
      <dgm:t>
        <a:bodyPr/>
        <a:lstStyle/>
        <a:p>
          <a:endParaRPr lang="en-US"/>
        </a:p>
      </dgm:t>
    </dgm:pt>
    <dgm:pt modelId="{F0E491A8-0929-4C4B-A14E-3D4EAF96A74B}" type="sibTrans" cxnId="{8AF1EE51-CC15-416C-BA42-6FC216EEC729}">
      <dgm:prSet/>
      <dgm:spPr/>
      <dgm:t>
        <a:bodyPr/>
        <a:lstStyle/>
        <a:p>
          <a:endParaRPr lang="en-US"/>
        </a:p>
      </dgm:t>
    </dgm:pt>
    <dgm:pt modelId="{6921403C-3A1E-437B-B127-B6BC91D950B1}" type="pres">
      <dgm:prSet presAssocID="{8170ABEA-2FC7-4B74-AB1F-4D0AFA5728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BE73D2-02D3-4033-914F-56E804AF10D9}" type="pres">
      <dgm:prSet presAssocID="{B70E00C1-DEEE-46AC-AB2A-A2AE326AD960}" presName="dummy" presStyleCnt="0"/>
      <dgm:spPr/>
    </dgm:pt>
    <dgm:pt modelId="{94DA9C2B-640A-41A0-9E49-D78FBDB2BEA4}" type="pres">
      <dgm:prSet presAssocID="{B70E00C1-DEEE-46AC-AB2A-A2AE326AD96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71637-EDF8-4154-9D41-E53E8C2F9621}" type="pres">
      <dgm:prSet presAssocID="{AD3A735A-5ED0-49C7-A464-BE591A70A318}" presName="sibTrans" presStyleLbl="node1" presStyleIdx="0" presStyleCnt="5"/>
      <dgm:spPr/>
      <dgm:t>
        <a:bodyPr/>
        <a:lstStyle/>
        <a:p>
          <a:endParaRPr lang="en-US"/>
        </a:p>
      </dgm:t>
    </dgm:pt>
    <dgm:pt modelId="{26092E9E-A526-4A27-A777-B29EB909B580}" type="pres">
      <dgm:prSet presAssocID="{95F12381-D8FC-4BB7-AE5C-03869EB2E277}" presName="dummy" presStyleCnt="0"/>
      <dgm:spPr/>
    </dgm:pt>
    <dgm:pt modelId="{E4904F49-245F-44D1-AC37-0E3ED414FBD0}" type="pres">
      <dgm:prSet presAssocID="{95F12381-D8FC-4BB7-AE5C-03869EB2E27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C3DF8-8AFE-4E34-A9B4-48A686CE75E4}" type="pres">
      <dgm:prSet presAssocID="{D97C0E5D-4445-471C-A52B-5130628F22DC}" presName="sibTrans" presStyleLbl="node1" presStyleIdx="1" presStyleCnt="5"/>
      <dgm:spPr/>
      <dgm:t>
        <a:bodyPr/>
        <a:lstStyle/>
        <a:p>
          <a:endParaRPr lang="en-US"/>
        </a:p>
      </dgm:t>
    </dgm:pt>
    <dgm:pt modelId="{C7CE2F40-0B0D-4904-ADC7-5131C1AD4B38}" type="pres">
      <dgm:prSet presAssocID="{CFAB2459-C02B-4B5F-BCD6-115ACEA19C6D}" presName="dummy" presStyleCnt="0"/>
      <dgm:spPr/>
    </dgm:pt>
    <dgm:pt modelId="{D80A0990-667E-4767-8812-61742A8EAA83}" type="pres">
      <dgm:prSet presAssocID="{CFAB2459-C02B-4B5F-BCD6-115ACEA19C6D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06AE4-8EAD-45D4-BB7A-1C36D140DE89}" type="pres">
      <dgm:prSet presAssocID="{ED471FC9-8AB2-4AE4-9FE2-E16064D7D8AE}" presName="sibTrans" presStyleLbl="node1" presStyleIdx="2" presStyleCnt="5"/>
      <dgm:spPr/>
      <dgm:t>
        <a:bodyPr/>
        <a:lstStyle/>
        <a:p>
          <a:endParaRPr lang="en-US"/>
        </a:p>
      </dgm:t>
    </dgm:pt>
    <dgm:pt modelId="{400C0C3B-EC87-4CB4-A0B0-D1B2D792AF0E}" type="pres">
      <dgm:prSet presAssocID="{04FC1204-CB65-49D1-BDD0-7AE523D12892}" presName="dummy" presStyleCnt="0"/>
      <dgm:spPr/>
    </dgm:pt>
    <dgm:pt modelId="{BF658DCD-107B-47E7-A24F-1C05C8D6FC0D}" type="pres">
      <dgm:prSet presAssocID="{04FC1204-CB65-49D1-BDD0-7AE523D12892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EE59E-AD94-45B4-ABC5-EEB31534FD83}" type="pres">
      <dgm:prSet presAssocID="{BBF5EDFB-70EC-4548-AC2B-A9E8E5623D68}" presName="sibTrans" presStyleLbl="node1" presStyleIdx="3" presStyleCnt="5"/>
      <dgm:spPr/>
      <dgm:t>
        <a:bodyPr/>
        <a:lstStyle/>
        <a:p>
          <a:endParaRPr lang="en-US"/>
        </a:p>
      </dgm:t>
    </dgm:pt>
    <dgm:pt modelId="{EB961064-C4F0-4409-A9B6-C85487CA551D}" type="pres">
      <dgm:prSet presAssocID="{5F4097F7-9546-4A44-AB18-940A4BD467AF}" presName="dummy" presStyleCnt="0"/>
      <dgm:spPr/>
    </dgm:pt>
    <dgm:pt modelId="{3E6B24F0-3F5F-44C0-88A2-EAD17D787F83}" type="pres">
      <dgm:prSet presAssocID="{5F4097F7-9546-4A44-AB18-940A4BD467AF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2D14D-0E8C-403F-8E70-6C4516FA5078}" type="pres">
      <dgm:prSet presAssocID="{F0E491A8-0929-4C4B-A14E-3D4EAF96A74B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439F6F3-5F10-4CF0-AAF2-62B5B91E17BF}" type="presOf" srcId="{ED471FC9-8AB2-4AE4-9FE2-E16064D7D8AE}" destId="{C7006AE4-8EAD-45D4-BB7A-1C36D140DE89}" srcOrd="0" destOrd="0" presId="urn:microsoft.com/office/officeart/2005/8/layout/cycle1"/>
    <dgm:cxn modelId="{930D133E-8AE5-4223-9A41-DF8E43CADEF3}" type="presOf" srcId="{B70E00C1-DEEE-46AC-AB2A-A2AE326AD960}" destId="{94DA9C2B-640A-41A0-9E49-D78FBDB2BEA4}" srcOrd="0" destOrd="0" presId="urn:microsoft.com/office/officeart/2005/8/layout/cycle1"/>
    <dgm:cxn modelId="{40748FE7-4445-465D-B6E7-094CDFE70A93}" srcId="{8170ABEA-2FC7-4B74-AB1F-4D0AFA572802}" destId="{04FC1204-CB65-49D1-BDD0-7AE523D12892}" srcOrd="3" destOrd="0" parTransId="{695DF310-B586-40EA-831A-C99945F723FC}" sibTransId="{BBF5EDFB-70EC-4548-AC2B-A9E8E5623D68}"/>
    <dgm:cxn modelId="{4937BE8F-8262-4566-8729-5266CBF92BCA}" type="presOf" srcId="{8170ABEA-2FC7-4B74-AB1F-4D0AFA572802}" destId="{6921403C-3A1E-437B-B127-B6BC91D950B1}" srcOrd="0" destOrd="0" presId="urn:microsoft.com/office/officeart/2005/8/layout/cycle1"/>
    <dgm:cxn modelId="{71CDA90B-9B24-4423-B339-F92FD067E8E5}" type="presOf" srcId="{D97C0E5D-4445-471C-A52B-5130628F22DC}" destId="{DCBC3DF8-8AFE-4E34-A9B4-48A686CE75E4}" srcOrd="0" destOrd="0" presId="urn:microsoft.com/office/officeart/2005/8/layout/cycle1"/>
    <dgm:cxn modelId="{EF30267B-19EF-4345-892D-788C4A6E807F}" srcId="{8170ABEA-2FC7-4B74-AB1F-4D0AFA572802}" destId="{95F12381-D8FC-4BB7-AE5C-03869EB2E277}" srcOrd="1" destOrd="0" parTransId="{01E08375-83A6-44EF-80E6-A89B3F166003}" sibTransId="{D97C0E5D-4445-471C-A52B-5130628F22DC}"/>
    <dgm:cxn modelId="{8AF1EE51-CC15-416C-BA42-6FC216EEC729}" srcId="{8170ABEA-2FC7-4B74-AB1F-4D0AFA572802}" destId="{5F4097F7-9546-4A44-AB18-940A4BD467AF}" srcOrd="4" destOrd="0" parTransId="{4871769A-D252-4870-B2BA-66FC04A1E6D4}" sibTransId="{F0E491A8-0929-4C4B-A14E-3D4EAF96A74B}"/>
    <dgm:cxn modelId="{82E2C47A-E6CA-4AE1-AAA6-AAC88469964A}" type="presOf" srcId="{CFAB2459-C02B-4B5F-BCD6-115ACEA19C6D}" destId="{D80A0990-667E-4767-8812-61742A8EAA83}" srcOrd="0" destOrd="0" presId="urn:microsoft.com/office/officeart/2005/8/layout/cycle1"/>
    <dgm:cxn modelId="{5FD63B60-512B-4DF0-867D-3AD98C65616E}" srcId="{8170ABEA-2FC7-4B74-AB1F-4D0AFA572802}" destId="{B70E00C1-DEEE-46AC-AB2A-A2AE326AD960}" srcOrd="0" destOrd="0" parTransId="{40C2BCD9-F1DE-4F00-A436-A411D3B6B44C}" sibTransId="{AD3A735A-5ED0-49C7-A464-BE591A70A318}"/>
    <dgm:cxn modelId="{F699B166-BD51-453C-AA7A-10228C865899}" type="presOf" srcId="{BBF5EDFB-70EC-4548-AC2B-A9E8E5623D68}" destId="{71FEE59E-AD94-45B4-ABC5-EEB31534FD83}" srcOrd="0" destOrd="0" presId="urn:microsoft.com/office/officeart/2005/8/layout/cycle1"/>
    <dgm:cxn modelId="{D2982BBF-0670-402D-84C7-193621B3ADC5}" type="presOf" srcId="{95F12381-D8FC-4BB7-AE5C-03869EB2E277}" destId="{E4904F49-245F-44D1-AC37-0E3ED414FBD0}" srcOrd="0" destOrd="0" presId="urn:microsoft.com/office/officeart/2005/8/layout/cycle1"/>
    <dgm:cxn modelId="{5081C578-1BCC-473E-9CB9-8E9EC1B71768}" type="presOf" srcId="{AD3A735A-5ED0-49C7-A464-BE591A70A318}" destId="{11871637-EDF8-4154-9D41-E53E8C2F9621}" srcOrd="0" destOrd="0" presId="urn:microsoft.com/office/officeart/2005/8/layout/cycle1"/>
    <dgm:cxn modelId="{DAC21FA8-6F96-4256-AF8F-E91D11EE7A38}" type="presOf" srcId="{5F4097F7-9546-4A44-AB18-940A4BD467AF}" destId="{3E6B24F0-3F5F-44C0-88A2-EAD17D787F83}" srcOrd="0" destOrd="0" presId="urn:microsoft.com/office/officeart/2005/8/layout/cycle1"/>
    <dgm:cxn modelId="{93917842-80B4-4243-B263-7C0141CF5FA3}" type="presOf" srcId="{F0E491A8-0929-4C4B-A14E-3D4EAF96A74B}" destId="{14F2D14D-0E8C-403F-8E70-6C4516FA5078}" srcOrd="0" destOrd="0" presId="urn:microsoft.com/office/officeart/2005/8/layout/cycle1"/>
    <dgm:cxn modelId="{FC6B60AD-CAFE-40BF-93D3-E0922B2553F5}" type="presOf" srcId="{04FC1204-CB65-49D1-BDD0-7AE523D12892}" destId="{BF658DCD-107B-47E7-A24F-1C05C8D6FC0D}" srcOrd="0" destOrd="0" presId="urn:microsoft.com/office/officeart/2005/8/layout/cycle1"/>
    <dgm:cxn modelId="{6E0DD019-3177-4CE3-9035-803F65BD8460}" srcId="{8170ABEA-2FC7-4B74-AB1F-4D0AFA572802}" destId="{CFAB2459-C02B-4B5F-BCD6-115ACEA19C6D}" srcOrd="2" destOrd="0" parTransId="{92010C60-94EE-4F23-96CC-DD874D4A2114}" sibTransId="{ED471FC9-8AB2-4AE4-9FE2-E16064D7D8AE}"/>
    <dgm:cxn modelId="{15CC29F1-0579-45B2-B6CC-01BD2D30A85F}" type="presParOf" srcId="{6921403C-3A1E-437B-B127-B6BC91D950B1}" destId="{27BE73D2-02D3-4033-914F-56E804AF10D9}" srcOrd="0" destOrd="0" presId="urn:microsoft.com/office/officeart/2005/8/layout/cycle1"/>
    <dgm:cxn modelId="{05F4CEEB-59D4-44D2-9871-41BC3C20229E}" type="presParOf" srcId="{6921403C-3A1E-437B-B127-B6BC91D950B1}" destId="{94DA9C2B-640A-41A0-9E49-D78FBDB2BEA4}" srcOrd="1" destOrd="0" presId="urn:microsoft.com/office/officeart/2005/8/layout/cycle1"/>
    <dgm:cxn modelId="{B59AFDE1-3A17-43CE-BCA0-83516149B914}" type="presParOf" srcId="{6921403C-3A1E-437B-B127-B6BC91D950B1}" destId="{11871637-EDF8-4154-9D41-E53E8C2F9621}" srcOrd="2" destOrd="0" presId="urn:microsoft.com/office/officeart/2005/8/layout/cycle1"/>
    <dgm:cxn modelId="{55AB4FA0-691A-4A2B-8E5E-A28C59764F62}" type="presParOf" srcId="{6921403C-3A1E-437B-B127-B6BC91D950B1}" destId="{26092E9E-A526-4A27-A777-B29EB909B580}" srcOrd="3" destOrd="0" presId="urn:microsoft.com/office/officeart/2005/8/layout/cycle1"/>
    <dgm:cxn modelId="{F421415F-DD22-44EB-BE0E-658CB967D850}" type="presParOf" srcId="{6921403C-3A1E-437B-B127-B6BC91D950B1}" destId="{E4904F49-245F-44D1-AC37-0E3ED414FBD0}" srcOrd="4" destOrd="0" presId="urn:microsoft.com/office/officeart/2005/8/layout/cycle1"/>
    <dgm:cxn modelId="{28C2035A-0E1E-4577-9BC9-5F6528CB924E}" type="presParOf" srcId="{6921403C-3A1E-437B-B127-B6BC91D950B1}" destId="{DCBC3DF8-8AFE-4E34-A9B4-48A686CE75E4}" srcOrd="5" destOrd="0" presId="urn:microsoft.com/office/officeart/2005/8/layout/cycle1"/>
    <dgm:cxn modelId="{07D20D02-42C9-45F1-8E97-912CB1982381}" type="presParOf" srcId="{6921403C-3A1E-437B-B127-B6BC91D950B1}" destId="{C7CE2F40-0B0D-4904-ADC7-5131C1AD4B38}" srcOrd="6" destOrd="0" presId="urn:microsoft.com/office/officeart/2005/8/layout/cycle1"/>
    <dgm:cxn modelId="{5A37FE97-4875-43A2-9EC5-9D4B2B06A534}" type="presParOf" srcId="{6921403C-3A1E-437B-B127-B6BC91D950B1}" destId="{D80A0990-667E-4767-8812-61742A8EAA83}" srcOrd="7" destOrd="0" presId="urn:microsoft.com/office/officeart/2005/8/layout/cycle1"/>
    <dgm:cxn modelId="{97DD4598-41C7-4EFC-ABC7-6DDDA634A870}" type="presParOf" srcId="{6921403C-3A1E-437B-B127-B6BC91D950B1}" destId="{C7006AE4-8EAD-45D4-BB7A-1C36D140DE89}" srcOrd="8" destOrd="0" presId="urn:microsoft.com/office/officeart/2005/8/layout/cycle1"/>
    <dgm:cxn modelId="{38F079DC-E92F-4567-A567-1966C4AAEB50}" type="presParOf" srcId="{6921403C-3A1E-437B-B127-B6BC91D950B1}" destId="{400C0C3B-EC87-4CB4-A0B0-D1B2D792AF0E}" srcOrd="9" destOrd="0" presId="urn:microsoft.com/office/officeart/2005/8/layout/cycle1"/>
    <dgm:cxn modelId="{7ECDE531-645B-407D-ADC2-CCA584C3258A}" type="presParOf" srcId="{6921403C-3A1E-437B-B127-B6BC91D950B1}" destId="{BF658DCD-107B-47E7-A24F-1C05C8D6FC0D}" srcOrd="10" destOrd="0" presId="urn:microsoft.com/office/officeart/2005/8/layout/cycle1"/>
    <dgm:cxn modelId="{4EB28D81-F8A0-4CD2-AE5E-F9844486AF6F}" type="presParOf" srcId="{6921403C-3A1E-437B-B127-B6BC91D950B1}" destId="{71FEE59E-AD94-45B4-ABC5-EEB31534FD83}" srcOrd="11" destOrd="0" presId="urn:microsoft.com/office/officeart/2005/8/layout/cycle1"/>
    <dgm:cxn modelId="{B566E322-9132-4D94-852A-B03F83DC93E0}" type="presParOf" srcId="{6921403C-3A1E-437B-B127-B6BC91D950B1}" destId="{EB961064-C4F0-4409-A9B6-C85487CA551D}" srcOrd="12" destOrd="0" presId="urn:microsoft.com/office/officeart/2005/8/layout/cycle1"/>
    <dgm:cxn modelId="{915AFF32-19CF-4963-8EBA-3A02CDA516EF}" type="presParOf" srcId="{6921403C-3A1E-437B-B127-B6BC91D950B1}" destId="{3E6B24F0-3F5F-44C0-88A2-EAD17D787F83}" srcOrd="13" destOrd="0" presId="urn:microsoft.com/office/officeart/2005/8/layout/cycle1"/>
    <dgm:cxn modelId="{6F901D96-4DFF-4A45-8A54-99293EA0D9E0}" type="presParOf" srcId="{6921403C-3A1E-437B-B127-B6BC91D950B1}" destId="{14F2D14D-0E8C-403F-8E70-6C4516FA5078}" srcOrd="14" destOrd="0" presId="urn:microsoft.com/office/officeart/2005/8/layout/cycle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documentadas las inspecciones realizadas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reunión de acuerdo a la semana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B8DFDC24-31F3-4AFC-923D-BA2C0043A883}">
      <dgm:prSet phldrT="[Texto]"/>
      <dgm:spPr/>
      <dgm:t>
        <a:bodyPr/>
        <a:lstStyle/>
        <a:p>
          <a:r>
            <a:rPr lang="es-ES" smtClean="0"/>
            <a:t>Buscar soluciones a los problemas de repositorio en los miembros del equipo</a:t>
          </a:r>
          <a:endParaRPr lang="en-US" dirty="0"/>
        </a:p>
      </dgm:t>
    </dgm:pt>
    <dgm:pt modelId="{09D34BA8-8B40-4DF1-B968-40BCD5028231}" type="parTrans" cxnId="{869A62A6-4C0E-49E3-B539-CE46B63A46BA}">
      <dgm:prSet/>
      <dgm:spPr/>
      <dgm:t>
        <a:bodyPr/>
        <a:lstStyle/>
        <a:p>
          <a:endParaRPr lang="en-US"/>
        </a:p>
      </dgm:t>
    </dgm:pt>
    <dgm:pt modelId="{DE473EB8-C149-44DF-8880-865CCF01D91C}" type="sibTrans" cxnId="{869A62A6-4C0E-49E3-B539-CE46B63A46BA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B91AC-CA80-47B6-AE2A-6F5FD6473459}" type="pres">
      <dgm:prSet presAssocID="{72D87C31-82CB-429F-9193-F997DCA2417D}" presName="sibTrans" presStyleCnt="0"/>
      <dgm:spPr/>
    </dgm:pt>
    <dgm:pt modelId="{C9F96B19-0C8A-4559-8C20-77DBAA59A572}" type="pres">
      <dgm:prSet presAssocID="{B8DFDC24-31F3-4AFC-923D-BA2C0043A88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69A62A6-4C0E-49E3-B539-CE46B63A46BA}" srcId="{9C4350D4-A9D8-4BC8-80F7-D118D51677B4}" destId="{B8DFDC24-31F3-4AFC-923D-BA2C0043A883}" srcOrd="4" destOrd="0" parTransId="{09D34BA8-8B40-4DF1-B968-40BCD5028231}" sibTransId="{DE473EB8-C149-44DF-8880-865CCF01D91C}"/>
    <dgm:cxn modelId="{ECF5A603-01F3-4769-BA52-BDF493E7C23D}" type="presOf" srcId="{B8DFDC24-31F3-4AFC-923D-BA2C0043A883}" destId="{C9F96B19-0C8A-4559-8C20-77DBAA59A572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  <dgm:cxn modelId="{BF6E2B94-9558-4601-8617-3E367CB0FEB8}" type="presParOf" srcId="{25CFF3B0-9F18-4074-85A1-5D5FD8611CF0}" destId="{91BB91AC-CA80-47B6-AE2A-6F5FD6473459}" srcOrd="7" destOrd="0" presId="urn:microsoft.com/office/officeart/2005/8/layout/hProcess9"/>
    <dgm:cxn modelId="{4C872F8A-43BC-4E0C-82BA-0B338332A290}" type="presParOf" srcId="{25CFF3B0-9F18-4074-85A1-5D5FD8611CF0}" destId="{C9F96B19-0C8A-4559-8C20-77DBAA59A572}" srcOrd="8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294005-EDA5-481A-BFC9-8BCB4B1E7399}">
      <dgm:prSet custT="1"/>
      <dgm:spPr/>
      <dgm:t>
        <a:bodyPr/>
        <a:lstStyle/>
        <a:p>
          <a:r>
            <a:rPr lang="es-ES" sz="1600" dirty="0" smtClean="0"/>
            <a:t>Investigar sobre mas herramientas </a:t>
          </a:r>
          <a:r>
            <a:rPr lang="es-ES" sz="1600" smtClean="0"/>
            <a:t>para  mejorar productividad </a:t>
          </a:r>
          <a:r>
            <a:rPr lang="es-ES" sz="1600" dirty="0" smtClean="0"/>
            <a:t>del equipo</a:t>
          </a:r>
          <a:endParaRPr lang="en-US" sz="1600" dirty="0"/>
        </a:p>
      </dgm:t>
    </dgm:pt>
    <dgm:pt modelId="{D77398A0-235C-4AAF-A36D-11CB2E852A20}" type="parTrans" cxnId="{25FC51CA-9A63-4F03-87B4-D3A7487C950F}">
      <dgm:prSet/>
      <dgm:spPr/>
      <dgm:t>
        <a:bodyPr/>
        <a:lstStyle/>
        <a:p>
          <a:endParaRPr lang="en-US"/>
        </a:p>
      </dgm:t>
    </dgm:pt>
    <dgm:pt modelId="{821C8F1B-301A-4A3F-AD0B-9C745EBE197E}" type="sibTrans" cxnId="{25FC51CA-9A63-4F03-87B4-D3A7487C950F}">
      <dgm:prSet/>
      <dgm:spPr/>
      <dgm:t>
        <a:bodyPr/>
        <a:lstStyle/>
        <a:p>
          <a:endParaRPr lang="en-US"/>
        </a:p>
      </dgm:t>
    </dgm:pt>
    <dgm:pt modelId="{26FCCD3E-7176-4157-8F70-99CDF2B81451}">
      <dgm:prSet custT="1"/>
      <dgm:spPr/>
      <dgm:t>
        <a:bodyPr/>
        <a:lstStyle/>
        <a:p>
          <a:r>
            <a:rPr lang="es-ES" sz="1600" dirty="0" smtClean="0"/>
            <a:t>Retroalimentación del ciclo anterior, encontrar los puntos que se deben mejorar</a:t>
          </a:r>
          <a:endParaRPr lang="en-US" sz="1600" dirty="0"/>
        </a:p>
      </dgm:t>
    </dgm:pt>
    <dgm:pt modelId="{B54870EC-84DE-46F8-8D76-DA72205FE3A0}" type="parTrans" cxnId="{CCFDB8AD-1E9C-469C-BF6B-0B16E9A4C91A}">
      <dgm:prSet/>
      <dgm:spPr/>
      <dgm:t>
        <a:bodyPr/>
        <a:lstStyle/>
        <a:p>
          <a:endParaRPr lang="en-US"/>
        </a:p>
      </dgm:t>
    </dgm:pt>
    <dgm:pt modelId="{94BE0FB5-090F-464B-AC3F-98F766C22A9B}" type="sibTrans" cxnId="{CCFDB8AD-1E9C-469C-BF6B-0B16E9A4C91A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E878CBE5-AD39-4B75-9FE4-AB7C71C7A94B}" type="pres">
      <dgm:prSet presAssocID="{56294005-EDA5-481A-BFC9-8BCB4B1E7399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9CEF2-A1BF-442B-9888-C4D3AA6564A0}" type="pres">
      <dgm:prSet presAssocID="{821C8F1B-301A-4A3F-AD0B-9C745EBE197E}" presName="sibTrans" presStyleCnt="0"/>
      <dgm:spPr/>
    </dgm:pt>
    <dgm:pt modelId="{69F8A08F-6835-41D3-A0CA-0E28547FF443}" type="pres">
      <dgm:prSet presAssocID="{26FCCD3E-7176-4157-8F70-99CDF2B81451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DB8AD-1E9C-469C-BF6B-0B16E9A4C91A}" srcId="{9C4350D4-A9D8-4BC8-80F7-D118D51677B4}" destId="{26FCCD3E-7176-4157-8F70-99CDF2B81451}" srcOrd="1" destOrd="0" parTransId="{B54870EC-84DE-46F8-8D76-DA72205FE3A0}" sibTransId="{94BE0FB5-090F-464B-AC3F-98F766C22A9B}"/>
    <dgm:cxn modelId="{7FCEBA7A-A53C-41AC-8A80-4E7BD79C2561}" type="presOf" srcId="{26FCCD3E-7176-4157-8F70-99CDF2B81451}" destId="{69F8A08F-6835-41D3-A0CA-0E28547FF443}" srcOrd="0" destOrd="0" presId="urn:microsoft.com/office/officeart/2005/8/layout/hProcess9"/>
    <dgm:cxn modelId="{25FC51CA-9A63-4F03-87B4-D3A7487C950F}" srcId="{9C4350D4-A9D8-4BC8-80F7-D118D51677B4}" destId="{56294005-EDA5-481A-BFC9-8BCB4B1E7399}" srcOrd="0" destOrd="0" parTransId="{D77398A0-235C-4AAF-A36D-11CB2E852A20}" sibTransId="{821C8F1B-301A-4A3F-AD0B-9C745EBE197E}"/>
    <dgm:cxn modelId="{84278714-A5BE-420C-B975-3A2D0826CB3F}" type="presOf" srcId="{9C4350D4-A9D8-4BC8-80F7-D118D51677B4}" destId="{C60E3D6A-DCDB-4B56-929C-AC14148D450F}" srcOrd="0" destOrd="0" presId="urn:microsoft.com/office/officeart/2005/8/layout/hProcess9"/>
    <dgm:cxn modelId="{50006EDC-9928-4506-9860-7170F446CA00}" type="presOf" srcId="{56294005-EDA5-481A-BFC9-8BCB4B1E7399}" destId="{E878CBE5-AD39-4B75-9FE4-AB7C71C7A94B}" srcOrd="0" destOrd="0" presId="urn:microsoft.com/office/officeart/2005/8/layout/hProcess9"/>
    <dgm:cxn modelId="{6D215B0C-8853-4A7D-AB76-9414EDAEF6E2}" type="presParOf" srcId="{C60E3D6A-DCDB-4B56-929C-AC14148D450F}" destId="{53B78E65-C7F0-4BC6-BB4D-B597B7CEED7F}" srcOrd="0" destOrd="0" presId="urn:microsoft.com/office/officeart/2005/8/layout/hProcess9"/>
    <dgm:cxn modelId="{E68C88E2-2A14-4236-9EF2-B5CEAED8BF59}" type="presParOf" srcId="{C60E3D6A-DCDB-4B56-929C-AC14148D450F}" destId="{25CFF3B0-9F18-4074-85A1-5D5FD8611CF0}" srcOrd="1" destOrd="0" presId="urn:microsoft.com/office/officeart/2005/8/layout/hProcess9"/>
    <dgm:cxn modelId="{247E8594-B57C-41DD-B4E6-8283FC89EED1}" type="presParOf" srcId="{25CFF3B0-9F18-4074-85A1-5D5FD8611CF0}" destId="{E878CBE5-AD39-4B75-9FE4-AB7C71C7A94B}" srcOrd="0" destOrd="0" presId="urn:microsoft.com/office/officeart/2005/8/layout/hProcess9"/>
    <dgm:cxn modelId="{DA501498-2C3F-411D-8FD6-04701B6193AB}" type="presParOf" srcId="{25CFF3B0-9F18-4074-85A1-5D5FD8611CF0}" destId="{1C99CEF2-A1BF-442B-9888-C4D3AA6564A0}" srcOrd="1" destOrd="0" presId="urn:microsoft.com/office/officeart/2005/8/layout/hProcess9"/>
    <dgm:cxn modelId="{4320A571-79A4-453E-B19E-C604C3B03E9F}" type="presParOf" srcId="{25CFF3B0-9F18-4074-85A1-5D5FD8611CF0}" destId="{69F8A08F-6835-41D3-A0CA-0E28547FF443}" srcOrd="2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DA9C2B-640A-41A0-9E49-D78FBDB2BEA4}">
      <dsp:nvSpPr>
        <dsp:cNvPr id="0" name=""/>
        <dsp:cNvSpPr/>
      </dsp:nvSpPr>
      <dsp:spPr>
        <a:xfrm>
          <a:off x="4662212" y="32725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err="1" smtClean="0"/>
            <a:t>Hosting</a:t>
          </a:r>
          <a:r>
            <a:rPr lang="es-CO" sz="1700" kern="1200" dirty="0" smtClean="0"/>
            <a:t> del proyecto</a:t>
          </a:r>
          <a:endParaRPr lang="en-US" sz="1700" kern="1200" dirty="0"/>
        </a:p>
      </dsp:txBody>
      <dsp:txXfrm>
        <a:off x="4662212" y="32725"/>
        <a:ext cx="1145232" cy="1145232"/>
      </dsp:txXfrm>
    </dsp:sp>
    <dsp:sp modelId="{11871637-EDF8-4154-9D41-E53E8C2F9621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21293380"/>
            <a:gd name="adj4" fmla="val 19766118"/>
            <a:gd name="adj5" fmla="val 606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04F49-245F-44D1-AC37-0E3ED414FBD0}">
      <dsp:nvSpPr>
        <dsp:cNvPr id="0" name=""/>
        <dsp:cNvSpPr/>
      </dsp:nvSpPr>
      <dsp:spPr>
        <a:xfrm>
          <a:off x="5354428" y="2163146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Entorno de desarrollo</a:t>
          </a:r>
          <a:endParaRPr lang="en-US" sz="1700" kern="1200" dirty="0"/>
        </a:p>
      </dsp:txBody>
      <dsp:txXfrm>
        <a:off x="5354428" y="2163146"/>
        <a:ext cx="1145232" cy="1145232"/>
      </dsp:txXfrm>
    </dsp:sp>
    <dsp:sp modelId="{DCBC3DF8-8AFE-4E34-A9B4-48A686CE75E4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4014841"/>
            <a:gd name="adj4" fmla="val 2253301"/>
            <a:gd name="adj5" fmla="val 60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A0990-667E-4767-8812-61742A8EAA83}">
      <dsp:nvSpPr>
        <dsp:cNvPr id="0" name=""/>
        <dsp:cNvSpPr/>
      </dsp:nvSpPr>
      <dsp:spPr>
        <a:xfrm>
          <a:off x="3542183" y="3479819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Control de versiones</a:t>
          </a:r>
          <a:endParaRPr lang="en-US" sz="1700" kern="1200" dirty="0"/>
        </a:p>
      </dsp:txBody>
      <dsp:txXfrm>
        <a:off x="3542183" y="3479819"/>
        <a:ext cx="1145232" cy="1145232"/>
      </dsp:txXfrm>
    </dsp:sp>
    <dsp:sp modelId="{C7006AE4-8EAD-45D4-BB7A-1C36D140DE89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8210819"/>
            <a:gd name="adj4" fmla="val 6449280"/>
            <a:gd name="adj5" fmla="val 606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58DCD-107B-47E7-A24F-1C05C8D6FC0D}">
      <dsp:nvSpPr>
        <dsp:cNvPr id="0" name=""/>
        <dsp:cNvSpPr/>
      </dsp:nvSpPr>
      <dsp:spPr>
        <a:xfrm>
          <a:off x="1729939" y="2163146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Project</a:t>
          </a:r>
          <a:endParaRPr lang="en-US" sz="1700" kern="1200" dirty="0"/>
        </a:p>
      </dsp:txBody>
      <dsp:txXfrm>
        <a:off x="1729939" y="2163146"/>
        <a:ext cx="1145232" cy="1145232"/>
      </dsp:txXfrm>
    </dsp:sp>
    <dsp:sp modelId="{71FEE59E-AD94-45B4-ABC5-EEB31534FD83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12298002"/>
            <a:gd name="adj4" fmla="val 10770741"/>
            <a:gd name="adj5" fmla="val 606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B24F0-3F5F-44C0-88A2-EAD17D787F83}">
      <dsp:nvSpPr>
        <dsp:cNvPr id="0" name=""/>
        <dsp:cNvSpPr/>
      </dsp:nvSpPr>
      <dsp:spPr>
        <a:xfrm>
          <a:off x="2422155" y="32725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Formularios Google</a:t>
          </a:r>
          <a:endParaRPr lang="en-US" sz="1700" kern="1200" dirty="0"/>
        </a:p>
      </dsp:txBody>
      <dsp:txXfrm>
        <a:off x="2422155" y="32725"/>
        <a:ext cx="1145232" cy="1145232"/>
      </dsp:txXfrm>
    </dsp:sp>
    <dsp:sp modelId="{14F2D14D-0E8C-403F-8E70-6C4516FA5078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16865829"/>
            <a:gd name="adj4" fmla="val 15198292"/>
            <a:gd name="adj5" fmla="val 606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90C2-2794-4AB4-A69C-F2CCD078B61A}">
      <dsp:nvSpPr>
        <dsp:cNvPr id="0" name=""/>
        <dsp:cNvSpPr/>
      </dsp:nvSpPr>
      <dsp:spPr>
        <a:xfrm>
          <a:off x="3616" y="1387792"/>
          <a:ext cx="1581224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 dejar mejor documentadas las inspecciones realizadas</a:t>
          </a:r>
        </a:p>
      </dsp:txBody>
      <dsp:txXfrm>
        <a:off x="3616" y="1387792"/>
        <a:ext cx="1581224" cy="1850390"/>
      </dsp:txXfrm>
    </dsp:sp>
    <dsp:sp modelId="{12C09DCA-0C10-48D0-8766-4808AA9061E1}">
      <dsp:nvSpPr>
        <dsp:cNvPr id="0" name=""/>
        <dsp:cNvSpPr/>
      </dsp:nvSpPr>
      <dsp:spPr>
        <a:xfrm>
          <a:off x="1663902" y="1387792"/>
          <a:ext cx="1581224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deben ajustar los horarios de reunión de acuerdo a la semana</a:t>
          </a:r>
          <a:endParaRPr lang="en-US" sz="1600" kern="1200" dirty="0"/>
        </a:p>
      </dsp:txBody>
      <dsp:txXfrm>
        <a:off x="1663902" y="1387792"/>
        <a:ext cx="1581224" cy="1850390"/>
      </dsp:txXfrm>
    </dsp:sp>
    <dsp:sp modelId="{042A50B7-8882-4B38-9503-8850A051F634}">
      <dsp:nvSpPr>
        <dsp:cNvPr id="0" name=""/>
        <dsp:cNvSpPr/>
      </dsp:nvSpPr>
      <dsp:spPr>
        <a:xfrm>
          <a:off x="3324187" y="1387792"/>
          <a:ext cx="1581224" cy="1850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Realizar la distribución de la carga de trabajo junto a todo el equipo</a:t>
          </a:r>
          <a:endParaRPr lang="en-US" sz="1600" kern="1200" dirty="0"/>
        </a:p>
      </dsp:txBody>
      <dsp:txXfrm>
        <a:off x="3324187" y="1387792"/>
        <a:ext cx="1581224" cy="1850390"/>
      </dsp:txXfrm>
    </dsp:sp>
    <dsp:sp modelId="{CD51EEBA-09BF-47BE-A858-BF3B2C14C858}">
      <dsp:nvSpPr>
        <dsp:cNvPr id="0" name=""/>
        <dsp:cNvSpPr/>
      </dsp:nvSpPr>
      <dsp:spPr>
        <a:xfrm>
          <a:off x="4984473" y="1387792"/>
          <a:ext cx="1581224" cy="18503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Dedicar mas tiempo a la planeación para tener una ejecución mas ordenada</a:t>
          </a:r>
          <a:endParaRPr lang="en-US" sz="1600" kern="1200" dirty="0"/>
        </a:p>
      </dsp:txBody>
      <dsp:txXfrm>
        <a:off x="4984473" y="1387792"/>
        <a:ext cx="1581224" cy="1850390"/>
      </dsp:txXfrm>
    </dsp:sp>
    <dsp:sp modelId="{C9F96B19-0C8A-4559-8C20-77DBAA59A572}">
      <dsp:nvSpPr>
        <dsp:cNvPr id="0" name=""/>
        <dsp:cNvSpPr/>
      </dsp:nvSpPr>
      <dsp:spPr>
        <a:xfrm>
          <a:off x="6644759" y="1387792"/>
          <a:ext cx="1581224" cy="18503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Buscar soluciones a los problemas de repositorio en los miembros del equipo</a:t>
          </a:r>
          <a:endParaRPr lang="en-US" sz="1600" kern="1200" dirty="0"/>
        </a:p>
      </dsp:txBody>
      <dsp:txXfrm>
        <a:off x="6644759" y="1387792"/>
        <a:ext cx="1581224" cy="185039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8CBE5-AD39-4B75-9FE4-AB7C71C7A94B}">
      <dsp:nvSpPr>
        <dsp:cNvPr id="0" name=""/>
        <dsp:cNvSpPr/>
      </dsp:nvSpPr>
      <dsp:spPr>
        <a:xfrm>
          <a:off x="1682" y="1387792"/>
          <a:ext cx="3995178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Investigar sobre mas herramientas </a:t>
          </a:r>
          <a:r>
            <a:rPr lang="es-ES" sz="1600" kern="1200" smtClean="0"/>
            <a:t>para  mejorar productividad </a:t>
          </a:r>
          <a:r>
            <a:rPr lang="es-ES" sz="1600" kern="1200" dirty="0" smtClean="0"/>
            <a:t>del equipo</a:t>
          </a:r>
          <a:endParaRPr lang="en-US" sz="1600" kern="1200" dirty="0"/>
        </a:p>
      </dsp:txBody>
      <dsp:txXfrm>
        <a:off x="1682" y="1387792"/>
        <a:ext cx="3995178" cy="1850390"/>
      </dsp:txXfrm>
    </dsp:sp>
    <dsp:sp modelId="{69F8A08F-6835-41D3-A0CA-0E28547FF443}">
      <dsp:nvSpPr>
        <dsp:cNvPr id="0" name=""/>
        <dsp:cNvSpPr/>
      </dsp:nvSpPr>
      <dsp:spPr>
        <a:xfrm>
          <a:off x="4232738" y="1387792"/>
          <a:ext cx="3995178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Retroalimentación del ciclo anterior, encontrar los puntos que se deben mejorar</a:t>
          </a:r>
          <a:endParaRPr lang="en-US" sz="1600" kern="1200" dirty="0"/>
        </a:p>
      </dsp:txBody>
      <dsp:txXfrm>
        <a:off x="4232738" y="1387792"/>
        <a:ext cx="3995178" cy="185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1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HERRAMIENTAS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Reporte del ciclo</a:t>
            </a:r>
          </a:p>
          <a:p>
            <a:pPr lvl="1" algn="just"/>
            <a:r>
              <a:rPr lang="es-CO" sz="1600" dirty="0" smtClean="0"/>
              <a:t>Plan</a:t>
            </a:r>
          </a:p>
          <a:p>
            <a:pPr lvl="1" algn="just"/>
            <a:r>
              <a:rPr lang="es-CO" sz="1600" dirty="0" smtClean="0"/>
              <a:t>Plan de calidad</a:t>
            </a:r>
          </a:p>
          <a:p>
            <a:pPr lvl="1" algn="just"/>
            <a:r>
              <a:rPr lang="es-CO" sz="1600" dirty="0" smtClean="0"/>
              <a:t>Valor ganado</a:t>
            </a:r>
          </a:p>
          <a:p>
            <a:pPr lvl="1" algn="just"/>
            <a:r>
              <a:rPr lang="es-CO" sz="1600" dirty="0" smtClean="0"/>
              <a:t>Objetivos</a:t>
            </a:r>
          </a:p>
          <a:p>
            <a:pPr algn="just"/>
            <a:r>
              <a:rPr lang="es-CO" sz="2000" dirty="0" smtClean="0"/>
              <a:t>Proceso TSP</a:t>
            </a:r>
          </a:p>
          <a:p>
            <a:pPr algn="just"/>
            <a:r>
              <a:rPr lang="es-CO" sz="2000" dirty="0" smtClean="0"/>
              <a:t>Equipo</a:t>
            </a:r>
          </a:p>
          <a:p>
            <a:pPr algn="just"/>
            <a:r>
              <a:rPr lang="es-CO" sz="2000" dirty="0" smtClean="0"/>
              <a:t>Propuestas de mejoramiento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cxnSp>
        <p:nvCxnSpPr>
          <p:cNvPr id="8" name="7 Conector recto de flecha"/>
          <p:cNvCxnSpPr/>
          <p:nvPr/>
        </p:nvCxnSpPr>
        <p:spPr>
          <a:xfrm>
            <a:off x="228600" y="5181600"/>
            <a:ext cx="8458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23679" t="13178" r="23233" b="9883"/>
          <a:stretch>
            <a:fillRect/>
          </a:stretch>
        </p:blipFill>
        <p:spPr bwMode="auto">
          <a:xfrm>
            <a:off x="228600" y="3657599"/>
            <a:ext cx="1447800" cy="131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Marcador de contenido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 rot="10800000" flipH="1" flipV="1">
            <a:off x="3733800" y="3581400"/>
            <a:ext cx="1524000" cy="1470024"/>
          </a:xfrm>
          <a:prstGeom prst="rect">
            <a:avLst/>
          </a:prstGeom>
          <a:noFill/>
        </p:spPr>
      </p:pic>
      <p:pic>
        <p:nvPicPr>
          <p:cNvPr id="1026" name="Picture 2" descr="C:\Users\Carlos\Desktop\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3886200"/>
            <a:ext cx="1219200" cy="121920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304800" y="2362200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1</a:t>
            </a:r>
            <a:endParaRPr lang="en-US" b="1" dirty="0" smtClean="0"/>
          </a:p>
          <a:p>
            <a:r>
              <a:rPr lang="es-CO" dirty="0" smtClean="0"/>
              <a:t>Base</a:t>
            </a:r>
          </a:p>
          <a:p>
            <a:r>
              <a:rPr lang="es-CO" dirty="0" smtClean="0"/>
              <a:t>Anotaciones</a:t>
            </a:r>
          </a:p>
          <a:p>
            <a:endParaRPr lang="es-CO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3733800" y="2209800"/>
            <a:ext cx="1515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2</a:t>
            </a:r>
            <a:endParaRPr lang="en-US" b="1" dirty="0" smtClean="0"/>
          </a:p>
          <a:p>
            <a:r>
              <a:rPr lang="es-CO" dirty="0" smtClean="0"/>
              <a:t>Productividad</a:t>
            </a:r>
          </a:p>
          <a:p>
            <a:r>
              <a:rPr lang="es-CO" dirty="0" smtClean="0"/>
              <a:t>Plan</a:t>
            </a:r>
          </a:p>
          <a:p>
            <a:r>
              <a:rPr lang="es-CO" dirty="0" smtClean="0"/>
              <a:t>Equipo</a:t>
            </a:r>
          </a:p>
          <a:p>
            <a:endParaRPr lang="es-CO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7696200" y="2514600"/>
            <a:ext cx="103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3</a:t>
            </a:r>
            <a:endParaRPr lang="en-US" b="1" dirty="0" smtClean="0"/>
          </a:p>
          <a:p>
            <a:r>
              <a:rPr lang="es-CO" dirty="0" smtClean="0"/>
              <a:t>Informes</a:t>
            </a:r>
          </a:p>
          <a:p>
            <a:r>
              <a:rPr lang="es-CO" dirty="0" smtClean="0"/>
              <a:t>Plan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304799" y="2590800"/>
          <a:ext cx="8458201" cy="1905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09009"/>
                <a:gridCol w="881149"/>
                <a:gridCol w="881149"/>
                <a:gridCol w="881149"/>
                <a:gridCol w="881149"/>
                <a:gridCol w="881149"/>
                <a:gridCol w="881149"/>
                <a:gridCol w="881149"/>
                <a:gridCol w="881149"/>
              </a:tblGrid>
              <a:tr h="292746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latin typeface="Calibri" pitchFamily="34" charset="0"/>
                        </a:rPr>
                        <a:t>Ciclo</a:t>
                      </a:r>
                      <a:r>
                        <a:rPr lang="en-US" sz="1200" b="1" u="none" strike="noStrike" dirty="0">
                          <a:latin typeface="Calibri" pitchFamily="34" charset="0"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latin typeface="Calibri" pitchFamily="34" charset="0"/>
                        </a:rPr>
                        <a:t>Ciclo</a:t>
                      </a:r>
                      <a:r>
                        <a:rPr lang="en-US" sz="1200" b="1" u="none" strike="noStrike" dirty="0">
                          <a:latin typeface="Calibri" pitchFamily="34" charset="0"/>
                        </a:rPr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latin typeface="Calibri" pitchFamily="34" charset="0"/>
                        </a:rPr>
                        <a:t>Ciclo</a:t>
                      </a:r>
                      <a:r>
                        <a:rPr lang="en-US" sz="1200" b="1" u="none" strike="noStrike" dirty="0">
                          <a:latin typeface="Calibri" pitchFamily="34" charset="0"/>
                        </a:rPr>
                        <a:t>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96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7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Tiempo</a:t>
                      </a:r>
                      <a:r>
                        <a:rPr lang="en-US" sz="1200" b="1" u="none" strike="noStrike" dirty="0" smtClean="0">
                          <a:latin typeface="Calibri" pitchFamily="34" charset="0"/>
                        </a:rPr>
                        <a:t> (</a:t>
                      </a:r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Horas</a:t>
                      </a:r>
                      <a:r>
                        <a:rPr lang="en-US" sz="1200" b="1" u="none" strike="noStrike" dirty="0" smtClean="0">
                          <a:latin typeface="Calibri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59.42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113.42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Loc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935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Productividad</a:t>
                      </a:r>
                      <a:endParaRPr lang="en-US" sz="1200" b="1" u="none" strike="noStrike" dirty="0" smtClean="0">
                        <a:latin typeface="Calibri" pitchFamily="34" charset="0"/>
                      </a:endParaRPr>
                    </a:p>
                    <a:p>
                      <a:pPr algn="ctr" fontAlgn="b"/>
                      <a:r>
                        <a:rPr lang="es-CO" sz="1200" b="1" u="none" strike="noStrike" dirty="0" smtClean="0">
                          <a:latin typeface="Calibri" pitchFamily="34" charset="0"/>
                        </a:rPr>
                        <a:t>(</a:t>
                      </a:r>
                      <a:r>
                        <a:rPr lang="es-CO" sz="1200" b="1" u="none" strike="noStrike" dirty="0" err="1" smtClean="0">
                          <a:latin typeface="Calibri" pitchFamily="34" charset="0"/>
                        </a:rPr>
                        <a:t>loc</a:t>
                      </a:r>
                      <a:r>
                        <a:rPr lang="es-CO" sz="1200" b="1" u="none" strike="noStrike" dirty="0" smtClean="0">
                          <a:latin typeface="Calibri" pitchFamily="34" charset="0"/>
                        </a:rPr>
                        <a:t>/h)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1.78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1.48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5.27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9.34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5.34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              3.80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              5.60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219200" y="5410200"/>
            <a:ext cx="15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Detalle Ciclo 2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1143000" y="1905000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Proyecto TSP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00400" y="5105400"/>
          <a:ext cx="3914775" cy="1295400"/>
        </p:xfrm>
        <a:graphic>
          <a:graphicData uri="http://schemas.openxmlformats.org/drawingml/2006/table">
            <a:tbl>
              <a:tblPr/>
              <a:tblGrid>
                <a:gridCol w="1100921"/>
                <a:gridCol w="844156"/>
                <a:gridCol w="844156"/>
                <a:gridCol w="1125542"/>
              </a:tblGrid>
              <a:tr h="25908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Ciclo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Error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Tiempo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59.42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16.31%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-48.40%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Productividad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5.27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9.34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 de calidad (Plan Q)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1 Gráfico"/>
          <p:cNvGraphicFramePr/>
          <p:nvPr/>
        </p:nvGraphicFramePr>
        <p:xfrm>
          <a:off x="838200" y="1905000"/>
          <a:ext cx="7543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038600" y="624840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Valor ganado total = 42,71% + 28,86 = 72 %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181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75%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48%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Cumplido, Error de estimación de tiempo 16%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PROCESO DE TSP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81600" y="1775191"/>
            <a:ext cx="3505200" cy="4625609"/>
          </a:xfrm>
        </p:spPr>
        <p:txBody>
          <a:bodyPr>
            <a:normAutofit/>
          </a:bodyPr>
          <a:lstStyle/>
          <a:p>
            <a:pPr algn="just"/>
            <a:r>
              <a:rPr lang="es-CO" sz="1800" dirty="0" smtClean="0"/>
              <a:t>Artefactos generados</a:t>
            </a:r>
          </a:p>
          <a:p>
            <a:pPr algn="just"/>
            <a:r>
              <a:rPr lang="es-CO" sz="1800" dirty="0" smtClean="0"/>
              <a:t>Ciclo 1</a:t>
            </a:r>
          </a:p>
          <a:p>
            <a:pPr lvl="1" algn="just"/>
            <a:r>
              <a:rPr lang="es-CO" sz="1400" dirty="0" smtClean="0"/>
              <a:t>Documento de lanzamiento</a:t>
            </a:r>
          </a:p>
          <a:p>
            <a:pPr lvl="1" algn="just"/>
            <a:r>
              <a:rPr lang="es-CO" sz="1400" dirty="0" smtClean="0"/>
              <a:t>Plan general del proyecto</a:t>
            </a:r>
          </a:p>
          <a:p>
            <a:pPr lvl="1" algn="just"/>
            <a:r>
              <a:rPr lang="es-CO" sz="1400" dirty="0" smtClean="0"/>
              <a:t>Plan detallado ciclo 1</a:t>
            </a:r>
          </a:p>
          <a:p>
            <a:pPr lvl="1" algn="just"/>
            <a:r>
              <a:rPr lang="es-CO" sz="1400" dirty="0" smtClean="0"/>
              <a:t>Plan de calidad</a:t>
            </a:r>
          </a:p>
          <a:p>
            <a:pPr lvl="1" algn="just"/>
            <a:r>
              <a:rPr lang="es-CO" sz="1400" dirty="0" smtClean="0"/>
              <a:t>Prototipos</a:t>
            </a:r>
          </a:p>
          <a:p>
            <a:pPr lvl="1" algn="just"/>
            <a:r>
              <a:rPr lang="es-CO" sz="1400" dirty="0" err="1" smtClean="0"/>
              <a:t>Postmortem</a:t>
            </a:r>
            <a:endParaRPr lang="es-CO" sz="1400" dirty="0" smtClean="0"/>
          </a:p>
          <a:p>
            <a:pPr algn="just"/>
            <a:r>
              <a:rPr lang="es-CO" sz="1800" dirty="0" smtClean="0"/>
              <a:t>Ciclo 2</a:t>
            </a:r>
          </a:p>
          <a:p>
            <a:pPr lvl="1" algn="just"/>
            <a:r>
              <a:rPr lang="es-CO" sz="1400" dirty="0" smtClean="0"/>
              <a:t>Documento ciclo 2 (Estrategia)</a:t>
            </a:r>
          </a:p>
          <a:p>
            <a:pPr lvl="1" algn="just"/>
            <a:r>
              <a:rPr lang="es-CO" sz="1400" dirty="0" smtClean="0"/>
              <a:t>Plan detallado ciclo 2</a:t>
            </a:r>
          </a:p>
          <a:p>
            <a:pPr lvl="1" algn="just"/>
            <a:r>
              <a:rPr lang="es-CO" sz="1400" dirty="0" smtClean="0"/>
              <a:t>Plan de calidad</a:t>
            </a:r>
          </a:p>
          <a:p>
            <a:pPr lvl="1" algn="just"/>
            <a:r>
              <a:rPr lang="es-CO" sz="1400" dirty="0" smtClean="0"/>
              <a:t>Prototipos</a:t>
            </a:r>
          </a:p>
          <a:p>
            <a:pPr lvl="1" algn="just"/>
            <a:r>
              <a:rPr lang="es-CO" sz="1400" dirty="0" smtClean="0"/>
              <a:t>Inspecciones</a:t>
            </a:r>
          </a:p>
          <a:p>
            <a:pPr lvl="1" algn="just"/>
            <a:r>
              <a:rPr lang="es-CO" sz="1400" dirty="0" err="1" smtClean="0"/>
              <a:t>Postmortem</a:t>
            </a:r>
            <a:endParaRPr lang="es-CO" sz="1400" dirty="0" smtClean="0"/>
          </a:p>
          <a:p>
            <a:pPr lvl="1" algn="just"/>
            <a:endParaRPr lang="es-CO" sz="1400" dirty="0" smtClean="0"/>
          </a:p>
          <a:p>
            <a:pPr lvl="1" algn="just"/>
            <a:endParaRPr lang="en-US" sz="14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11253"/>
            <a:ext cx="4294441" cy="307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Gráfico"/>
          <p:cNvGraphicFramePr/>
          <p:nvPr/>
        </p:nvGraphicFramePr>
        <p:xfrm>
          <a:off x="152400" y="1600200"/>
          <a:ext cx="6353175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667000" y="4191000"/>
          <a:ext cx="6096000" cy="2380560"/>
        </p:xfrm>
        <a:graphic>
          <a:graphicData uri="http://schemas.openxmlformats.org/drawingml/2006/table">
            <a:tbl>
              <a:tblPr/>
              <a:tblGrid>
                <a:gridCol w="1250575"/>
                <a:gridCol w="718214"/>
                <a:gridCol w="718214"/>
                <a:gridCol w="718214"/>
                <a:gridCol w="718214"/>
                <a:gridCol w="718214"/>
                <a:gridCol w="718214"/>
                <a:gridCol w="536141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4,87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4,68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4,95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1035</TotalTime>
  <Words>572</Words>
  <Application>Microsoft Office PowerPoint</Application>
  <PresentationFormat>Presentación en pantalla (4:3)</PresentationFormat>
  <Paragraphs>196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Módulo</vt:lpstr>
      <vt:lpstr>POST MORTEM </vt:lpstr>
      <vt:lpstr>CONTENIDO</vt:lpstr>
      <vt:lpstr>PRODUCTO</vt:lpstr>
      <vt:lpstr>REPORTE DEL CICLO Plan</vt:lpstr>
      <vt:lpstr>REPORTE DEL CICLO Plan de calidad (Plan Q)</vt:lpstr>
      <vt:lpstr>REPORTE DEL CICLO Valor Ganado</vt:lpstr>
      <vt:lpstr>REPORTE DEL CICLO Objetivos</vt:lpstr>
      <vt:lpstr>PROCESO DE TSP</vt:lpstr>
      <vt:lpstr>EQUIPO</vt:lpstr>
      <vt:lpstr>HERRAMIENTAS</vt:lpstr>
      <vt:lpstr>PROPUESTA  DE MEJORAMIENTO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Erik</cp:lastModifiedBy>
  <cp:revision>74</cp:revision>
  <dcterms:created xsi:type="dcterms:W3CDTF">2011-03-16T03:38:16Z</dcterms:created>
  <dcterms:modified xsi:type="dcterms:W3CDTF">2011-03-23T07:09:11Z</dcterms:modified>
</cp:coreProperties>
</file>