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396" r:id="rId2"/>
    <p:sldId id="288" r:id="rId3"/>
    <p:sldId id="375" r:id="rId4"/>
    <p:sldId id="388" r:id="rId5"/>
    <p:sldId id="289" r:id="rId6"/>
    <p:sldId id="377" r:id="rId7"/>
    <p:sldId id="379" r:id="rId8"/>
    <p:sldId id="380" r:id="rId9"/>
    <p:sldId id="397" r:id="rId10"/>
    <p:sldId id="383" r:id="rId11"/>
    <p:sldId id="382" r:id="rId12"/>
    <p:sldId id="389" r:id="rId13"/>
    <p:sldId id="390" r:id="rId14"/>
    <p:sldId id="392" r:id="rId15"/>
    <p:sldId id="391" r:id="rId16"/>
    <p:sldId id="393" r:id="rId17"/>
    <p:sldId id="394" r:id="rId18"/>
    <p:sldId id="401" r:id="rId19"/>
    <p:sldId id="385" r:id="rId20"/>
    <p:sldId id="400" r:id="rId21"/>
    <p:sldId id="387" r:id="rId22"/>
    <p:sldId id="370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6666FF"/>
    <a:srgbClr val="3333FF"/>
    <a:srgbClr val="000000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261" autoAdjust="0"/>
  </p:normalViewPr>
  <p:slideViewPr>
    <p:cSldViewPr>
      <p:cViewPr>
        <p:scale>
          <a:sx n="90" d="100"/>
          <a:sy n="90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A069E-3A00-43A8-93EF-2E6E30DFFFA1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C5E3F82D-465F-412E-AE2D-E85FCF7475BC}">
      <dgm:prSet phldrT="[Texto]" custT="1"/>
      <dgm:spPr/>
      <dgm:t>
        <a:bodyPr/>
        <a:lstStyle/>
        <a:p>
          <a:r>
            <a:rPr lang="en-US" sz="1600" b="1" smtClean="0">
              <a:solidFill>
                <a:schemeClr val="tx1">
                  <a:lumMod val="95000"/>
                  <a:lumOff val="5000"/>
                </a:schemeClr>
              </a:solidFill>
            </a:rPr>
            <a:t>Arquitectura de Solución </a:t>
          </a:r>
          <a:endParaRPr lang="es-CO" sz="16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E4FAF93-55F1-4777-A223-6353FFEE1157}" type="parTrans" cxnId="{7055CFD3-0771-472B-8D6E-9DDD5480737E}">
      <dgm:prSet/>
      <dgm:spPr/>
      <dgm:t>
        <a:bodyPr/>
        <a:lstStyle/>
        <a:p>
          <a:endParaRPr lang="es-CO"/>
        </a:p>
      </dgm:t>
    </dgm:pt>
    <dgm:pt modelId="{2A041186-B6C7-46C0-9DA8-748419DB3BE6}" type="sibTrans" cxnId="{7055CFD3-0771-472B-8D6E-9DDD5480737E}">
      <dgm:prSet/>
      <dgm:spPr/>
      <dgm:t>
        <a:bodyPr/>
        <a:lstStyle/>
        <a:p>
          <a:endParaRPr lang="es-CO"/>
        </a:p>
      </dgm:t>
    </dgm:pt>
    <dgm:pt modelId="{B0349128-6F34-492E-B9FF-4D0336BC3C8C}">
      <dgm:prSet phldrT="[Texto]" custT="1"/>
      <dgm:spPr/>
      <dgm:t>
        <a:bodyPr/>
        <a:lstStyle/>
        <a:p>
          <a:r>
            <a:rPr lang="en-US" sz="1600" b="1" smtClean="0">
              <a:solidFill>
                <a:schemeClr val="tx1">
                  <a:lumMod val="95000"/>
                  <a:lumOff val="5000"/>
                </a:schemeClr>
              </a:solidFill>
            </a:rPr>
            <a:t>Arquitectura de Software</a:t>
          </a:r>
          <a:endParaRPr lang="es-CO" sz="16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FC9F4F1-3AF6-4E4B-8E54-38AD4096894A}" type="parTrans" cxnId="{2A144A00-2163-4679-9092-471B7F42AA63}">
      <dgm:prSet/>
      <dgm:spPr/>
      <dgm:t>
        <a:bodyPr/>
        <a:lstStyle/>
        <a:p>
          <a:endParaRPr lang="es-CO"/>
        </a:p>
      </dgm:t>
    </dgm:pt>
    <dgm:pt modelId="{8DC9B394-5983-4E40-B714-D59149B1A8CC}" type="sibTrans" cxnId="{2A144A00-2163-4679-9092-471B7F42AA63}">
      <dgm:prSet/>
      <dgm:spPr/>
      <dgm:t>
        <a:bodyPr/>
        <a:lstStyle/>
        <a:p>
          <a:endParaRPr lang="es-CO"/>
        </a:p>
      </dgm:t>
    </dgm:pt>
    <dgm:pt modelId="{21366629-2441-437B-829B-F2803754C852}">
      <dgm:prSet phldrT="[Texto]" custT="1"/>
      <dgm:spPr/>
      <dgm:t>
        <a:bodyPr/>
        <a:lstStyle/>
        <a:p>
          <a:r>
            <a:rPr lang="en-US" sz="1600" b="1" smtClean="0">
              <a:solidFill>
                <a:schemeClr val="tx1">
                  <a:lumMod val="95000"/>
                  <a:lumOff val="5000"/>
                </a:schemeClr>
              </a:solidFill>
            </a:rPr>
            <a:t>Diseño de Software</a:t>
          </a:r>
          <a:endParaRPr lang="es-CO" sz="16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693FAA5-1174-451A-8318-4FD50825531F}" type="parTrans" cxnId="{A14AB18D-B547-400E-9ED9-F25038FC1E21}">
      <dgm:prSet/>
      <dgm:spPr/>
      <dgm:t>
        <a:bodyPr/>
        <a:lstStyle/>
        <a:p>
          <a:endParaRPr lang="es-CO"/>
        </a:p>
      </dgm:t>
    </dgm:pt>
    <dgm:pt modelId="{8610E5AE-7919-4B30-993D-08F6B7797061}" type="sibTrans" cxnId="{A14AB18D-B547-400E-9ED9-F25038FC1E21}">
      <dgm:prSet/>
      <dgm:spPr/>
      <dgm:t>
        <a:bodyPr/>
        <a:lstStyle/>
        <a:p>
          <a:endParaRPr lang="es-CO"/>
        </a:p>
      </dgm:t>
    </dgm:pt>
    <dgm:pt modelId="{682C5275-FED4-4153-B9EB-EE1EF2F920DB}">
      <dgm:prSet phldrT="[Texto]" custT="1"/>
      <dgm:spPr/>
      <dgm:t>
        <a:bodyPr/>
        <a:lstStyle/>
        <a:p>
          <a:r>
            <a:rPr lang="es-ES" sz="1600" b="1" noProof="0" dirty="0" smtClean="0">
              <a:solidFill>
                <a:schemeClr val="tx1">
                  <a:lumMod val="95000"/>
                  <a:lumOff val="5000"/>
                </a:schemeClr>
              </a:solidFill>
            </a:rPr>
            <a:t>Arquitectura Empresarial</a:t>
          </a:r>
          <a:endParaRPr lang="es-ES" sz="1600" b="1" noProof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0633993-F39D-4CCC-8D23-6B9B238E4969}" type="sibTrans" cxnId="{E46B192B-9628-4428-8B77-8CF5482AB472}">
      <dgm:prSet/>
      <dgm:spPr/>
      <dgm:t>
        <a:bodyPr/>
        <a:lstStyle/>
        <a:p>
          <a:endParaRPr lang="es-CO"/>
        </a:p>
      </dgm:t>
    </dgm:pt>
    <dgm:pt modelId="{06E557ED-38DE-4E07-A92C-AA86510797DE}" type="parTrans" cxnId="{E46B192B-9628-4428-8B77-8CF5482AB472}">
      <dgm:prSet/>
      <dgm:spPr/>
      <dgm:t>
        <a:bodyPr/>
        <a:lstStyle/>
        <a:p>
          <a:endParaRPr lang="es-CO"/>
        </a:p>
      </dgm:t>
    </dgm:pt>
    <dgm:pt modelId="{261AD277-FB63-4E24-81B9-DE7ED5EC0E73}" type="pres">
      <dgm:prSet presAssocID="{9D3A069E-3A00-43A8-93EF-2E6E30DFFFA1}" presName="Name0" presStyleCnt="0">
        <dgm:presLayoutVars>
          <dgm:dir/>
          <dgm:animLvl val="lvl"/>
          <dgm:resizeHandles val="exact"/>
        </dgm:presLayoutVars>
      </dgm:prSet>
      <dgm:spPr/>
    </dgm:pt>
    <dgm:pt modelId="{40B00569-99F4-443C-BA72-36D9337073EF}" type="pres">
      <dgm:prSet presAssocID="{682C5275-FED4-4153-B9EB-EE1EF2F920DB}" presName="Name8" presStyleCnt="0"/>
      <dgm:spPr/>
    </dgm:pt>
    <dgm:pt modelId="{B9CD2D72-7B5E-49ED-8A0F-37E857EF4575}" type="pres">
      <dgm:prSet presAssocID="{682C5275-FED4-4153-B9EB-EE1EF2F920DB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862E9-CAAD-4A29-9CDE-FFD46E8F83CE}" type="pres">
      <dgm:prSet presAssocID="{682C5275-FED4-4153-B9EB-EE1EF2F920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94FD88-97C4-43F3-A35B-0745C0F9AD08}" type="pres">
      <dgm:prSet presAssocID="{C5E3F82D-465F-412E-AE2D-E85FCF7475BC}" presName="Name8" presStyleCnt="0"/>
      <dgm:spPr/>
    </dgm:pt>
    <dgm:pt modelId="{E7060A97-1EC1-441F-B4D6-CFB3010D11EE}" type="pres">
      <dgm:prSet presAssocID="{C5E3F82D-465F-412E-AE2D-E85FCF7475B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36E032-4FB3-45D7-B32C-75C17094B533}" type="pres">
      <dgm:prSet presAssocID="{C5E3F82D-465F-412E-AE2D-E85FCF7475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4A20C2-13C8-4235-9F10-F10C2D52FAFD}" type="pres">
      <dgm:prSet presAssocID="{B0349128-6F34-492E-B9FF-4D0336BC3C8C}" presName="Name8" presStyleCnt="0"/>
      <dgm:spPr/>
    </dgm:pt>
    <dgm:pt modelId="{8F5D266D-4CA8-440C-8F07-C332EF79A5E1}" type="pres">
      <dgm:prSet presAssocID="{B0349128-6F34-492E-B9FF-4D0336BC3C8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F7ADC0-5D7B-434E-9CB6-168BA5A94504}" type="pres">
      <dgm:prSet presAssocID="{B0349128-6F34-492E-B9FF-4D0336BC3C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D7FC30-869E-4A6D-9D3A-0D455E6DCACE}" type="pres">
      <dgm:prSet presAssocID="{21366629-2441-437B-829B-F2803754C852}" presName="Name8" presStyleCnt="0"/>
      <dgm:spPr/>
    </dgm:pt>
    <dgm:pt modelId="{69F70DD7-BA41-4FA4-98C1-8A3A7DFBB49F}" type="pres">
      <dgm:prSet presAssocID="{21366629-2441-437B-829B-F2803754C852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3BC88F-745B-4231-A40F-0FC7883415FD}" type="pres">
      <dgm:prSet presAssocID="{21366629-2441-437B-829B-F2803754C85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ACCB6BB-111B-433C-991B-5C92B981AB73}" type="presOf" srcId="{9D3A069E-3A00-43A8-93EF-2E6E30DFFFA1}" destId="{261AD277-FB63-4E24-81B9-DE7ED5EC0E73}" srcOrd="0" destOrd="0" presId="urn:microsoft.com/office/officeart/2005/8/layout/pyramid1"/>
    <dgm:cxn modelId="{D8A15495-781C-4308-BF69-CE2DD4DF55FA}" type="presOf" srcId="{B0349128-6F34-492E-B9FF-4D0336BC3C8C}" destId="{8F5D266D-4CA8-440C-8F07-C332EF79A5E1}" srcOrd="0" destOrd="0" presId="urn:microsoft.com/office/officeart/2005/8/layout/pyramid1"/>
    <dgm:cxn modelId="{C2097A87-3403-4F6C-B3D2-13353961D789}" type="presOf" srcId="{C5E3F82D-465F-412E-AE2D-E85FCF7475BC}" destId="{A436E032-4FB3-45D7-B32C-75C17094B533}" srcOrd="1" destOrd="0" presId="urn:microsoft.com/office/officeart/2005/8/layout/pyramid1"/>
    <dgm:cxn modelId="{B67EF927-3CE2-48C2-BE23-EE769AD06828}" type="presOf" srcId="{682C5275-FED4-4153-B9EB-EE1EF2F920DB}" destId="{A96862E9-CAAD-4A29-9CDE-FFD46E8F83CE}" srcOrd="1" destOrd="0" presId="urn:microsoft.com/office/officeart/2005/8/layout/pyramid1"/>
    <dgm:cxn modelId="{A14AB18D-B547-400E-9ED9-F25038FC1E21}" srcId="{9D3A069E-3A00-43A8-93EF-2E6E30DFFFA1}" destId="{21366629-2441-437B-829B-F2803754C852}" srcOrd="3" destOrd="0" parTransId="{6693FAA5-1174-451A-8318-4FD50825531F}" sibTransId="{8610E5AE-7919-4B30-993D-08F6B7797061}"/>
    <dgm:cxn modelId="{69AEB61A-4720-4B67-ACCE-0C56013C0137}" type="presOf" srcId="{B0349128-6F34-492E-B9FF-4D0336BC3C8C}" destId="{ACF7ADC0-5D7B-434E-9CB6-168BA5A94504}" srcOrd="1" destOrd="0" presId="urn:microsoft.com/office/officeart/2005/8/layout/pyramid1"/>
    <dgm:cxn modelId="{3D1098F4-1D2F-401A-93A9-227E399BB643}" type="presOf" srcId="{21366629-2441-437B-829B-F2803754C852}" destId="{69F70DD7-BA41-4FA4-98C1-8A3A7DFBB49F}" srcOrd="0" destOrd="0" presId="urn:microsoft.com/office/officeart/2005/8/layout/pyramid1"/>
    <dgm:cxn modelId="{CEDBD03D-4B4C-4C1C-9EFE-A0D93F6CAF2E}" type="presOf" srcId="{C5E3F82D-465F-412E-AE2D-E85FCF7475BC}" destId="{E7060A97-1EC1-441F-B4D6-CFB3010D11EE}" srcOrd="0" destOrd="0" presId="urn:microsoft.com/office/officeart/2005/8/layout/pyramid1"/>
    <dgm:cxn modelId="{E46B192B-9628-4428-8B77-8CF5482AB472}" srcId="{9D3A069E-3A00-43A8-93EF-2E6E30DFFFA1}" destId="{682C5275-FED4-4153-B9EB-EE1EF2F920DB}" srcOrd="0" destOrd="0" parTransId="{06E557ED-38DE-4E07-A92C-AA86510797DE}" sibTransId="{40633993-F39D-4CCC-8D23-6B9B238E4969}"/>
    <dgm:cxn modelId="{1CD2B969-9EC0-40CF-B8B7-A6EE9E7E358D}" type="presOf" srcId="{682C5275-FED4-4153-B9EB-EE1EF2F920DB}" destId="{B9CD2D72-7B5E-49ED-8A0F-37E857EF4575}" srcOrd="0" destOrd="0" presId="urn:microsoft.com/office/officeart/2005/8/layout/pyramid1"/>
    <dgm:cxn modelId="{2A144A00-2163-4679-9092-471B7F42AA63}" srcId="{9D3A069E-3A00-43A8-93EF-2E6E30DFFFA1}" destId="{B0349128-6F34-492E-B9FF-4D0336BC3C8C}" srcOrd="2" destOrd="0" parTransId="{FFC9F4F1-3AF6-4E4B-8E54-38AD4096894A}" sibTransId="{8DC9B394-5983-4E40-B714-D59149B1A8CC}"/>
    <dgm:cxn modelId="{C77B79ED-D5B9-4234-8BAF-BB1478E493A8}" type="presOf" srcId="{21366629-2441-437B-829B-F2803754C852}" destId="{F53BC88F-745B-4231-A40F-0FC7883415FD}" srcOrd="1" destOrd="0" presId="urn:microsoft.com/office/officeart/2005/8/layout/pyramid1"/>
    <dgm:cxn modelId="{7055CFD3-0771-472B-8D6E-9DDD5480737E}" srcId="{9D3A069E-3A00-43A8-93EF-2E6E30DFFFA1}" destId="{C5E3F82D-465F-412E-AE2D-E85FCF7475BC}" srcOrd="1" destOrd="0" parTransId="{5E4FAF93-55F1-4777-A223-6353FFEE1157}" sibTransId="{2A041186-B6C7-46C0-9DA8-748419DB3BE6}"/>
    <dgm:cxn modelId="{F904F7B1-7566-426B-8DFB-70D9174F6350}" type="presParOf" srcId="{261AD277-FB63-4E24-81B9-DE7ED5EC0E73}" destId="{40B00569-99F4-443C-BA72-36D9337073EF}" srcOrd="0" destOrd="0" presId="urn:microsoft.com/office/officeart/2005/8/layout/pyramid1"/>
    <dgm:cxn modelId="{D6944C43-3AA3-4E8B-B696-78669FD04209}" type="presParOf" srcId="{40B00569-99F4-443C-BA72-36D9337073EF}" destId="{B9CD2D72-7B5E-49ED-8A0F-37E857EF4575}" srcOrd="0" destOrd="0" presId="urn:microsoft.com/office/officeart/2005/8/layout/pyramid1"/>
    <dgm:cxn modelId="{E3D1732B-F451-451C-858E-4652D0AFFD7D}" type="presParOf" srcId="{40B00569-99F4-443C-BA72-36D9337073EF}" destId="{A96862E9-CAAD-4A29-9CDE-FFD46E8F83CE}" srcOrd="1" destOrd="0" presId="urn:microsoft.com/office/officeart/2005/8/layout/pyramid1"/>
    <dgm:cxn modelId="{D32CE95B-9B40-442E-AB82-7846533729F5}" type="presParOf" srcId="{261AD277-FB63-4E24-81B9-DE7ED5EC0E73}" destId="{9394FD88-97C4-43F3-A35B-0745C0F9AD08}" srcOrd="1" destOrd="0" presId="urn:microsoft.com/office/officeart/2005/8/layout/pyramid1"/>
    <dgm:cxn modelId="{945B3FD1-AEA9-426F-8BF2-F324C30D647C}" type="presParOf" srcId="{9394FD88-97C4-43F3-A35B-0745C0F9AD08}" destId="{E7060A97-1EC1-441F-B4D6-CFB3010D11EE}" srcOrd="0" destOrd="0" presId="urn:microsoft.com/office/officeart/2005/8/layout/pyramid1"/>
    <dgm:cxn modelId="{AD2C2739-8C3A-4125-9F10-4D58DF3154C3}" type="presParOf" srcId="{9394FD88-97C4-43F3-A35B-0745C0F9AD08}" destId="{A436E032-4FB3-45D7-B32C-75C17094B533}" srcOrd="1" destOrd="0" presId="urn:microsoft.com/office/officeart/2005/8/layout/pyramid1"/>
    <dgm:cxn modelId="{A369FAC9-FED8-4453-A816-3FF927B598C0}" type="presParOf" srcId="{261AD277-FB63-4E24-81B9-DE7ED5EC0E73}" destId="{F54A20C2-13C8-4235-9F10-F10C2D52FAFD}" srcOrd="2" destOrd="0" presId="urn:microsoft.com/office/officeart/2005/8/layout/pyramid1"/>
    <dgm:cxn modelId="{CEA09526-A50A-4930-9599-EB6CA3CDE00A}" type="presParOf" srcId="{F54A20C2-13C8-4235-9F10-F10C2D52FAFD}" destId="{8F5D266D-4CA8-440C-8F07-C332EF79A5E1}" srcOrd="0" destOrd="0" presId="urn:microsoft.com/office/officeart/2005/8/layout/pyramid1"/>
    <dgm:cxn modelId="{FFADE470-E08B-45BE-9608-15F5FD03063F}" type="presParOf" srcId="{F54A20C2-13C8-4235-9F10-F10C2D52FAFD}" destId="{ACF7ADC0-5D7B-434E-9CB6-168BA5A94504}" srcOrd="1" destOrd="0" presId="urn:microsoft.com/office/officeart/2005/8/layout/pyramid1"/>
    <dgm:cxn modelId="{AA911B39-478E-43E1-9686-67387D454E48}" type="presParOf" srcId="{261AD277-FB63-4E24-81B9-DE7ED5EC0E73}" destId="{50D7FC30-869E-4A6D-9D3A-0D455E6DCACE}" srcOrd="3" destOrd="0" presId="urn:microsoft.com/office/officeart/2005/8/layout/pyramid1"/>
    <dgm:cxn modelId="{68E7B178-222B-473B-B0F6-6710888B5681}" type="presParOf" srcId="{50D7FC30-869E-4A6D-9D3A-0D455E6DCACE}" destId="{69F70DD7-BA41-4FA4-98C1-8A3A7DFBB49F}" srcOrd="0" destOrd="0" presId="urn:microsoft.com/office/officeart/2005/8/layout/pyramid1"/>
    <dgm:cxn modelId="{EB6D3781-50DA-45D0-B668-A33E77D9AB90}" type="presParOf" srcId="{50D7FC30-869E-4A6D-9D3A-0D455E6DCACE}" destId="{F53BC88F-745B-4231-A40F-0FC7883415F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7F5DF-B4AA-4C24-85D6-331E16D8142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E3AD83CC-711F-4CD1-861C-ADDF71DEB63B}">
      <dgm:prSet phldrT="[Texto]" custT="1"/>
      <dgm:spPr/>
      <dgm:t>
        <a:bodyPr/>
        <a:lstStyle/>
        <a:p>
          <a:r>
            <a:rPr lang="es-CO" sz="1000" b="1" dirty="0" smtClean="0"/>
            <a:t>Procesamiento de Mensajes </a:t>
          </a:r>
          <a:endParaRPr lang="es-CO" sz="1000" b="1" dirty="0"/>
        </a:p>
      </dgm:t>
    </dgm:pt>
    <dgm:pt modelId="{86EFDD3F-0B6C-4AEA-9D6F-F86ABD0B6974}" type="parTrans" cxnId="{E61AB895-E415-44A7-9CCF-9BBF617C1DD3}">
      <dgm:prSet/>
      <dgm:spPr/>
      <dgm:t>
        <a:bodyPr/>
        <a:lstStyle/>
        <a:p>
          <a:endParaRPr lang="es-CO" sz="3600" b="1"/>
        </a:p>
      </dgm:t>
    </dgm:pt>
    <dgm:pt modelId="{8BD650B1-DA55-44C7-B39A-477704A29993}" type="sibTrans" cxnId="{E61AB895-E415-44A7-9CCF-9BBF617C1DD3}">
      <dgm:prSet/>
      <dgm:spPr/>
      <dgm:t>
        <a:bodyPr/>
        <a:lstStyle/>
        <a:p>
          <a:endParaRPr lang="es-CO" sz="3600" b="1"/>
        </a:p>
      </dgm:t>
    </dgm:pt>
    <dgm:pt modelId="{960AFE3F-FD21-4939-9D6D-819FA788378E}">
      <dgm:prSet custT="1"/>
      <dgm:spPr/>
      <dgm:t>
        <a:bodyPr/>
        <a:lstStyle/>
        <a:p>
          <a:r>
            <a:rPr lang="es-CO" sz="1000" b="1" dirty="0" smtClean="0"/>
            <a:t>Realizar Contrato entre partes </a:t>
          </a:r>
          <a:endParaRPr lang="es-CO" sz="1000" b="1" dirty="0"/>
        </a:p>
      </dgm:t>
    </dgm:pt>
    <dgm:pt modelId="{A36F00A1-91A3-44FC-83A1-CF79E6AC500C}" type="parTrans" cxnId="{982830FB-A5C2-4D02-9F4F-8D0030DF5F7F}">
      <dgm:prSet custT="1"/>
      <dgm:spPr/>
      <dgm:t>
        <a:bodyPr/>
        <a:lstStyle/>
        <a:p>
          <a:endParaRPr lang="es-CO" sz="900" b="1"/>
        </a:p>
      </dgm:t>
    </dgm:pt>
    <dgm:pt modelId="{3FA2711C-1183-4DCC-A047-0C49A389A227}" type="sibTrans" cxnId="{982830FB-A5C2-4D02-9F4F-8D0030DF5F7F}">
      <dgm:prSet/>
      <dgm:spPr/>
      <dgm:t>
        <a:bodyPr/>
        <a:lstStyle/>
        <a:p>
          <a:endParaRPr lang="es-CO" sz="3600" b="1"/>
        </a:p>
      </dgm:t>
    </dgm:pt>
    <dgm:pt modelId="{7FEDE385-DBA9-4654-8768-C232306B65A4}">
      <dgm:prSet custT="1"/>
      <dgm:spPr/>
      <dgm:t>
        <a:bodyPr/>
        <a:lstStyle/>
        <a:p>
          <a:r>
            <a:rPr lang="es-CO" sz="1000" b="1" dirty="0" smtClean="0"/>
            <a:t>Definir Contrato </a:t>
          </a:r>
          <a:endParaRPr lang="es-CO" sz="1000" b="1" dirty="0"/>
        </a:p>
      </dgm:t>
    </dgm:pt>
    <dgm:pt modelId="{FC2DF63A-715F-4693-8A4E-D21F07B4123F}" type="parTrans" cxnId="{3F7D1409-8E54-44B0-A1D5-C6F72B346B16}">
      <dgm:prSet custT="1"/>
      <dgm:spPr/>
      <dgm:t>
        <a:bodyPr/>
        <a:lstStyle/>
        <a:p>
          <a:endParaRPr lang="es-CO" sz="900" b="1"/>
        </a:p>
      </dgm:t>
    </dgm:pt>
    <dgm:pt modelId="{419B2AB5-0B57-4E47-8B2C-7194C39BCAB8}" type="sibTrans" cxnId="{3F7D1409-8E54-44B0-A1D5-C6F72B346B16}">
      <dgm:prSet/>
      <dgm:spPr/>
      <dgm:t>
        <a:bodyPr/>
        <a:lstStyle/>
        <a:p>
          <a:endParaRPr lang="es-CO" sz="3600" b="1"/>
        </a:p>
      </dgm:t>
    </dgm:pt>
    <dgm:pt modelId="{ED8A309D-BACF-4E9F-89E8-7555DD9A11AC}">
      <dgm:prSet custT="1"/>
      <dgm:spPr/>
      <dgm:t>
        <a:bodyPr/>
        <a:lstStyle/>
        <a:p>
          <a:r>
            <a:rPr lang="es-CO" sz="1000" b="1" dirty="0" smtClean="0"/>
            <a:t>Seleccionar Fabricante </a:t>
          </a:r>
          <a:endParaRPr lang="es-CO" sz="1000" b="1" dirty="0"/>
        </a:p>
      </dgm:t>
    </dgm:pt>
    <dgm:pt modelId="{4072DCD1-3446-4702-A73F-158D752D7AF7}" type="parTrans" cxnId="{1CF9B92A-F1C7-4F3D-AB1B-7D2C6EA9932D}">
      <dgm:prSet custT="1"/>
      <dgm:spPr/>
      <dgm:t>
        <a:bodyPr/>
        <a:lstStyle/>
        <a:p>
          <a:endParaRPr lang="es-CO" sz="900" b="1"/>
        </a:p>
      </dgm:t>
    </dgm:pt>
    <dgm:pt modelId="{C3167517-738C-41A8-927C-6C4CBC678C5D}" type="sibTrans" cxnId="{1CF9B92A-F1C7-4F3D-AB1B-7D2C6EA9932D}">
      <dgm:prSet/>
      <dgm:spPr/>
      <dgm:t>
        <a:bodyPr/>
        <a:lstStyle/>
        <a:p>
          <a:endParaRPr lang="es-CO" sz="3600" b="1"/>
        </a:p>
      </dgm:t>
    </dgm:pt>
    <dgm:pt modelId="{86167C46-8499-46EA-8758-F620DBB99A74}">
      <dgm:prSet custT="1"/>
      <dgm:spPr/>
      <dgm:t>
        <a:bodyPr/>
        <a:lstStyle/>
        <a:p>
          <a:r>
            <a:rPr lang="es-CO" sz="1000" b="1" dirty="0" smtClean="0"/>
            <a:t>Seleccionar Producto y Cantidades </a:t>
          </a:r>
          <a:endParaRPr lang="es-CO" sz="1000" b="1" dirty="0"/>
        </a:p>
      </dgm:t>
    </dgm:pt>
    <dgm:pt modelId="{A64E73B2-D3E3-4B3B-A8E2-0283836A6880}" type="parTrans" cxnId="{CE3E3CC0-DFA4-4E1D-BE57-8C159A418BB6}">
      <dgm:prSet custT="1"/>
      <dgm:spPr/>
      <dgm:t>
        <a:bodyPr/>
        <a:lstStyle/>
        <a:p>
          <a:endParaRPr lang="es-CO" sz="900" b="1"/>
        </a:p>
      </dgm:t>
    </dgm:pt>
    <dgm:pt modelId="{82EDD365-F246-4CCE-BCC1-5E7D1DCCE57B}" type="sibTrans" cxnId="{CE3E3CC0-DFA4-4E1D-BE57-8C159A418BB6}">
      <dgm:prSet/>
      <dgm:spPr/>
      <dgm:t>
        <a:bodyPr/>
        <a:lstStyle/>
        <a:p>
          <a:endParaRPr lang="es-CO" sz="3600" b="1"/>
        </a:p>
      </dgm:t>
    </dgm:pt>
    <dgm:pt modelId="{A7697C4E-7B93-4165-8F02-01888062E08E}">
      <dgm:prSet custT="1"/>
      <dgm:spPr/>
      <dgm:t>
        <a:bodyPr/>
        <a:lstStyle/>
        <a:p>
          <a:r>
            <a:rPr lang="es-CO" sz="1000" b="1" dirty="0" smtClean="0"/>
            <a:t>Calcular precio promedio producto (sugerido) </a:t>
          </a:r>
          <a:endParaRPr lang="es-CO" sz="1000" b="1" dirty="0"/>
        </a:p>
      </dgm:t>
    </dgm:pt>
    <dgm:pt modelId="{176DF3C6-714F-4808-B691-B33D6C77BE5F}" type="parTrans" cxnId="{750D7B91-03AB-473B-B909-6C7DE7D39173}">
      <dgm:prSet custT="1"/>
      <dgm:spPr/>
      <dgm:t>
        <a:bodyPr/>
        <a:lstStyle/>
        <a:p>
          <a:endParaRPr lang="es-CO" sz="900" b="1"/>
        </a:p>
      </dgm:t>
    </dgm:pt>
    <dgm:pt modelId="{60E9A364-345B-49C9-A4DF-4A2A02008453}" type="sibTrans" cxnId="{750D7B91-03AB-473B-B909-6C7DE7D39173}">
      <dgm:prSet/>
      <dgm:spPr/>
      <dgm:t>
        <a:bodyPr/>
        <a:lstStyle/>
        <a:p>
          <a:endParaRPr lang="es-CO" sz="3600" b="1"/>
        </a:p>
      </dgm:t>
    </dgm:pt>
    <dgm:pt modelId="{9A372A95-EF05-4348-BE95-AFDC56D28524}">
      <dgm:prSet custT="1"/>
      <dgm:spPr/>
      <dgm:t>
        <a:bodyPr/>
        <a:lstStyle/>
        <a:p>
          <a:r>
            <a:rPr lang="es-CO" sz="1000" b="1" smtClean="0"/>
            <a:t>Definir Tiempo </a:t>
          </a:r>
          <a:endParaRPr lang="es-CO" sz="1000" b="1"/>
        </a:p>
      </dgm:t>
    </dgm:pt>
    <dgm:pt modelId="{6BFE6F32-0CD5-4B02-A772-B9049A017D2B}" type="parTrans" cxnId="{8AE73A8E-7A10-4963-8B1C-32962055BF46}">
      <dgm:prSet custT="1"/>
      <dgm:spPr/>
      <dgm:t>
        <a:bodyPr/>
        <a:lstStyle/>
        <a:p>
          <a:endParaRPr lang="es-CO" sz="900" b="1"/>
        </a:p>
      </dgm:t>
    </dgm:pt>
    <dgm:pt modelId="{433D9BDC-6355-4647-BAE7-69FAC00FE32B}" type="sibTrans" cxnId="{8AE73A8E-7A10-4963-8B1C-32962055BF46}">
      <dgm:prSet/>
      <dgm:spPr/>
      <dgm:t>
        <a:bodyPr/>
        <a:lstStyle/>
        <a:p>
          <a:endParaRPr lang="es-CO" sz="3600" b="1"/>
        </a:p>
      </dgm:t>
    </dgm:pt>
    <dgm:pt modelId="{0BBA7CB9-A391-440D-88AE-EAD94AFBF6EC}">
      <dgm:prSet custT="1"/>
      <dgm:spPr/>
      <dgm:t>
        <a:bodyPr/>
        <a:lstStyle/>
        <a:p>
          <a:r>
            <a:rPr lang="es-CO" sz="1000" b="1" dirty="0" smtClean="0"/>
            <a:t>Enviar Solicitud de Contrato a </a:t>
          </a:r>
          <a:r>
            <a:rPr lang="es-CO" sz="1000" b="1" dirty="0" err="1" smtClean="0"/>
            <a:t>Market</a:t>
          </a:r>
          <a:r>
            <a:rPr lang="es-CO" sz="1000" b="1" dirty="0" smtClean="0"/>
            <a:t> Place </a:t>
          </a:r>
          <a:endParaRPr lang="es-CO" sz="1000" b="1" dirty="0"/>
        </a:p>
      </dgm:t>
    </dgm:pt>
    <dgm:pt modelId="{26A10BCF-51FF-4AF2-9003-DEF26404D339}" type="parTrans" cxnId="{C712813B-93D1-4DE3-8CED-833C5F61D9D5}">
      <dgm:prSet custT="1"/>
      <dgm:spPr/>
      <dgm:t>
        <a:bodyPr/>
        <a:lstStyle/>
        <a:p>
          <a:endParaRPr lang="es-CO" sz="900" b="1"/>
        </a:p>
      </dgm:t>
    </dgm:pt>
    <dgm:pt modelId="{91807213-9BC8-48C4-BC58-56EDBC90152B}" type="sibTrans" cxnId="{C712813B-93D1-4DE3-8CED-833C5F61D9D5}">
      <dgm:prSet/>
      <dgm:spPr/>
      <dgm:t>
        <a:bodyPr/>
        <a:lstStyle/>
        <a:p>
          <a:endParaRPr lang="es-CO" sz="3600" b="1"/>
        </a:p>
      </dgm:t>
    </dgm:pt>
    <dgm:pt modelId="{0CA82DA7-2782-42A0-8D60-128B4FAF7F16}">
      <dgm:prSet custT="1"/>
      <dgm:spPr/>
      <dgm:t>
        <a:bodyPr/>
        <a:lstStyle/>
        <a:p>
          <a:r>
            <a:rPr lang="es-CO" sz="1000" b="1" dirty="0" smtClean="0"/>
            <a:t>Almacenar Solicitud de Contrato </a:t>
          </a:r>
          <a:endParaRPr lang="es-CO" sz="1000" b="1" dirty="0"/>
        </a:p>
      </dgm:t>
    </dgm:pt>
    <dgm:pt modelId="{C8D3C9D9-3A26-4A40-8E55-D85EEA244268}" type="parTrans" cxnId="{DA84A87B-5905-4C96-BC44-CFEAB404E7EB}">
      <dgm:prSet custT="1"/>
      <dgm:spPr/>
      <dgm:t>
        <a:bodyPr/>
        <a:lstStyle/>
        <a:p>
          <a:endParaRPr lang="es-CO" sz="900" b="1"/>
        </a:p>
      </dgm:t>
    </dgm:pt>
    <dgm:pt modelId="{251DF421-66D3-4BCF-8DB4-691689CF70FA}" type="sibTrans" cxnId="{DA84A87B-5905-4C96-BC44-CFEAB404E7EB}">
      <dgm:prSet/>
      <dgm:spPr/>
      <dgm:t>
        <a:bodyPr/>
        <a:lstStyle/>
        <a:p>
          <a:endParaRPr lang="es-CO" sz="3600" b="1"/>
        </a:p>
      </dgm:t>
    </dgm:pt>
    <dgm:pt modelId="{B22C10C8-8057-4032-9D72-A3D43086A5CD}">
      <dgm:prSet custT="1"/>
      <dgm:spPr/>
      <dgm:t>
        <a:bodyPr/>
        <a:lstStyle/>
        <a:p>
          <a:r>
            <a:rPr lang="es-CO" sz="1000" b="1" smtClean="0"/>
            <a:t>Radicar en el sistema </a:t>
          </a:r>
          <a:endParaRPr lang="es-CO" sz="1000" b="1"/>
        </a:p>
      </dgm:t>
    </dgm:pt>
    <dgm:pt modelId="{5630C99C-8DEA-4978-813F-D3212D88CBEE}" type="parTrans" cxnId="{F5BC9030-E1BF-4956-9DDF-DFBE2766C20A}">
      <dgm:prSet custT="1"/>
      <dgm:spPr/>
      <dgm:t>
        <a:bodyPr/>
        <a:lstStyle/>
        <a:p>
          <a:endParaRPr lang="es-CO" sz="900" b="1"/>
        </a:p>
      </dgm:t>
    </dgm:pt>
    <dgm:pt modelId="{2ADB99A0-7CCD-46AA-ABFF-144DFDAE5230}" type="sibTrans" cxnId="{F5BC9030-E1BF-4956-9DDF-DFBE2766C20A}">
      <dgm:prSet/>
      <dgm:spPr/>
      <dgm:t>
        <a:bodyPr/>
        <a:lstStyle/>
        <a:p>
          <a:endParaRPr lang="es-CO" sz="3600" b="1"/>
        </a:p>
      </dgm:t>
    </dgm:pt>
    <dgm:pt modelId="{03632135-600C-4CA1-A804-E4923384884F}">
      <dgm:prSet custT="1"/>
      <dgm:spPr/>
      <dgm:t>
        <a:bodyPr/>
        <a:lstStyle/>
        <a:p>
          <a:r>
            <a:rPr lang="es-CO" sz="1000" b="1" dirty="0" smtClean="0"/>
            <a:t>Enviar solicitud de contrato a fabricante </a:t>
          </a:r>
          <a:endParaRPr lang="es-CO" sz="1000" b="1" dirty="0"/>
        </a:p>
      </dgm:t>
    </dgm:pt>
    <dgm:pt modelId="{6A6A137B-B1AB-4ED2-9243-1482A9C595C4}" type="parTrans" cxnId="{3E45BD41-8150-42BC-9F9E-F7154D57DF2E}">
      <dgm:prSet custT="1"/>
      <dgm:spPr/>
      <dgm:t>
        <a:bodyPr/>
        <a:lstStyle/>
        <a:p>
          <a:endParaRPr lang="es-CO" sz="900" b="1"/>
        </a:p>
      </dgm:t>
    </dgm:pt>
    <dgm:pt modelId="{807EBC2C-CD53-40EE-A41D-DA0095E51315}" type="sibTrans" cxnId="{3E45BD41-8150-42BC-9F9E-F7154D57DF2E}">
      <dgm:prSet/>
      <dgm:spPr/>
      <dgm:t>
        <a:bodyPr/>
        <a:lstStyle/>
        <a:p>
          <a:endParaRPr lang="es-CO" sz="3600" b="1"/>
        </a:p>
      </dgm:t>
    </dgm:pt>
    <dgm:pt modelId="{28BA8740-95BC-43B4-AE1D-D7568B923BCD}">
      <dgm:prSet custT="1"/>
      <dgm:spPr/>
      <dgm:t>
        <a:bodyPr/>
        <a:lstStyle/>
        <a:p>
          <a:r>
            <a:rPr lang="es-CO" sz="1000" b="1" dirty="0" smtClean="0"/>
            <a:t>Aprobar solicitud de contrato </a:t>
          </a:r>
          <a:endParaRPr lang="es-CO" sz="1000" b="1" dirty="0"/>
        </a:p>
      </dgm:t>
    </dgm:pt>
    <dgm:pt modelId="{72665136-8693-4F24-B25D-71EA64EA5D64}" type="parTrans" cxnId="{1390F8EF-A3B5-4D69-B571-24F39482D5A3}">
      <dgm:prSet custT="1"/>
      <dgm:spPr/>
      <dgm:t>
        <a:bodyPr/>
        <a:lstStyle/>
        <a:p>
          <a:endParaRPr lang="es-CO" sz="900" b="1"/>
        </a:p>
      </dgm:t>
    </dgm:pt>
    <dgm:pt modelId="{B71984FA-B1BA-4B45-9360-B505BF8E8D75}" type="sibTrans" cxnId="{1390F8EF-A3B5-4D69-B571-24F39482D5A3}">
      <dgm:prSet/>
      <dgm:spPr/>
      <dgm:t>
        <a:bodyPr/>
        <a:lstStyle/>
        <a:p>
          <a:endParaRPr lang="es-CO" sz="3600" b="1"/>
        </a:p>
      </dgm:t>
    </dgm:pt>
    <dgm:pt modelId="{17FDBDE7-674F-4DEA-B1D5-949EC4B4C03D}">
      <dgm:prSet custT="1"/>
      <dgm:spPr/>
      <dgm:t>
        <a:bodyPr/>
        <a:lstStyle/>
        <a:p>
          <a:r>
            <a:rPr lang="es-CO" sz="1000" b="1" smtClean="0"/>
            <a:t>Aprobar / Desaprobar solicitud </a:t>
          </a:r>
          <a:endParaRPr lang="es-CO" sz="1000" b="1"/>
        </a:p>
      </dgm:t>
    </dgm:pt>
    <dgm:pt modelId="{ED65682B-B660-40F6-8C53-64222CB0A4F7}" type="parTrans" cxnId="{BDB2CBF0-5F64-4A48-A0EC-EA40D2028B83}">
      <dgm:prSet custT="1"/>
      <dgm:spPr/>
      <dgm:t>
        <a:bodyPr/>
        <a:lstStyle/>
        <a:p>
          <a:endParaRPr lang="es-CO" sz="900" b="1"/>
        </a:p>
      </dgm:t>
    </dgm:pt>
    <dgm:pt modelId="{14F83498-FBDB-444D-A2FC-2703F091FDD4}" type="sibTrans" cxnId="{BDB2CBF0-5F64-4A48-A0EC-EA40D2028B83}">
      <dgm:prSet/>
      <dgm:spPr/>
      <dgm:t>
        <a:bodyPr/>
        <a:lstStyle/>
        <a:p>
          <a:endParaRPr lang="es-CO" sz="3600" b="1"/>
        </a:p>
      </dgm:t>
    </dgm:pt>
    <dgm:pt modelId="{0506E40B-E622-4CCA-9BF4-4329A1A214DC}">
      <dgm:prSet custT="1"/>
      <dgm:spPr/>
      <dgm:t>
        <a:bodyPr/>
        <a:lstStyle/>
        <a:p>
          <a:r>
            <a:rPr lang="es-CO" sz="1000" b="1" smtClean="0"/>
            <a:t>Modificar precio del contrato </a:t>
          </a:r>
          <a:endParaRPr lang="es-CO" sz="1000" b="1"/>
        </a:p>
      </dgm:t>
    </dgm:pt>
    <dgm:pt modelId="{EFE5864B-5CD3-4C89-A10E-1B6F8172783F}" type="parTrans" cxnId="{B43FA306-7F56-4D32-B497-C30D16E0A57D}">
      <dgm:prSet custT="1"/>
      <dgm:spPr/>
      <dgm:t>
        <a:bodyPr/>
        <a:lstStyle/>
        <a:p>
          <a:endParaRPr lang="es-CO" sz="900" b="1"/>
        </a:p>
      </dgm:t>
    </dgm:pt>
    <dgm:pt modelId="{5D2D4897-C1AD-4A77-856A-1CBFDE734A9F}" type="sibTrans" cxnId="{B43FA306-7F56-4D32-B497-C30D16E0A57D}">
      <dgm:prSet/>
      <dgm:spPr/>
      <dgm:t>
        <a:bodyPr/>
        <a:lstStyle/>
        <a:p>
          <a:endParaRPr lang="es-CO" sz="3600" b="1"/>
        </a:p>
      </dgm:t>
    </dgm:pt>
    <dgm:pt modelId="{99DE3442-AAB4-4DF3-B62E-983BE4E82787}">
      <dgm:prSet custT="1"/>
      <dgm:spPr/>
      <dgm:t>
        <a:bodyPr/>
        <a:lstStyle/>
        <a:p>
          <a:r>
            <a:rPr lang="es-CO" sz="1000" b="1" smtClean="0"/>
            <a:t>Informar rechazo de solicitud </a:t>
          </a:r>
          <a:endParaRPr lang="es-CO" sz="1000" b="1"/>
        </a:p>
      </dgm:t>
    </dgm:pt>
    <dgm:pt modelId="{FC31A935-5B91-4156-856D-21C1DFB14E98}" type="parTrans" cxnId="{C151DCAA-6565-49B0-8605-EA39D1373803}">
      <dgm:prSet custT="1"/>
      <dgm:spPr/>
      <dgm:t>
        <a:bodyPr/>
        <a:lstStyle/>
        <a:p>
          <a:endParaRPr lang="es-CO" sz="900" b="1"/>
        </a:p>
      </dgm:t>
    </dgm:pt>
    <dgm:pt modelId="{FACE9974-03FA-4BFA-B434-BBB68200B3A2}" type="sibTrans" cxnId="{C151DCAA-6565-49B0-8605-EA39D1373803}">
      <dgm:prSet/>
      <dgm:spPr/>
      <dgm:t>
        <a:bodyPr/>
        <a:lstStyle/>
        <a:p>
          <a:endParaRPr lang="es-CO" sz="3600" b="1"/>
        </a:p>
      </dgm:t>
    </dgm:pt>
    <dgm:pt modelId="{08489049-058A-4B38-B9FF-E5FE7D016F1C}">
      <dgm:prSet custT="1"/>
      <dgm:spPr/>
      <dgm:t>
        <a:bodyPr/>
        <a:lstStyle/>
        <a:p>
          <a:r>
            <a:rPr lang="es-CO" sz="1000" b="1" dirty="0" smtClean="0"/>
            <a:t>Informar aceptación de contrato </a:t>
          </a:r>
          <a:endParaRPr lang="es-CO" sz="1000" b="1" dirty="0"/>
        </a:p>
      </dgm:t>
    </dgm:pt>
    <dgm:pt modelId="{2725137E-5402-4038-98AF-7C10B05B7D0D}" type="parTrans" cxnId="{3689552B-75A1-4D28-8B99-E9ADCD91B261}">
      <dgm:prSet custT="1"/>
      <dgm:spPr/>
      <dgm:t>
        <a:bodyPr/>
        <a:lstStyle/>
        <a:p>
          <a:endParaRPr lang="es-CO" sz="900" b="1"/>
        </a:p>
      </dgm:t>
    </dgm:pt>
    <dgm:pt modelId="{766B7447-9484-4583-B6D6-9D8E064AA73F}" type="sibTrans" cxnId="{3689552B-75A1-4D28-8B99-E9ADCD91B261}">
      <dgm:prSet/>
      <dgm:spPr/>
      <dgm:t>
        <a:bodyPr/>
        <a:lstStyle/>
        <a:p>
          <a:endParaRPr lang="es-CO" sz="3600" b="1"/>
        </a:p>
      </dgm:t>
    </dgm:pt>
    <dgm:pt modelId="{D6951131-AD36-4C22-B194-91CA870D12FB}">
      <dgm:prSet custT="1"/>
      <dgm:spPr/>
      <dgm:t>
        <a:bodyPr/>
        <a:lstStyle/>
        <a:p>
          <a:r>
            <a:rPr lang="es-CO" sz="1000" b="1" dirty="0" smtClean="0"/>
            <a:t>Cerrar Contrato por parte de comercio </a:t>
          </a:r>
          <a:endParaRPr lang="es-CO" sz="1000" b="1" dirty="0"/>
        </a:p>
      </dgm:t>
    </dgm:pt>
    <dgm:pt modelId="{F5C951E9-3C4F-4B5C-9B2D-233BC8109D3C}" type="parTrans" cxnId="{BFC1392A-7411-4F4C-B27D-187F935B5E3B}">
      <dgm:prSet custT="1"/>
      <dgm:spPr/>
      <dgm:t>
        <a:bodyPr/>
        <a:lstStyle/>
        <a:p>
          <a:endParaRPr lang="es-CO" sz="900" b="1"/>
        </a:p>
      </dgm:t>
    </dgm:pt>
    <dgm:pt modelId="{1273C8F0-FE71-4610-A249-065123B86D97}" type="sibTrans" cxnId="{BFC1392A-7411-4F4C-B27D-187F935B5E3B}">
      <dgm:prSet/>
      <dgm:spPr/>
      <dgm:t>
        <a:bodyPr/>
        <a:lstStyle/>
        <a:p>
          <a:endParaRPr lang="es-CO" sz="3600" b="1"/>
        </a:p>
      </dgm:t>
    </dgm:pt>
    <dgm:pt modelId="{E9E36140-B80E-4F85-9E92-674B3DDCF65E}">
      <dgm:prSet custT="1"/>
      <dgm:spPr/>
      <dgm:t>
        <a:bodyPr/>
        <a:lstStyle/>
        <a:p>
          <a:r>
            <a:rPr lang="es-CO" sz="1000" b="1" smtClean="0"/>
            <a:t>Cerrar Contrato </a:t>
          </a:r>
          <a:endParaRPr lang="es-CO" sz="1000" b="1"/>
        </a:p>
      </dgm:t>
    </dgm:pt>
    <dgm:pt modelId="{80C8A3E3-6979-4303-9E4C-6382CCFA1FC3}" type="parTrans" cxnId="{4AF5CDA8-F253-4A6E-BAB5-4733E784D985}">
      <dgm:prSet custT="1"/>
      <dgm:spPr/>
      <dgm:t>
        <a:bodyPr/>
        <a:lstStyle/>
        <a:p>
          <a:endParaRPr lang="es-CO" sz="900" b="1"/>
        </a:p>
      </dgm:t>
    </dgm:pt>
    <dgm:pt modelId="{9E25D602-DEBD-4530-BC19-33D49F53510D}" type="sibTrans" cxnId="{4AF5CDA8-F253-4A6E-BAB5-4733E784D985}">
      <dgm:prSet/>
      <dgm:spPr/>
      <dgm:t>
        <a:bodyPr/>
        <a:lstStyle/>
        <a:p>
          <a:endParaRPr lang="es-CO" sz="3600" b="1"/>
        </a:p>
      </dgm:t>
    </dgm:pt>
    <dgm:pt modelId="{A7DE16EE-152D-4E3E-9B38-A1FFCDC58B7D}">
      <dgm:prSet custT="1"/>
      <dgm:spPr/>
      <dgm:t>
        <a:bodyPr/>
        <a:lstStyle/>
        <a:p>
          <a:r>
            <a:rPr lang="es-CO" sz="1000" b="1" dirty="0" smtClean="0"/>
            <a:t>Aprobar Contrato </a:t>
          </a:r>
          <a:endParaRPr lang="es-CO" sz="1000" b="1" dirty="0"/>
        </a:p>
      </dgm:t>
    </dgm:pt>
    <dgm:pt modelId="{A81A9DAB-C627-49C6-AF35-E4BABADF7458}" type="parTrans" cxnId="{C94BF03B-226C-45E9-A2C9-4ED644FEE406}">
      <dgm:prSet custT="1"/>
      <dgm:spPr/>
      <dgm:t>
        <a:bodyPr/>
        <a:lstStyle/>
        <a:p>
          <a:endParaRPr lang="es-CO" sz="900" b="1"/>
        </a:p>
      </dgm:t>
    </dgm:pt>
    <dgm:pt modelId="{E741BC34-681B-42C9-815E-08239F6453CC}" type="sibTrans" cxnId="{C94BF03B-226C-45E9-A2C9-4ED644FEE406}">
      <dgm:prSet/>
      <dgm:spPr/>
      <dgm:t>
        <a:bodyPr/>
        <a:lstStyle/>
        <a:p>
          <a:endParaRPr lang="es-CO" sz="3600" b="1"/>
        </a:p>
      </dgm:t>
    </dgm:pt>
    <dgm:pt modelId="{A6107503-7799-483E-8400-F0EA26551634}" type="pres">
      <dgm:prSet presAssocID="{BF57F5DF-B4AA-4C24-85D6-331E16D814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0C83BE0-D35B-459D-A42F-3C6E07E1E34D}" type="pres">
      <dgm:prSet presAssocID="{E3AD83CC-711F-4CD1-861C-ADDF71DEB63B}" presName="root1" presStyleCnt="0"/>
      <dgm:spPr/>
    </dgm:pt>
    <dgm:pt modelId="{F1270EC7-DD2F-4450-9E5D-1574148028C3}" type="pres">
      <dgm:prSet presAssocID="{E3AD83CC-711F-4CD1-861C-ADDF71DEB63B}" presName="LevelOneTextNode" presStyleLbl="node0" presStyleIdx="0" presStyleCnt="1" custScaleX="162654" custLinFactNeighborX="-5176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DAE3C87-9BE5-416C-8EB5-A439E27FCD03}" type="pres">
      <dgm:prSet presAssocID="{E3AD83CC-711F-4CD1-861C-ADDF71DEB63B}" presName="level2hierChild" presStyleCnt="0"/>
      <dgm:spPr/>
    </dgm:pt>
    <dgm:pt modelId="{8E7F1969-520E-4758-96E3-4FE2E49C5D71}" type="pres">
      <dgm:prSet presAssocID="{A36F00A1-91A3-44FC-83A1-CF79E6AC500C}" presName="conn2-1" presStyleLbl="parChTrans1D2" presStyleIdx="0" presStyleCnt="1"/>
      <dgm:spPr/>
      <dgm:t>
        <a:bodyPr/>
        <a:lstStyle/>
        <a:p>
          <a:endParaRPr lang="es-CO"/>
        </a:p>
      </dgm:t>
    </dgm:pt>
    <dgm:pt modelId="{3964C934-5BF4-47A1-9AB6-BD113F46CFDE}" type="pres">
      <dgm:prSet presAssocID="{A36F00A1-91A3-44FC-83A1-CF79E6AC500C}" presName="connTx" presStyleLbl="parChTrans1D2" presStyleIdx="0" presStyleCnt="1"/>
      <dgm:spPr/>
      <dgm:t>
        <a:bodyPr/>
        <a:lstStyle/>
        <a:p>
          <a:endParaRPr lang="es-CO"/>
        </a:p>
      </dgm:t>
    </dgm:pt>
    <dgm:pt modelId="{AAA7C85A-CE82-4C30-8D6D-3D117B5F8AEA}" type="pres">
      <dgm:prSet presAssocID="{960AFE3F-FD21-4939-9D6D-819FA788378E}" presName="root2" presStyleCnt="0"/>
      <dgm:spPr/>
    </dgm:pt>
    <dgm:pt modelId="{3A691773-EC51-46C1-950A-7C7C43EE851A}" type="pres">
      <dgm:prSet presAssocID="{960AFE3F-FD21-4939-9D6D-819FA788378E}" presName="LevelTwoTextNode" presStyleLbl="node2" presStyleIdx="0" presStyleCnt="1" custScaleX="213271" custLinFactNeighborX="-4522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B9E0AB-ADDA-42AF-A3BA-5DEC779A6D90}" type="pres">
      <dgm:prSet presAssocID="{960AFE3F-FD21-4939-9D6D-819FA788378E}" presName="level3hierChild" presStyleCnt="0"/>
      <dgm:spPr/>
    </dgm:pt>
    <dgm:pt modelId="{9F089027-2CD8-438C-B0A2-62E3EE3B7D58}" type="pres">
      <dgm:prSet presAssocID="{FC2DF63A-715F-4693-8A4E-D21F07B4123F}" presName="conn2-1" presStyleLbl="parChTrans1D3" presStyleIdx="0" presStyleCnt="4"/>
      <dgm:spPr/>
      <dgm:t>
        <a:bodyPr/>
        <a:lstStyle/>
        <a:p>
          <a:endParaRPr lang="es-CO"/>
        </a:p>
      </dgm:t>
    </dgm:pt>
    <dgm:pt modelId="{6BA6B236-828C-49D8-A4AC-3DB2993B2C97}" type="pres">
      <dgm:prSet presAssocID="{FC2DF63A-715F-4693-8A4E-D21F07B4123F}" presName="connTx" presStyleLbl="parChTrans1D3" presStyleIdx="0" presStyleCnt="4"/>
      <dgm:spPr/>
      <dgm:t>
        <a:bodyPr/>
        <a:lstStyle/>
        <a:p>
          <a:endParaRPr lang="es-CO"/>
        </a:p>
      </dgm:t>
    </dgm:pt>
    <dgm:pt modelId="{607D4B56-CBAA-45C9-99D9-907BAB787939}" type="pres">
      <dgm:prSet presAssocID="{7FEDE385-DBA9-4654-8768-C232306B65A4}" presName="root2" presStyleCnt="0"/>
      <dgm:spPr/>
    </dgm:pt>
    <dgm:pt modelId="{F01C69D5-8FEF-4729-A522-0F75537ABC75}" type="pres">
      <dgm:prSet presAssocID="{7FEDE385-DBA9-4654-8768-C232306B65A4}" presName="LevelTwoTextNode" presStyleLbl="node3" presStyleIdx="0" presStyleCnt="4" custScaleX="187628" custLinFactNeighborX="-3176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E0AD378-0485-4207-A115-B8490BF23D1F}" type="pres">
      <dgm:prSet presAssocID="{7FEDE385-DBA9-4654-8768-C232306B65A4}" presName="level3hierChild" presStyleCnt="0"/>
      <dgm:spPr/>
    </dgm:pt>
    <dgm:pt modelId="{2DC42E04-8C8B-4930-921E-809C1D73FAE1}" type="pres">
      <dgm:prSet presAssocID="{4072DCD1-3446-4702-A73F-158D752D7AF7}" presName="conn2-1" presStyleLbl="parChTrans1D4" presStyleIdx="0" presStyleCnt="13"/>
      <dgm:spPr/>
      <dgm:t>
        <a:bodyPr/>
        <a:lstStyle/>
        <a:p>
          <a:endParaRPr lang="es-CO"/>
        </a:p>
      </dgm:t>
    </dgm:pt>
    <dgm:pt modelId="{877D5CBC-07FF-4044-AF29-4B39F2A2ABBE}" type="pres">
      <dgm:prSet presAssocID="{4072DCD1-3446-4702-A73F-158D752D7AF7}" presName="connTx" presStyleLbl="parChTrans1D4" presStyleIdx="0" presStyleCnt="13"/>
      <dgm:spPr/>
      <dgm:t>
        <a:bodyPr/>
        <a:lstStyle/>
        <a:p>
          <a:endParaRPr lang="es-CO"/>
        </a:p>
      </dgm:t>
    </dgm:pt>
    <dgm:pt modelId="{2F810064-09CE-415F-9BE9-4B3934B02D96}" type="pres">
      <dgm:prSet presAssocID="{ED8A309D-BACF-4E9F-89E8-7555DD9A11AC}" presName="root2" presStyleCnt="0"/>
      <dgm:spPr/>
    </dgm:pt>
    <dgm:pt modelId="{B3AEA6CA-F035-4AC6-BB00-B73D41E3A2A0}" type="pres">
      <dgm:prSet presAssocID="{ED8A309D-BACF-4E9F-89E8-7555DD9A11AC}" presName="LevelTwoTextNode" presStyleLbl="node4" presStyleIdx="0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258DEEF-B47F-4600-9BCC-AF97AB18D98E}" type="pres">
      <dgm:prSet presAssocID="{ED8A309D-BACF-4E9F-89E8-7555DD9A11AC}" presName="level3hierChild" presStyleCnt="0"/>
      <dgm:spPr/>
    </dgm:pt>
    <dgm:pt modelId="{118BEC9F-898A-460C-89A2-B554A4E848D5}" type="pres">
      <dgm:prSet presAssocID="{A64E73B2-D3E3-4B3B-A8E2-0283836A6880}" presName="conn2-1" presStyleLbl="parChTrans1D4" presStyleIdx="1" presStyleCnt="13"/>
      <dgm:spPr/>
      <dgm:t>
        <a:bodyPr/>
        <a:lstStyle/>
        <a:p>
          <a:endParaRPr lang="es-CO"/>
        </a:p>
      </dgm:t>
    </dgm:pt>
    <dgm:pt modelId="{919987AB-279F-4830-81A1-3A0136C9F33A}" type="pres">
      <dgm:prSet presAssocID="{A64E73B2-D3E3-4B3B-A8E2-0283836A6880}" presName="connTx" presStyleLbl="parChTrans1D4" presStyleIdx="1" presStyleCnt="13"/>
      <dgm:spPr/>
      <dgm:t>
        <a:bodyPr/>
        <a:lstStyle/>
        <a:p>
          <a:endParaRPr lang="es-CO"/>
        </a:p>
      </dgm:t>
    </dgm:pt>
    <dgm:pt modelId="{19CBFE94-8DCC-40AE-A363-BCD8B79724AC}" type="pres">
      <dgm:prSet presAssocID="{86167C46-8499-46EA-8758-F620DBB99A74}" presName="root2" presStyleCnt="0"/>
      <dgm:spPr/>
    </dgm:pt>
    <dgm:pt modelId="{1BBB6221-49C4-4528-879A-101F7E1ADC85}" type="pres">
      <dgm:prSet presAssocID="{86167C46-8499-46EA-8758-F620DBB99A74}" presName="LevelTwoTextNode" presStyleLbl="node4" presStyleIdx="1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6B27A91-AFB7-49E5-AA63-F66FB331D76C}" type="pres">
      <dgm:prSet presAssocID="{86167C46-8499-46EA-8758-F620DBB99A74}" presName="level3hierChild" presStyleCnt="0"/>
      <dgm:spPr/>
    </dgm:pt>
    <dgm:pt modelId="{94598B56-F2AD-4AAE-BC76-D70642A75306}" type="pres">
      <dgm:prSet presAssocID="{176DF3C6-714F-4808-B691-B33D6C77BE5F}" presName="conn2-1" presStyleLbl="parChTrans1D4" presStyleIdx="2" presStyleCnt="13"/>
      <dgm:spPr/>
      <dgm:t>
        <a:bodyPr/>
        <a:lstStyle/>
        <a:p>
          <a:endParaRPr lang="es-CO"/>
        </a:p>
      </dgm:t>
    </dgm:pt>
    <dgm:pt modelId="{67C8A0F4-7B37-4100-A3AC-8CD07C3C2D7B}" type="pres">
      <dgm:prSet presAssocID="{176DF3C6-714F-4808-B691-B33D6C77BE5F}" presName="connTx" presStyleLbl="parChTrans1D4" presStyleIdx="2" presStyleCnt="13"/>
      <dgm:spPr/>
      <dgm:t>
        <a:bodyPr/>
        <a:lstStyle/>
        <a:p>
          <a:endParaRPr lang="es-CO"/>
        </a:p>
      </dgm:t>
    </dgm:pt>
    <dgm:pt modelId="{632C24F3-FB14-4F98-9BB8-0A5C6D29943B}" type="pres">
      <dgm:prSet presAssocID="{A7697C4E-7B93-4165-8F02-01888062E08E}" presName="root2" presStyleCnt="0"/>
      <dgm:spPr/>
    </dgm:pt>
    <dgm:pt modelId="{2A185B66-317D-4F08-B1C1-3C8DB794645C}" type="pres">
      <dgm:prSet presAssocID="{A7697C4E-7B93-4165-8F02-01888062E08E}" presName="LevelTwoTextNode" presStyleLbl="node4" presStyleIdx="2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B8BCED-DE50-4FBD-A016-B3E9FD6E6A8B}" type="pres">
      <dgm:prSet presAssocID="{A7697C4E-7B93-4165-8F02-01888062E08E}" presName="level3hierChild" presStyleCnt="0"/>
      <dgm:spPr/>
    </dgm:pt>
    <dgm:pt modelId="{E45A3FFC-A9C8-4184-A507-C6CED2F70685}" type="pres">
      <dgm:prSet presAssocID="{6BFE6F32-0CD5-4B02-A772-B9049A017D2B}" presName="conn2-1" presStyleLbl="parChTrans1D4" presStyleIdx="3" presStyleCnt="13"/>
      <dgm:spPr/>
      <dgm:t>
        <a:bodyPr/>
        <a:lstStyle/>
        <a:p>
          <a:endParaRPr lang="es-CO"/>
        </a:p>
      </dgm:t>
    </dgm:pt>
    <dgm:pt modelId="{3A5E61E1-91E8-4FF1-AC04-936094E6C082}" type="pres">
      <dgm:prSet presAssocID="{6BFE6F32-0CD5-4B02-A772-B9049A017D2B}" presName="connTx" presStyleLbl="parChTrans1D4" presStyleIdx="3" presStyleCnt="13"/>
      <dgm:spPr/>
      <dgm:t>
        <a:bodyPr/>
        <a:lstStyle/>
        <a:p>
          <a:endParaRPr lang="es-CO"/>
        </a:p>
      </dgm:t>
    </dgm:pt>
    <dgm:pt modelId="{FE1D9CD6-05A4-4BF2-9996-81705FF3E21F}" type="pres">
      <dgm:prSet presAssocID="{9A372A95-EF05-4348-BE95-AFDC56D28524}" presName="root2" presStyleCnt="0"/>
      <dgm:spPr/>
    </dgm:pt>
    <dgm:pt modelId="{A8236AFF-8498-4370-B7FD-46246599F275}" type="pres">
      <dgm:prSet presAssocID="{9A372A95-EF05-4348-BE95-AFDC56D28524}" presName="LevelTwoTextNode" presStyleLbl="node4" presStyleIdx="3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541CEDC-E205-4EA2-AA34-B1A5ABEBCEB8}" type="pres">
      <dgm:prSet presAssocID="{9A372A95-EF05-4348-BE95-AFDC56D28524}" presName="level3hierChild" presStyleCnt="0"/>
      <dgm:spPr/>
    </dgm:pt>
    <dgm:pt modelId="{E8803B0F-1CAB-4D5E-9B09-125FEE662B6F}" type="pres">
      <dgm:prSet presAssocID="{26A10BCF-51FF-4AF2-9003-DEF26404D339}" presName="conn2-1" presStyleLbl="parChTrans1D4" presStyleIdx="4" presStyleCnt="13"/>
      <dgm:spPr/>
      <dgm:t>
        <a:bodyPr/>
        <a:lstStyle/>
        <a:p>
          <a:endParaRPr lang="es-CO"/>
        </a:p>
      </dgm:t>
    </dgm:pt>
    <dgm:pt modelId="{4B6AA828-D7C2-4F2E-BE8C-08556A5D1352}" type="pres">
      <dgm:prSet presAssocID="{26A10BCF-51FF-4AF2-9003-DEF26404D339}" presName="connTx" presStyleLbl="parChTrans1D4" presStyleIdx="4" presStyleCnt="13"/>
      <dgm:spPr/>
      <dgm:t>
        <a:bodyPr/>
        <a:lstStyle/>
        <a:p>
          <a:endParaRPr lang="es-CO"/>
        </a:p>
      </dgm:t>
    </dgm:pt>
    <dgm:pt modelId="{BC5F0E84-F63E-48CC-94D1-EA8CB4B1BB4F}" type="pres">
      <dgm:prSet presAssocID="{0BBA7CB9-A391-440D-88AE-EAD94AFBF6EC}" presName="root2" presStyleCnt="0"/>
      <dgm:spPr/>
    </dgm:pt>
    <dgm:pt modelId="{D79A1F12-6FB1-45E7-9F53-1742C2B9D6F1}" type="pres">
      <dgm:prSet presAssocID="{0BBA7CB9-A391-440D-88AE-EAD94AFBF6EC}" presName="LevelTwoTextNode" presStyleLbl="node4" presStyleIdx="4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2EC0BF0-1F4B-475E-93AD-60F2F699EB83}" type="pres">
      <dgm:prSet presAssocID="{0BBA7CB9-A391-440D-88AE-EAD94AFBF6EC}" presName="level3hierChild" presStyleCnt="0"/>
      <dgm:spPr/>
    </dgm:pt>
    <dgm:pt modelId="{E9E86F0F-8A0B-4517-9C1F-1B04644D6067}" type="pres">
      <dgm:prSet presAssocID="{C8D3C9D9-3A26-4A40-8E55-D85EEA244268}" presName="conn2-1" presStyleLbl="parChTrans1D3" presStyleIdx="1" presStyleCnt="4"/>
      <dgm:spPr/>
      <dgm:t>
        <a:bodyPr/>
        <a:lstStyle/>
        <a:p>
          <a:endParaRPr lang="es-CO"/>
        </a:p>
      </dgm:t>
    </dgm:pt>
    <dgm:pt modelId="{CDE97B7D-8104-49CC-93C2-CAC755E65FD8}" type="pres">
      <dgm:prSet presAssocID="{C8D3C9D9-3A26-4A40-8E55-D85EEA244268}" presName="connTx" presStyleLbl="parChTrans1D3" presStyleIdx="1" presStyleCnt="4"/>
      <dgm:spPr/>
      <dgm:t>
        <a:bodyPr/>
        <a:lstStyle/>
        <a:p>
          <a:endParaRPr lang="es-CO"/>
        </a:p>
      </dgm:t>
    </dgm:pt>
    <dgm:pt modelId="{76FEA8A9-97F8-4BCC-9BF1-BE107F47C756}" type="pres">
      <dgm:prSet presAssocID="{0CA82DA7-2782-42A0-8D60-128B4FAF7F16}" presName="root2" presStyleCnt="0"/>
      <dgm:spPr/>
    </dgm:pt>
    <dgm:pt modelId="{F2447D54-F700-408A-97F3-4403342BB0F8}" type="pres">
      <dgm:prSet presAssocID="{0CA82DA7-2782-42A0-8D60-128B4FAF7F16}" presName="LevelTwoTextNode" presStyleLbl="node3" presStyleIdx="1" presStyleCnt="4" custScaleX="187628" custLinFactNeighborX="-3176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868EDC8-F6DD-4547-A499-29B50AD94ACE}" type="pres">
      <dgm:prSet presAssocID="{0CA82DA7-2782-42A0-8D60-128B4FAF7F16}" presName="level3hierChild" presStyleCnt="0"/>
      <dgm:spPr/>
    </dgm:pt>
    <dgm:pt modelId="{79C13BC9-7530-4F16-899E-77C7B676CC26}" type="pres">
      <dgm:prSet presAssocID="{5630C99C-8DEA-4978-813F-D3212D88CBEE}" presName="conn2-1" presStyleLbl="parChTrans1D4" presStyleIdx="5" presStyleCnt="13"/>
      <dgm:spPr/>
      <dgm:t>
        <a:bodyPr/>
        <a:lstStyle/>
        <a:p>
          <a:endParaRPr lang="es-CO"/>
        </a:p>
      </dgm:t>
    </dgm:pt>
    <dgm:pt modelId="{347BBC42-9D25-4505-B47E-A000F5D2F18B}" type="pres">
      <dgm:prSet presAssocID="{5630C99C-8DEA-4978-813F-D3212D88CBEE}" presName="connTx" presStyleLbl="parChTrans1D4" presStyleIdx="5" presStyleCnt="13"/>
      <dgm:spPr/>
      <dgm:t>
        <a:bodyPr/>
        <a:lstStyle/>
        <a:p>
          <a:endParaRPr lang="es-CO"/>
        </a:p>
      </dgm:t>
    </dgm:pt>
    <dgm:pt modelId="{FACCBEC7-BC13-4871-AB67-916FC1BCDB7C}" type="pres">
      <dgm:prSet presAssocID="{B22C10C8-8057-4032-9D72-A3D43086A5CD}" presName="root2" presStyleCnt="0"/>
      <dgm:spPr/>
    </dgm:pt>
    <dgm:pt modelId="{E3FF8B19-16E7-48C5-A992-972E88FFA8D8}" type="pres">
      <dgm:prSet presAssocID="{B22C10C8-8057-4032-9D72-A3D43086A5CD}" presName="LevelTwoTextNode" presStyleLbl="node4" presStyleIdx="5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52047B8-EB6C-4608-84D0-0143A7A68902}" type="pres">
      <dgm:prSet presAssocID="{B22C10C8-8057-4032-9D72-A3D43086A5CD}" presName="level3hierChild" presStyleCnt="0"/>
      <dgm:spPr/>
    </dgm:pt>
    <dgm:pt modelId="{BAE106DD-960D-41B8-A0FB-385DCEFC3629}" type="pres">
      <dgm:prSet presAssocID="{6A6A137B-B1AB-4ED2-9243-1482A9C595C4}" presName="conn2-1" presStyleLbl="parChTrans1D4" presStyleIdx="6" presStyleCnt="13"/>
      <dgm:spPr/>
      <dgm:t>
        <a:bodyPr/>
        <a:lstStyle/>
        <a:p>
          <a:endParaRPr lang="es-CO"/>
        </a:p>
      </dgm:t>
    </dgm:pt>
    <dgm:pt modelId="{EC566ACD-3043-4CBD-BAB4-AAF0C344F60B}" type="pres">
      <dgm:prSet presAssocID="{6A6A137B-B1AB-4ED2-9243-1482A9C595C4}" presName="connTx" presStyleLbl="parChTrans1D4" presStyleIdx="6" presStyleCnt="13"/>
      <dgm:spPr/>
      <dgm:t>
        <a:bodyPr/>
        <a:lstStyle/>
        <a:p>
          <a:endParaRPr lang="es-CO"/>
        </a:p>
      </dgm:t>
    </dgm:pt>
    <dgm:pt modelId="{89CCC1C9-CE80-442A-8C1B-63FA741968DF}" type="pres">
      <dgm:prSet presAssocID="{03632135-600C-4CA1-A804-E4923384884F}" presName="root2" presStyleCnt="0"/>
      <dgm:spPr/>
    </dgm:pt>
    <dgm:pt modelId="{DA3C0CD0-7D9D-474D-9976-B1ED31056923}" type="pres">
      <dgm:prSet presAssocID="{03632135-600C-4CA1-A804-E4923384884F}" presName="LevelTwoTextNode" presStyleLbl="node4" presStyleIdx="6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E1F4149-282F-4F48-86FF-14D0EEF53B16}" type="pres">
      <dgm:prSet presAssocID="{03632135-600C-4CA1-A804-E4923384884F}" presName="level3hierChild" presStyleCnt="0"/>
      <dgm:spPr/>
    </dgm:pt>
    <dgm:pt modelId="{081B7955-7E1F-4DD9-9C39-32CBD04F54F0}" type="pres">
      <dgm:prSet presAssocID="{72665136-8693-4F24-B25D-71EA64EA5D64}" presName="conn2-1" presStyleLbl="parChTrans1D3" presStyleIdx="2" presStyleCnt="4"/>
      <dgm:spPr/>
      <dgm:t>
        <a:bodyPr/>
        <a:lstStyle/>
        <a:p>
          <a:endParaRPr lang="es-CO"/>
        </a:p>
      </dgm:t>
    </dgm:pt>
    <dgm:pt modelId="{D7EA9ED2-3229-4D7B-8BB8-DF8DA40DB53C}" type="pres">
      <dgm:prSet presAssocID="{72665136-8693-4F24-B25D-71EA64EA5D64}" presName="connTx" presStyleLbl="parChTrans1D3" presStyleIdx="2" presStyleCnt="4"/>
      <dgm:spPr/>
      <dgm:t>
        <a:bodyPr/>
        <a:lstStyle/>
        <a:p>
          <a:endParaRPr lang="es-CO"/>
        </a:p>
      </dgm:t>
    </dgm:pt>
    <dgm:pt modelId="{FBBA8FFD-C570-4FED-90EB-2CE9CDA5E845}" type="pres">
      <dgm:prSet presAssocID="{28BA8740-95BC-43B4-AE1D-D7568B923BCD}" presName="root2" presStyleCnt="0"/>
      <dgm:spPr/>
    </dgm:pt>
    <dgm:pt modelId="{CEC073FB-2C0B-4D16-85CD-5007428482C9}" type="pres">
      <dgm:prSet presAssocID="{28BA8740-95BC-43B4-AE1D-D7568B923BCD}" presName="LevelTwoTextNode" presStyleLbl="node3" presStyleIdx="2" presStyleCnt="4" custScaleX="187628" custLinFactNeighborX="-3176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E40BCB5-24A5-44DD-958D-8254C27B5778}" type="pres">
      <dgm:prSet presAssocID="{28BA8740-95BC-43B4-AE1D-D7568B923BCD}" presName="level3hierChild" presStyleCnt="0"/>
      <dgm:spPr/>
    </dgm:pt>
    <dgm:pt modelId="{7D9219A1-3530-4B37-AEFA-B548E438A973}" type="pres">
      <dgm:prSet presAssocID="{ED65682B-B660-40F6-8C53-64222CB0A4F7}" presName="conn2-1" presStyleLbl="parChTrans1D4" presStyleIdx="7" presStyleCnt="13"/>
      <dgm:spPr/>
      <dgm:t>
        <a:bodyPr/>
        <a:lstStyle/>
        <a:p>
          <a:endParaRPr lang="es-CO"/>
        </a:p>
      </dgm:t>
    </dgm:pt>
    <dgm:pt modelId="{58384E47-2551-495B-9C8A-49ED6FB3B68E}" type="pres">
      <dgm:prSet presAssocID="{ED65682B-B660-40F6-8C53-64222CB0A4F7}" presName="connTx" presStyleLbl="parChTrans1D4" presStyleIdx="7" presStyleCnt="13"/>
      <dgm:spPr/>
      <dgm:t>
        <a:bodyPr/>
        <a:lstStyle/>
        <a:p>
          <a:endParaRPr lang="es-CO"/>
        </a:p>
      </dgm:t>
    </dgm:pt>
    <dgm:pt modelId="{4EC35186-4C6C-4B70-A3D6-E32379A81472}" type="pres">
      <dgm:prSet presAssocID="{17FDBDE7-674F-4DEA-B1D5-949EC4B4C03D}" presName="root2" presStyleCnt="0"/>
      <dgm:spPr/>
    </dgm:pt>
    <dgm:pt modelId="{657A706F-B158-43E4-87D9-BDFC7E6A76C8}" type="pres">
      <dgm:prSet presAssocID="{17FDBDE7-674F-4DEA-B1D5-949EC4B4C03D}" presName="LevelTwoTextNode" presStyleLbl="node4" presStyleIdx="7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CAA691B-F6FA-4044-AFC7-A38283F7D175}" type="pres">
      <dgm:prSet presAssocID="{17FDBDE7-674F-4DEA-B1D5-949EC4B4C03D}" presName="level3hierChild" presStyleCnt="0"/>
      <dgm:spPr/>
    </dgm:pt>
    <dgm:pt modelId="{EE0A71D6-0542-4451-BEA3-4785B630B1D7}" type="pres">
      <dgm:prSet presAssocID="{EFE5864B-5CD3-4C89-A10E-1B6F8172783F}" presName="conn2-1" presStyleLbl="parChTrans1D4" presStyleIdx="8" presStyleCnt="13"/>
      <dgm:spPr/>
      <dgm:t>
        <a:bodyPr/>
        <a:lstStyle/>
        <a:p>
          <a:endParaRPr lang="es-CO"/>
        </a:p>
      </dgm:t>
    </dgm:pt>
    <dgm:pt modelId="{C1B328FC-BF7D-4718-9854-379F28783AAD}" type="pres">
      <dgm:prSet presAssocID="{EFE5864B-5CD3-4C89-A10E-1B6F8172783F}" presName="connTx" presStyleLbl="parChTrans1D4" presStyleIdx="8" presStyleCnt="13"/>
      <dgm:spPr/>
      <dgm:t>
        <a:bodyPr/>
        <a:lstStyle/>
        <a:p>
          <a:endParaRPr lang="es-CO"/>
        </a:p>
      </dgm:t>
    </dgm:pt>
    <dgm:pt modelId="{BEBE41AF-CF7A-4970-AC12-DCC63C08A7C4}" type="pres">
      <dgm:prSet presAssocID="{0506E40B-E622-4CCA-9BF4-4329A1A214DC}" presName="root2" presStyleCnt="0"/>
      <dgm:spPr/>
    </dgm:pt>
    <dgm:pt modelId="{DD126DCB-73AB-43E1-8BB4-D3FBAC99B71B}" type="pres">
      <dgm:prSet presAssocID="{0506E40B-E622-4CCA-9BF4-4329A1A214DC}" presName="LevelTwoTextNode" presStyleLbl="node4" presStyleIdx="8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44AA709-EEE4-4167-80EB-4184549679BD}" type="pres">
      <dgm:prSet presAssocID="{0506E40B-E622-4CCA-9BF4-4329A1A214DC}" presName="level3hierChild" presStyleCnt="0"/>
      <dgm:spPr/>
    </dgm:pt>
    <dgm:pt modelId="{766086BC-E67D-43EB-A1CC-B43619618419}" type="pres">
      <dgm:prSet presAssocID="{FC31A935-5B91-4156-856D-21C1DFB14E98}" presName="conn2-1" presStyleLbl="parChTrans1D4" presStyleIdx="9" presStyleCnt="13"/>
      <dgm:spPr/>
      <dgm:t>
        <a:bodyPr/>
        <a:lstStyle/>
        <a:p>
          <a:endParaRPr lang="es-CO"/>
        </a:p>
      </dgm:t>
    </dgm:pt>
    <dgm:pt modelId="{F16635BE-4561-4A10-AAE0-3C20CEEFBBEA}" type="pres">
      <dgm:prSet presAssocID="{FC31A935-5B91-4156-856D-21C1DFB14E98}" presName="connTx" presStyleLbl="parChTrans1D4" presStyleIdx="9" presStyleCnt="13"/>
      <dgm:spPr/>
      <dgm:t>
        <a:bodyPr/>
        <a:lstStyle/>
        <a:p>
          <a:endParaRPr lang="es-CO"/>
        </a:p>
      </dgm:t>
    </dgm:pt>
    <dgm:pt modelId="{07B9F5E9-7267-45D0-B997-D72E9CE4818E}" type="pres">
      <dgm:prSet presAssocID="{99DE3442-AAB4-4DF3-B62E-983BE4E82787}" presName="root2" presStyleCnt="0"/>
      <dgm:spPr/>
    </dgm:pt>
    <dgm:pt modelId="{F66B927E-D81D-4AC7-A0FC-A226C69AD3F9}" type="pres">
      <dgm:prSet presAssocID="{99DE3442-AAB4-4DF3-B62E-983BE4E82787}" presName="LevelTwoTextNode" presStyleLbl="node4" presStyleIdx="9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1269C5-E389-4BEF-A210-7FB29F27BD8C}" type="pres">
      <dgm:prSet presAssocID="{99DE3442-AAB4-4DF3-B62E-983BE4E82787}" presName="level3hierChild" presStyleCnt="0"/>
      <dgm:spPr/>
    </dgm:pt>
    <dgm:pt modelId="{FD37ADE8-976D-427D-A1AF-2189317C9C02}" type="pres">
      <dgm:prSet presAssocID="{2725137E-5402-4038-98AF-7C10B05B7D0D}" presName="conn2-1" presStyleLbl="parChTrans1D4" presStyleIdx="10" presStyleCnt="13"/>
      <dgm:spPr/>
      <dgm:t>
        <a:bodyPr/>
        <a:lstStyle/>
        <a:p>
          <a:endParaRPr lang="es-CO"/>
        </a:p>
      </dgm:t>
    </dgm:pt>
    <dgm:pt modelId="{C92EBB88-02B5-41EE-8338-DEEBA24373BD}" type="pres">
      <dgm:prSet presAssocID="{2725137E-5402-4038-98AF-7C10B05B7D0D}" presName="connTx" presStyleLbl="parChTrans1D4" presStyleIdx="10" presStyleCnt="13"/>
      <dgm:spPr/>
      <dgm:t>
        <a:bodyPr/>
        <a:lstStyle/>
        <a:p>
          <a:endParaRPr lang="es-CO"/>
        </a:p>
      </dgm:t>
    </dgm:pt>
    <dgm:pt modelId="{E3BA498D-5D29-48A5-955B-9145A61B6AB2}" type="pres">
      <dgm:prSet presAssocID="{08489049-058A-4B38-B9FF-E5FE7D016F1C}" presName="root2" presStyleCnt="0"/>
      <dgm:spPr/>
    </dgm:pt>
    <dgm:pt modelId="{BD8B43C3-8A95-4EA9-9A8E-51E50ECE1EAE}" type="pres">
      <dgm:prSet presAssocID="{08489049-058A-4B38-B9FF-E5FE7D016F1C}" presName="LevelTwoTextNode" presStyleLbl="node4" presStyleIdx="10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DF52A38-7F1C-4500-B5E7-635E5B3E8E1C}" type="pres">
      <dgm:prSet presAssocID="{08489049-058A-4B38-B9FF-E5FE7D016F1C}" presName="level3hierChild" presStyleCnt="0"/>
      <dgm:spPr/>
    </dgm:pt>
    <dgm:pt modelId="{35AB387F-D811-4680-BA00-0265FC5E8500}" type="pres">
      <dgm:prSet presAssocID="{F5C951E9-3C4F-4B5C-9B2D-233BC8109D3C}" presName="conn2-1" presStyleLbl="parChTrans1D3" presStyleIdx="3" presStyleCnt="4"/>
      <dgm:spPr/>
      <dgm:t>
        <a:bodyPr/>
        <a:lstStyle/>
        <a:p>
          <a:endParaRPr lang="es-CO"/>
        </a:p>
      </dgm:t>
    </dgm:pt>
    <dgm:pt modelId="{4C9BA6F5-805F-4F3A-B2DA-466C8D11ABE5}" type="pres">
      <dgm:prSet presAssocID="{F5C951E9-3C4F-4B5C-9B2D-233BC8109D3C}" presName="connTx" presStyleLbl="parChTrans1D3" presStyleIdx="3" presStyleCnt="4"/>
      <dgm:spPr/>
      <dgm:t>
        <a:bodyPr/>
        <a:lstStyle/>
        <a:p>
          <a:endParaRPr lang="es-CO"/>
        </a:p>
      </dgm:t>
    </dgm:pt>
    <dgm:pt modelId="{4BDCC5B4-2D76-449E-B9B6-483E6C6BCA7E}" type="pres">
      <dgm:prSet presAssocID="{D6951131-AD36-4C22-B194-91CA870D12FB}" presName="root2" presStyleCnt="0"/>
      <dgm:spPr/>
    </dgm:pt>
    <dgm:pt modelId="{4427D455-20DF-450E-B345-547337A9E08C}" type="pres">
      <dgm:prSet presAssocID="{D6951131-AD36-4C22-B194-91CA870D12FB}" presName="LevelTwoTextNode" presStyleLbl="node3" presStyleIdx="3" presStyleCnt="4" custScaleX="187628" custLinFactNeighborX="-3176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753EC33-06BB-4772-B67E-7356B1458919}" type="pres">
      <dgm:prSet presAssocID="{D6951131-AD36-4C22-B194-91CA870D12FB}" presName="level3hierChild" presStyleCnt="0"/>
      <dgm:spPr/>
    </dgm:pt>
    <dgm:pt modelId="{043A6C90-783E-47CC-AC19-0C2542A3E830}" type="pres">
      <dgm:prSet presAssocID="{80C8A3E3-6979-4303-9E4C-6382CCFA1FC3}" presName="conn2-1" presStyleLbl="parChTrans1D4" presStyleIdx="11" presStyleCnt="13"/>
      <dgm:spPr/>
      <dgm:t>
        <a:bodyPr/>
        <a:lstStyle/>
        <a:p>
          <a:endParaRPr lang="es-CO"/>
        </a:p>
      </dgm:t>
    </dgm:pt>
    <dgm:pt modelId="{FB9DD467-A4D9-435D-8E81-5486CD8952CE}" type="pres">
      <dgm:prSet presAssocID="{80C8A3E3-6979-4303-9E4C-6382CCFA1FC3}" presName="connTx" presStyleLbl="parChTrans1D4" presStyleIdx="11" presStyleCnt="13"/>
      <dgm:spPr/>
      <dgm:t>
        <a:bodyPr/>
        <a:lstStyle/>
        <a:p>
          <a:endParaRPr lang="es-CO"/>
        </a:p>
      </dgm:t>
    </dgm:pt>
    <dgm:pt modelId="{60CD97FB-68A8-4F3C-8057-8C408858C094}" type="pres">
      <dgm:prSet presAssocID="{E9E36140-B80E-4F85-9E92-674B3DDCF65E}" presName="root2" presStyleCnt="0"/>
      <dgm:spPr/>
    </dgm:pt>
    <dgm:pt modelId="{30331C3D-CE43-4B0B-8BF7-B60898515220}" type="pres">
      <dgm:prSet presAssocID="{E9E36140-B80E-4F85-9E92-674B3DDCF65E}" presName="LevelTwoTextNode" presStyleLbl="node4" presStyleIdx="11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05DB941-D9FB-4EAD-8956-1182A1F414AB}" type="pres">
      <dgm:prSet presAssocID="{E9E36140-B80E-4F85-9E92-674B3DDCF65E}" presName="level3hierChild" presStyleCnt="0"/>
      <dgm:spPr/>
    </dgm:pt>
    <dgm:pt modelId="{B254C138-FC6A-4BAA-B68A-6BDE45ECBEE3}" type="pres">
      <dgm:prSet presAssocID="{A81A9DAB-C627-49C6-AF35-E4BABADF7458}" presName="conn2-1" presStyleLbl="parChTrans1D4" presStyleIdx="12" presStyleCnt="13"/>
      <dgm:spPr/>
      <dgm:t>
        <a:bodyPr/>
        <a:lstStyle/>
        <a:p>
          <a:endParaRPr lang="es-CO"/>
        </a:p>
      </dgm:t>
    </dgm:pt>
    <dgm:pt modelId="{BC88F11C-6E89-4B1E-8F62-17A0C74F8DEB}" type="pres">
      <dgm:prSet presAssocID="{A81A9DAB-C627-49C6-AF35-E4BABADF7458}" presName="connTx" presStyleLbl="parChTrans1D4" presStyleIdx="12" presStyleCnt="13"/>
      <dgm:spPr/>
      <dgm:t>
        <a:bodyPr/>
        <a:lstStyle/>
        <a:p>
          <a:endParaRPr lang="es-CO"/>
        </a:p>
      </dgm:t>
    </dgm:pt>
    <dgm:pt modelId="{F872F238-F720-462E-83D2-5EFC0A955039}" type="pres">
      <dgm:prSet presAssocID="{A7DE16EE-152D-4E3E-9B38-A1FFCDC58B7D}" presName="root2" presStyleCnt="0"/>
      <dgm:spPr/>
    </dgm:pt>
    <dgm:pt modelId="{907159D1-BA2F-490C-A219-406C38D0630F}" type="pres">
      <dgm:prSet presAssocID="{A7DE16EE-152D-4E3E-9B38-A1FFCDC58B7D}" presName="LevelTwoTextNode" presStyleLbl="node4" presStyleIdx="12" presStyleCnt="13" custScaleX="373625" custLinFactNeighborX="33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A7A8FDF-3F88-4931-9882-C9066C4E5C4D}" type="pres">
      <dgm:prSet presAssocID="{A7DE16EE-152D-4E3E-9B38-A1FFCDC58B7D}" presName="level3hierChild" presStyleCnt="0"/>
      <dgm:spPr/>
    </dgm:pt>
  </dgm:ptLst>
  <dgm:cxnLst>
    <dgm:cxn modelId="{36F0F3FC-78CD-40F8-97A3-4B7EDC8F4A3C}" type="presOf" srcId="{EFE5864B-5CD3-4C89-A10E-1B6F8172783F}" destId="{C1B328FC-BF7D-4718-9854-379F28783AAD}" srcOrd="1" destOrd="0" presId="urn:microsoft.com/office/officeart/2005/8/layout/hierarchy2"/>
    <dgm:cxn modelId="{26ABDE09-4218-4427-8DB8-51390EE29DCD}" type="presOf" srcId="{C8D3C9D9-3A26-4A40-8E55-D85EEA244268}" destId="{CDE97B7D-8104-49CC-93C2-CAC755E65FD8}" srcOrd="1" destOrd="0" presId="urn:microsoft.com/office/officeart/2005/8/layout/hierarchy2"/>
    <dgm:cxn modelId="{A88172FC-8899-4012-906F-71C197E65012}" type="presOf" srcId="{0506E40B-E622-4CCA-9BF4-4329A1A214DC}" destId="{DD126DCB-73AB-43E1-8BB4-D3FBAC99B71B}" srcOrd="0" destOrd="0" presId="urn:microsoft.com/office/officeart/2005/8/layout/hierarchy2"/>
    <dgm:cxn modelId="{6BBF7FE1-4802-4B6C-8BD5-DBF1A8A874AD}" type="presOf" srcId="{A7DE16EE-152D-4E3E-9B38-A1FFCDC58B7D}" destId="{907159D1-BA2F-490C-A219-406C38D0630F}" srcOrd="0" destOrd="0" presId="urn:microsoft.com/office/officeart/2005/8/layout/hierarchy2"/>
    <dgm:cxn modelId="{33DDB8FF-FEC5-4548-821D-1BAE31B14A64}" type="presOf" srcId="{26A10BCF-51FF-4AF2-9003-DEF26404D339}" destId="{E8803B0F-1CAB-4D5E-9B09-125FEE662B6F}" srcOrd="0" destOrd="0" presId="urn:microsoft.com/office/officeart/2005/8/layout/hierarchy2"/>
    <dgm:cxn modelId="{D37C4EB6-1DAB-4EDC-9BF4-68B59ABF73E7}" type="presOf" srcId="{A36F00A1-91A3-44FC-83A1-CF79E6AC500C}" destId="{3964C934-5BF4-47A1-9AB6-BD113F46CFDE}" srcOrd="1" destOrd="0" presId="urn:microsoft.com/office/officeart/2005/8/layout/hierarchy2"/>
    <dgm:cxn modelId="{954C642A-93AF-4C95-B567-296E937C7507}" type="presOf" srcId="{E3AD83CC-711F-4CD1-861C-ADDF71DEB63B}" destId="{F1270EC7-DD2F-4450-9E5D-1574148028C3}" srcOrd="0" destOrd="0" presId="urn:microsoft.com/office/officeart/2005/8/layout/hierarchy2"/>
    <dgm:cxn modelId="{2373E615-4417-472B-A419-3EE1AFD96598}" type="presOf" srcId="{A81A9DAB-C627-49C6-AF35-E4BABADF7458}" destId="{BC88F11C-6E89-4B1E-8F62-17A0C74F8DEB}" srcOrd="1" destOrd="0" presId="urn:microsoft.com/office/officeart/2005/8/layout/hierarchy2"/>
    <dgm:cxn modelId="{2C2E10B6-D14D-4B0B-8FBA-272E3ACFC6A0}" type="presOf" srcId="{A64E73B2-D3E3-4B3B-A8E2-0283836A6880}" destId="{919987AB-279F-4830-81A1-3A0136C9F33A}" srcOrd="1" destOrd="0" presId="urn:microsoft.com/office/officeart/2005/8/layout/hierarchy2"/>
    <dgm:cxn modelId="{F6640F90-E864-498F-AFFF-3545AFEA1070}" type="presOf" srcId="{4072DCD1-3446-4702-A73F-158D752D7AF7}" destId="{2DC42E04-8C8B-4930-921E-809C1D73FAE1}" srcOrd="0" destOrd="0" presId="urn:microsoft.com/office/officeart/2005/8/layout/hierarchy2"/>
    <dgm:cxn modelId="{9EE1A4D4-2787-41D3-8F00-DDF0C504814F}" type="presOf" srcId="{6A6A137B-B1AB-4ED2-9243-1482A9C595C4}" destId="{BAE106DD-960D-41B8-A0FB-385DCEFC3629}" srcOrd="0" destOrd="0" presId="urn:microsoft.com/office/officeart/2005/8/layout/hierarchy2"/>
    <dgm:cxn modelId="{6DC755FD-5690-44B1-9DD5-0FEEE9EEB294}" type="presOf" srcId="{ED8A309D-BACF-4E9F-89E8-7555DD9A11AC}" destId="{B3AEA6CA-F035-4AC6-BB00-B73D41E3A2A0}" srcOrd="0" destOrd="0" presId="urn:microsoft.com/office/officeart/2005/8/layout/hierarchy2"/>
    <dgm:cxn modelId="{3384A1C7-BB1E-4315-8F3C-2F3CAA0989C9}" type="presOf" srcId="{A36F00A1-91A3-44FC-83A1-CF79E6AC500C}" destId="{8E7F1969-520E-4758-96E3-4FE2E49C5D71}" srcOrd="0" destOrd="0" presId="urn:microsoft.com/office/officeart/2005/8/layout/hierarchy2"/>
    <dgm:cxn modelId="{BB50A5C1-9C89-4276-B09B-80EA97E756EA}" type="presOf" srcId="{5630C99C-8DEA-4978-813F-D3212D88CBEE}" destId="{79C13BC9-7530-4F16-899E-77C7B676CC26}" srcOrd="0" destOrd="0" presId="urn:microsoft.com/office/officeart/2005/8/layout/hierarchy2"/>
    <dgm:cxn modelId="{1390F8EF-A3B5-4D69-B571-24F39482D5A3}" srcId="{960AFE3F-FD21-4939-9D6D-819FA788378E}" destId="{28BA8740-95BC-43B4-AE1D-D7568B923BCD}" srcOrd="2" destOrd="0" parTransId="{72665136-8693-4F24-B25D-71EA64EA5D64}" sibTransId="{B71984FA-B1BA-4B45-9360-B505BF8E8D75}"/>
    <dgm:cxn modelId="{3E45BD41-8150-42BC-9F9E-F7154D57DF2E}" srcId="{0CA82DA7-2782-42A0-8D60-128B4FAF7F16}" destId="{03632135-600C-4CA1-A804-E4923384884F}" srcOrd="1" destOrd="0" parTransId="{6A6A137B-B1AB-4ED2-9243-1482A9C595C4}" sibTransId="{807EBC2C-CD53-40EE-A41D-DA0095E51315}"/>
    <dgm:cxn modelId="{CCD65DB6-EEC3-4117-A8BA-CDFE5466A34F}" type="presOf" srcId="{960AFE3F-FD21-4939-9D6D-819FA788378E}" destId="{3A691773-EC51-46C1-950A-7C7C43EE851A}" srcOrd="0" destOrd="0" presId="urn:microsoft.com/office/officeart/2005/8/layout/hierarchy2"/>
    <dgm:cxn modelId="{4AF5CDA8-F253-4A6E-BAB5-4733E784D985}" srcId="{D6951131-AD36-4C22-B194-91CA870D12FB}" destId="{E9E36140-B80E-4F85-9E92-674B3DDCF65E}" srcOrd="0" destOrd="0" parTransId="{80C8A3E3-6979-4303-9E4C-6382CCFA1FC3}" sibTransId="{9E25D602-DEBD-4530-BC19-33D49F53510D}"/>
    <dgm:cxn modelId="{BB191C83-B35F-45F7-B80F-537065AEC17E}" type="presOf" srcId="{A64E73B2-D3E3-4B3B-A8E2-0283836A6880}" destId="{118BEC9F-898A-460C-89A2-B554A4E848D5}" srcOrd="0" destOrd="0" presId="urn:microsoft.com/office/officeart/2005/8/layout/hierarchy2"/>
    <dgm:cxn modelId="{3689552B-75A1-4D28-8B99-E9ADCD91B261}" srcId="{28BA8740-95BC-43B4-AE1D-D7568B923BCD}" destId="{08489049-058A-4B38-B9FF-E5FE7D016F1C}" srcOrd="3" destOrd="0" parTransId="{2725137E-5402-4038-98AF-7C10B05B7D0D}" sibTransId="{766B7447-9484-4583-B6D6-9D8E064AA73F}"/>
    <dgm:cxn modelId="{08E8F936-C736-4B09-810A-30077A0E7EAD}" type="presOf" srcId="{9A372A95-EF05-4348-BE95-AFDC56D28524}" destId="{A8236AFF-8498-4370-B7FD-46246599F275}" srcOrd="0" destOrd="0" presId="urn:microsoft.com/office/officeart/2005/8/layout/hierarchy2"/>
    <dgm:cxn modelId="{B9A2699D-085B-4FAB-981B-F5C372941BEE}" type="presOf" srcId="{A81A9DAB-C627-49C6-AF35-E4BABADF7458}" destId="{B254C138-FC6A-4BAA-B68A-6BDE45ECBEE3}" srcOrd="0" destOrd="0" presId="urn:microsoft.com/office/officeart/2005/8/layout/hierarchy2"/>
    <dgm:cxn modelId="{7186FF94-CA3E-4CF7-B7C5-A1D28936489A}" type="presOf" srcId="{FC2DF63A-715F-4693-8A4E-D21F07B4123F}" destId="{6BA6B236-828C-49D8-A4AC-3DB2993B2C97}" srcOrd="1" destOrd="0" presId="urn:microsoft.com/office/officeart/2005/8/layout/hierarchy2"/>
    <dgm:cxn modelId="{A1B4BA60-C3F7-4AC0-855E-502EFE0EF940}" type="presOf" srcId="{FC31A935-5B91-4156-856D-21C1DFB14E98}" destId="{766086BC-E67D-43EB-A1CC-B43619618419}" srcOrd="0" destOrd="0" presId="urn:microsoft.com/office/officeart/2005/8/layout/hierarchy2"/>
    <dgm:cxn modelId="{BE56B620-F981-43A9-B5C5-082E921C322C}" type="presOf" srcId="{6A6A137B-B1AB-4ED2-9243-1482A9C595C4}" destId="{EC566ACD-3043-4CBD-BAB4-AAF0C344F60B}" srcOrd="1" destOrd="0" presId="urn:microsoft.com/office/officeart/2005/8/layout/hierarchy2"/>
    <dgm:cxn modelId="{BFC1392A-7411-4F4C-B27D-187F935B5E3B}" srcId="{960AFE3F-FD21-4939-9D6D-819FA788378E}" destId="{D6951131-AD36-4C22-B194-91CA870D12FB}" srcOrd="3" destOrd="0" parTransId="{F5C951E9-3C4F-4B5C-9B2D-233BC8109D3C}" sibTransId="{1273C8F0-FE71-4610-A249-065123B86D97}"/>
    <dgm:cxn modelId="{CC1711DA-A606-42B8-A600-C8946B261009}" type="presOf" srcId="{28BA8740-95BC-43B4-AE1D-D7568B923BCD}" destId="{CEC073FB-2C0B-4D16-85CD-5007428482C9}" srcOrd="0" destOrd="0" presId="urn:microsoft.com/office/officeart/2005/8/layout/hierarchy2"/>
    <dgm:cxn modelId="{14800DA4-F423-46AD-A4D2-C3461B850FF4}" type="presOf" srcId="{0CA82DA7-2782-42A0-8D60-128B4FAF7F16}" destId="{F2447D54-F700-408A-97F3-4403342BB0F8}" srcOrd="0" destOrd="0" presId="urn:microsoft.com/office/officeart/2005/8/layout/hierarchy2"/>
    <dgm:cxn modelId="{EB01D3BE-2A41-410D-9019-5AD38308E829}" type="presOf" srcId="{2725137E-5402-4038-98AF-7C10B05B7D0D}" destId="{C92EBB88-02B5-41EE-8338-DEEBA24373BD}" srcOrd="1" destOrd="0" presId="urn:microsoft.com/office/officeart/2005/8/layout/hierarchy2"/>
    <dgm:cxn modelId="{750D7B91-03AB-473B-B909-6C7DE7D39173}" srcId="{7FEDE385-DBA9-4654-8768-C232306B65A4}" destId="{A7697C4E-7B93-4165-8F02-01888062E08E}" srcOrd="2" destOrd="0" parTransId="{176DF3C6-714F-4808-B691-B33D6C77BE5F}" sibTransId="{60E9A364-345B-49C9-A4DF-4A2A02008453}"/>
    <dgm:cxn modelId="{1D8D1AF2-FF73-4B09-88A1-A3F4732E6123}" type="presOf" srcId="{99DE3442-AAB4-4DF3-B62E-983BE4E82787}" destId="{F66B927E-D81D-4AC7-A0FC-A226C69AD3F9}" srcOrd="0" destOrd="0" presId="urn:microsoft.com/office/officeart/2005/8/layout/hierarchy2"/>
    <dgm:cxn modelId="{D3B6E61D-4FB2-412A-A629-CB465558B5DC}" type="presOf" srcId="{80C8A3E3-6979-4303-9E4C-6382CCFA1FC3}" destId="{FB9DD467-A4D9-435D-8E81-5486CD8952CE}" srcOrd="1" destOrd="0" presId="urn:microsoft.com/office/officeart/2005/8/layout/hierarchy2"/>
    <dgm:cxn modelId="{90944C43-2BC8-435E-AF8B-E69BEEB3608F}" type="presOf" srcId="{6BFE6F32-0CD5-4B02-A772-B9049A017D2B}" destId="{3A5E61E1-91E8-4FF1-AC04-936094E6C082}" srcOrd="1" destOrd="0" presId="urn:microsoft.com/office/officeart/2005/8/layout/hierarchy2"/>
    <dgm:cxn modelId="{D827697D-F027-4D6B-9723-7A1F89ECF401}" type="presOf" srcId="{5630C99C-8DEA-4978-813F-D3212D88CBEE}" destId="{347BBC42-9D25-4505-B47E-A000F5D2F18B}" srcOrd="1" destOrd="0" presId="urn:microsoft.com/office/officeart/2005/8/layout/hierarchy2"/>
    <dgm:cxn modelId="{C712813B-93D1-4DE3-8CED-833C5F61D9D5}" srcId="{7FEDE385-DBA9-4654-8768-C232306B65A4}" destId="{0BBA7CB9-A391-440D-88AE-EAD94AFBF6EC}" srcOrd="4" destOrd="0" parTransId="{26A10BCF-51FF-4AF2-9003-DEF26404D339}" sibTransId="{91807213-9BC8-48C4-BC58-56EDBC90152B}"/>
    <dgm:cxn modelId="{4326FA29-D314-4F83-B47E-16BD104227C4}" type="presOf" srcId="{A7697C4E-7B93-4165-8F02-01888062E08E}" destId="{2A185B66-317D-4F08-B1C1-3C8DB794645C}" srcOrd="0" destOrd="0" presId="urn:microsoft.com/office/officeart/2005/8/layout/hierarchy2"/>
    <dgm:cxn modelId="{8AE73A8E-7A10-4963-8B1C-32962055BF46}" srcId="{7FEDE385-DBA9-4654-8768-C232306B65A4}" destId="{9A372A95-EF05-4348-BE95-AFDC56D28524}" srcOrd="3" destOrd="0" parTransId="{6BFE6F32-0CD5-4B02-A772-B9049A017D2B}" sibTransId="{433D9BDC-6355-4647-BAE7-69FAC00FE32B}"/>
    <dgm:cxn modelId="{51E0CFF5-348C-49C9-B5C6-295BD7E5CA63}" type="presOf" srcId="{EFE5864B-5CD3-4C89-A10E-1B6F8172783F}" destId="{EE0A71D6-0542-4451-BEA3-4785B630B1D7}" srcOrd="0" destOrd="0" presId="urn:microsoft.com/office/officeart/2005/8/layout/hierarchy2"/>
    <dgm:cxn modelId="{CC1CE8F4-50E2-45EF-ADA9-10C6062696E8}" type="presOf" srcId="{F5C951E9-3C4F-4B5C-9B2D-233BC8109D3C}" destId="{4C9BA6F5-805F-4F3A-B2DA-466C8D11ABE5}" srcOrd="1" destOrd="0" presId="urn:microsoft.com/office/officeart/2005/8/layout/hierarchy2"/>
    <dgm:cxn modelId="{22258B9A-4E55-428B-87A0-87B165F0CB52}" type="presOf" srcId="{26A10BCF-51FF-4AF2-9003-DEF26404D339}" destId="{4B6AA828-D7C2-4F2E-BE8C-08556A5D1352}" srcOrd="1" destOrd="0" presId="urn:microsoft.com/office/officeart/2005/8/layout/hierarchy2"/>
    <dgm:cxn modelId="{DA84A87B-5905-4C96-BC44-CFEAB404E7EB}" srcId="{960AFE3F-FD21-4939-9D6D-819FA788378E}" destId="{0CA82DA7-2782-42A0-8D60-128B4FAF7F16}" srcOrd="1" destOrd="0" parTransId="{C8D3C9D9-3A26-4A40-8E55-D85EEA244268}" sibTransId="{251DF421-66D3-4BCF-8DB4-691689CF70FA}"/>
    <dgm:cxn modelId="{7D5B778C-64CB-46BD-85FB-9E2A4D694795}" type="presOf" srcId="{D6951131-AD36-4C22-B194-91CA870D12FB}" destId="{4427D455-20DF-450E-B345-547337A9E08C}" srcOrd="0" destOrd="0" presId="urn:microsoft.com/office/officeart/2005/8/layout/hierarchy2"/>
    <dgm:cxn modelId="{10436F83-884F-4EEE-8178-39AA07015FE9}" type="presOf" srcId="{ED65682B-B660-40F6-8C53-64222CB0A4F7}" destId="{7D9219A1-3530-4B37-AEFA-B548E438A973}" srcOrd="0" destOrd="0" presId="urn:microsoft.com/office/officeart/2005/8/layout/hierarchy2"/>
    <dgm:cxn modelId="{6D7B5D05-1A01-4B92-AE77-8BC2575DE32E}" type="presOf" srcId="{17FDBDE7-674F-4DEA-B1D5-949EC4B4C03D}" destId="{657A706F-B158-43E4-87D9-BDFC7E6A76C8}" srcOrd="0" destOrd="0" presId="urn:microsoft.com/office/officeart/2005/8/layout/hierarchy2"/>
    <dgm:cxn modelId="{9110DE62-1D21-4625-AD82-F25F38C55A00}" type="presOf" srcId="{80C8A3E3-6979-4303-9E4C-6382CCFA1FC3}" destId="{043A6C90-783E-47CC-AC19-0C2542A3E830}" srcOrd="0" destOrd="0" presId="urn:microsoft.com/office/officeart/2005/8/layout/hierarchy2"/>
    <dgm:cxn modelId="{04FD4D2C-CD6C-4B89-BEEA-4267466CF17F}" type="presOf" srcId="{F5C951E9-3C4F-4B5C-9B2D-233BC8109D3C}" destId="{35AB387F-D811-4680-BA00-0265FC5E8500}" srcOrd="0" destOrd="0" presId="urn:microsoft.com/office/officeart/2005/8/layout/hierarchy2"/>
    <dgm:cxn modelId="{9B829EAE-EA21-470B-B4FB-69A014422B60}" type="presOf" srcId="{4072DCD1-3446-4702-A73F-158D752D7AF7}" destId="{877D5CBC-07FF-4044-AF29-4B39F2A2ABBE}" srcOrd="1" destOrd="0" presId="urn:microsoft.com/office/officeart/2005/8/layout/hierarchy2"/>
    <dgm:cxn modelId="{CE3E3CC0-DFA4-4E1D-BE57-8C159A418BB6}" srcId="{7FEDE385-DBA9-4654-8768-C232306B65A4}" destId="{86167C46-8499-46EA-8758-F620DBB99A74}" srcOrd="1" destOrd="0" parTransId="{A64E73B2-D3E3-4B3B-A8E2-0283836A6880}" sibTransId="{82EDD365-F246-4CCE-BCC1-5E7D1DCCE57B}"/>
    <dgm:cxn modelId="{BDB2CBF0-5F64-4A48-A0EC-EA40D2028B83}" srcId="{28BA8740-95BC-43B4-AE1D-D7568B923BCD}" destId="{17FDBDE7-674F-4DEA-B1D5-949EC4B4C03D}" srcOrd="0" destOrd="0" parTransId="{ED65682B-B660-40F6-8C53-64222CB0A4F7}" sibTransId="{14F83498-FBDB-444D-A2FC-2703F091FDD4}"/>
    <dgm:cxn modelId="{DCBE8440-0C42-4094-A1B4-79EBC2E7F393}" type="presOf" srcId="{FC31A935-5B91-4156-856D-21C1DFB14E98}" destId="{F16635BE-4561-4A10-AAE0-3C20CEEFBBEA}" srcOrd="1" destOrd="0" presId="urn:microsoft.com/office/officeart/2005/8/layout/hierarchy2"/>
    <dgm:cxn modelId="{3F7D1409-8E54-44B0-A1D5-C6F72B346B16}" srcId="{960AFE3F-FD21-4939-9D6D-819FA788378E}" destId="{7FEDE385-DBA9-4654-8768-C232306B65A4}" srcOrd="0" destOrd="0" parTransId="{FC2DF63A-715F-4693-8A4E-D21F07B4123F}" sibTransId="{419B2AB5-0B57-4E47-8B2C-7194C39BCAB8}"/>
    <dgm:cxn modelId="{0E1014D6-EEB8-4F82-B39C-7AA27103EE75}" type="presOf" srcId="{E9E36140-B80E-4F85-9E92-674B3DDCF65E}" destId="{30331C3D-CE43-4B0B-8BF7-B60898515220}" srcOrd="0" destOrd="0" presId="urn:microsoft.com/office/officeart/2005/8/layout/hierarchy2"/>
    <dgm:cxn modelId="{982830FB-A5C2-4D02-9F4F-8D0030DF5F7F}" srcId="{E3AD83CC-711F-4CD1-861C-ADDF71DEB63B}" destId="{960AFE3F-FD21-4939-9D6D-819FA788378E}" srcOrd="0" destOrd="0" parTransId="{A36F00A1-91A3-44FC-83A1-CF79E6AC500C}" sibTransId="{3FA2711C-1183-4DCC-A047-0C49A389A227}"/>
    <dgm:cxn modelId="{4F5CD803-5E98-4622-AB3D-ABB0F6DDAC1D}" type="presOf" srcId="{176DF3C6-714F-4808-B691-B33D6C77BE5F}" destId="{94598B56-F2AD-4AAE-BC76-D70642A75306}" srcOrd="0" destOrd="0" presId="urn:microsoft.com/office/officeart/2005/8/layout/hierarchy2"/>
    <dgm:cxn modelId="{FE5D6B78-CEBC-40A2-B103-5606AFE7D306}" type="presOf" srcId="{B22C10C8-8057-4032-9D72-A3D43086A5CD}" destId="{E3FF8B19-16E7-48C5-A992-972E88FFA8D8}" srcOrd="0" destOrd="0" presId="urn:microsoft.com/office/officeart/2005/8/layout/hierarchy2"/>
    <dgm:cxn modelId="{C151DCAA-6565-49B0-8605-EA39D1373803}" srcId="{28BA8740-95BC-43B4-AE1D-D7568B923BCD}" destId="{99DE3442-AAB4-4DF3-B62E-983BE4E82787}" srcOrd="2" destOrd="0" parTransId="{FC31A935-5B91-4156-856D-21C1DFB14E98}" sibTransId="{FACE9974-03FA-4BFA-B434-BBB68200B3A2}"/>
    <dgm:cxn modelId="{C94BF03B-226C-45E9-A2C9-4ED644FEE406}" srcId="{D6951131-AD36-4C22-B194-91CA870D12FB}" destId="{A7DE16EE-152D-4E3E-9B38-A1FFCDC58B7D}" srcOrd="1" destOrd="0" parTransId="{A81A9DAB-C627-49C6-AF35-E4BABADF7458}" sibTransId="{E741BC34-681B-42C9-815E-08239F6453CC}"/>
    <dgm:cxn modelId="{8FD54685-945A-419A-AF41-AA3A114D6DD8}" type="presOf" srcId="{6BFE6F32-0CD5-4B02-A772-B9049A017D2B}" destId="{E45A3FFC-A9C8-4184-A507-C6CED2F70685}" srcOrd="0" destOrd="0" presId="urn:microsoft.com/office/officeart/2005/8/layout/hierarchy2"/>
    <dgm:cxn modelId="{F00E8055-4661-42BE-82DE-FA66672743AD}" type="presOf" srcId="{176DF3C6-714F-4808-B691-B33D6C77BE5F}" destId="{67C8A0F4-7B37-4100-A3AC-8CD07C3C2D7B}" srcOrd="1" destOrd="0" presId="urn:microsoft.com/office/officeart/2005/8/layout/hierarchy2"/>
    <dgm:cxn modelId="{1B515EB3-BC68-4B5C-A9BC-F54484930E0F}" type="presOf" srcId="{08489049-058A-4B38-B9FF-E5FE7D016F1C}" destId="{BD8B43C3-8A95-4EA9-9A8E-51E50ECE1EAE}" srcOrd="0" destOrd="0" presId="urn:microsoft.com/office/officeart/2005/8/layout/hierarchy2"/>
    <dgm:cxn modelId="{E61AB895-E415-44A7-9CCF-9BBF617C1DD3}" srcId="{BF57F5DF-B4AA-4C24-85D6-331E16D81428}" destId="{E3AD83CC-711F-4CD1-861C-ADDF71DEB63B}" srcOrd="0" destOrd="0" parTransId="{86EFDD3F-0B6C-4AEA-9D6F-F86ABD0B6974}" sibTransId="{8BD650B1-DA55-44C7-B39A-477704A29993}"/>
    <dgm:cxn modelId="{9775D372-23F4-4632-A965-7374EDA4888D}" type="presOf" srcId="{72665136-8693-4F24-B25D-71EA64EA5D64}" destId="{081B7955-7E1F-4DD9-9C39-32CBD04F54F0}" srcOrd="0" destOrd="0" presId="urn:microsoft.com/office/officeart/2005/8/layout/hierarchy2"/>
    <dgm:cxn modelId="{C73BDF59-E9FB-42F3-8AF7-41F098A9960A}" type="presOf" srcId="{7FEDE385-DBA9-4654-8768-C232306B65A4}" destId="{F01C69D5-8FEF-4729-A522-0F75537ABC75}" srcOrd="0" destOrd="0" presId="urn:microsoft.com/office/officeart/2005/8/layout/hierarchy2"/>
    <dgm:cxn modelId="{CC7E669E-0514-4A2B-A702-18996826348B}" type="presOf" srcId="{ED65682B-B660-40F6-8C53-64222CB0A4F7}" destId="{58384E47-2551-495B-9C8A-49ED6FB3B68E}" srcOrd="1" destOrd="0" presId="urn:microsoft.com/office/officeart/2005/8/layout/hierarchy2"/>
    <dgm:cxn modelId="{9CEC397E-0D86-4F4F-9C24-B5E5597029C2}" type="presOf" srcId="{C8D3C9D9-3A26-4A40-8E55-D85EEA244268}" destId="{E9E86F0F-8A0B-4517-9C1F-1B04644D6067}" srcOrd="0" destOrd="0" presId="urn:microsoft.com/office/officeart/2005/8/layout/hierarchy2"/>
    <dgm:cxn modelId="{4E6063E9-BF92-447F-83DE-90C66D6670A8}" type="presOf" srcId="{86167C46-8499-46EA-8758-F620DBB99A74}" destId="{1BBB6221-49C4-4528-879A-101F7E1ADC85}" srcOrd="0" destOrd="0" presId="urn:microsoft.com/office/officeart/2005/8/layout/hierarchy2"/>
    <dgm:cxn modelId="{F5BC9030-E1BF-4956-9DDF-DFBE2766C20A}" srcId="{0CA82DA7-2782-42A0-8D60-128B4FAF7F16}" destId="{B22C10C8-8057-4032-9D72-A3D43086A5CD}" srcOrd="0" destOrd="0" parTransId="{5630C99C-8DEA-4978-813F-D3212D88CBEE}" sibTransId="{2ADB99A0-7CCD-46AA-ABFF-144DFDAE5230}"/>
    <dgm:cxn modelId="{1CF9B92A-F1C7-4F3D-AB1B-7D2C6EA9932D}" srcId="{7FEDE385-DBA9-4654-8768-C232306B65A4}" destId="{ED8A309D-BACF-4E9F-89E8-7555DD9A11AC}" srcOrd="0" destOrd="0" parTransId="{4072DCD1-3446-4702-A73F-158D752D7AF7}" sibTransId="{C3167517-738C-41A8-927C-6C4CBC678C5D}"/>
    <dgm:cxn modelId="{C97A3D7E-9B18-411F-86BC-2D761D26D5F4}" type="presOf" srcId="{2725137E-5402-4038-98AF-7C10B05B7D0D}" destId="{FD37ADE8-976D-427D-A1AF-2189317C9C02}" srcOrd="0" destOrd="0" presId="urn:microsoft.com/office/officeart/2005/8/layout/hierarchy2"/>
    <dgm:cxn modelId="{B43FA306-7F56-4D32-B497-C30D16E0A57D}" srcId="{28BA8740-95BC-43B4-AE1D-D7568B923BCD}" destId="{0506E40B-E622-4CCA-9BF4-4329A1A214DC}" srcOrd="1" destOrd="0" parTransId="{EFE5864B-5CD3-4C89-A10E-1B6F8172783F}" sibTransId="{5D2D4897-C1AD-4A77-856A-1CBFDE734A9F}"/>
    <dgm:cxn modelId="{51743173-65EA-417E-9D82-D82AF692E5E8}" type="presOf" srcId="{FC2DF63A-715F-4693-8A4E-D21F07B4123F}" destId="{9F089027-2CD8-438C-B0A2-62E3EE3B7D58}" srcOrd="0" destOrd="0" presId="urn:microsoft.com/office/officeart/2005/8/layout/hierarchy2"/>
    <dgm:cxn modelId="{CE3AD40F-0937-42EC-9E4E-CA29F48E6E84}" type="presOf" srcId="{72665136-8693-4F24-B25D-71EA64EA5D64}" destId="{D7EA9ED2-3229-4D7B-8BB8-DF8DA40DB53C}" srcOrd="1" destOrd="0" presId="urn:microsoft.com/office/officeart/2005/8/layout/hierarchy2"/>
    <dgm:cxn modelId="{A6BA7BCC-A367-4CA7-B826-C3710BDBF29E}" type="presOf" srcId="{BF57F5DF-B4AA-4C24-85D6-331E16D81428}" destId="{A6107503-7799-483E-8400-F0EA26551634}" srcOrd="0" destOrd="0" presId="urn:microsoft.com/office/officeart/2005/8/layout/hierarchy2"/>
    <dgm:cxn modelId="{09D15B8F-C630-49D0-9F20-C8ED1A92AC7C}" type="presOf" srcId="{0BBA7CB9-A391-440D-88AE-EAD94AFBF6EC}" destId="{D79A1F12-6FB1-45E7-9F53-1742C2B9D6F1}" srcOrd="0" destOrd="0" presId="urn:microsoft.com/office/officeart/2005/8/layout/hierarchy2"/>
    <dgm:cxn modelId="{225C52FF-6464-4C04-9151-8CAD767594E4}" type="presOf" srcId="{03632135-600C-4CA1-A804-E4923384884F}" destId="{DA3C0CD0-7D9D-474D-9976-B1ED31056923}" srcOrd="0" destOrd="0" presId="urn:microsoft.com/office/officeart/2005/8/layout/hierarchy2"/>
    <dgm:cxn modelId="{47D477FC-E7E1-4E28-8160-DC4E886BA694}" type="presParOf" srcId="{A6107503-7799-483E-8400-F0EA26551634}" destId="{90C83BE0-D35B-459D-A42F-3C6E07E1E34D}" srcOrd="0" destOrd="0" presId="urn:microsoft.com/office/officeart/2005/8/layout/hierarchy2"/>
    <dgm:cxn modelId="{53A487CB-7E31-4CEB-8CB3-C3B1D85865EE}" type="presParOf" srcId="{90C83BE0-D35B-459D-A42F-3C6E07E1E34D}" destId="{F1270EC7-DD2F-4450-9E5D-1574148028C3}" srcOrd="0" destOrd="0" presId="urn:microsoft.com/office/officeart/2005/8/layout/hierarchy2"/>
    <dgm:cxn modelId="{9E56074B-523C-495C-B04C-164E7843EE7B}" type="presParOf" srcId="{90C83BE0-D35B-459D-A42F-3C6E07E1E34D}" destId="{2DAE3C87-9BE5-416C-8EB5-A439E27FCD03}" srcOrd="1" destOrd="0" presId="urn:microsoft.com/office/officeart/2005/8/layout/hierarchy2"/>
    <dgm:cxn modelId="{7A773947-80CF-43A1-B8C4-2560D194C782}" type="presParOf" srcId="{2DAE3C87-9BE5-416C-8EB5-A439E27FCD03}" destId="{8E7F1969-520E-4758-96E3-4FE2E49C5D71}" srcOrd="0" destOrd="0" presId="urn:microsoft.com/office/officeart/2005/8/layout/hierarchy2"/>
    <dgm:cxn modelId="{7377213C-8911-4F07-ADA2-05F95212846B}" type="presParOf" srcId="{8E7F1969-520E-4758-96E3-4FE2E49C5D71}" destId="{3964C934-5BF4-47A1-9AB6-BD113F46CFDE}" srcOrd="0" destOrd="0" presId="urn:microsoft.com/office/officeart/2005/8/layout/hierarchy2"/>
    <dgm:cxn modelId="{B46FFB0C-E2A0-48DD-8291-F385B80BAF33}" type="presParOf" srcId="{2DAE3C87-9BE5-416C-8EB5-A439E27FCD03}" destId="{AAA7C85A-CE82-4C30-8D6D-3D117B5F8AEA}" srcOrd="1" destOrd="0" presId="urn:microsoft.com/office/officeart/2005/8/layout/hierarchy2"/>
    <dgm:cxn modelId="{E13004EE-C458-4213-B975-55578D125C06}" type="presParOf" srcId="{AAA7C85A-CE82-4C30-8D6D-3D117B5F8AEA}" destId="{3A691773-EC51-46C1-950A-7C7C43EE851A}" srcOrd="0" destOrd="0" presId="urn:microsoft.com/office/officeart/2005/8/layout/hierarchy2"/>
    <dgm:cxn modelId="{FBB8476B-4184-468C-A710-F33566E138FD}" type="presParOf" srcId="{AAA7C85A-CE82-4C30-8D6D-3D117B5F8AEA}" destId="{F5B9E0AB-ADDA-42AF-A3BA-5DEC779A6D90}" srcOrd="1" destOrd="0" presId="urn:microsoft.com/office/officeart/2005/8/layout/hierarchy2"/>
    <dgm:cxn modelId="{F12CB6A5-E81F-4D89-A2E7-887DF3B4F720}" type="presParOf" srcId="{F5B9E0AB-ADDA-42AF-A3BA-5DEC779A6D90}" destId="{9F089027-2CD8-438C-B0A2-62E3EE3B7D58}" srcOrd="0" destOrd="0" presId="urn:microsoft.com/office/officeart/2005/8/layout/hierarchy2"/>
    <dgm:cxn modelId="{08FA1A19-B51F-4BFB-B4B7-15A8F43DFE2C}" type="presParOf" srcId="{9F089027-2CD8-438C-B0A2-62E3EE3B7D58}" destId="{6BA6B236-828C-49D8-A4AC-3DB2993B2C97}" srcOrd="0" destOrd="0" presId="urn:microsoft.com/office/officeart/2005/8/layout/hierarchy2"/>
    <dgm:cxn modelId="{B63CE4C1-9D0F-4666-8B77-D0CA92F0F2EC}" type="presParOf" srcId="{F5B9E0AB-ADDA-42AF-A3BA-5DEC779A6D90}" destId="{607D4B56-CBAA-45C9-99D9-907BAB787939}" srcOrd="1" destOrd="0" presId="urn:microsoft.com/office/officeart/2005/8/layout/hierarchy2"/>
    <dgm:cxn modelId="{4A74863E-C7E9-45A5-A15F-6CC6523090F6}" type="presParOf" srcId="{607D4B56-CBAA-45C9-99D9-907BAB787939}" destId="{F01C69D5-8FEF-4729-A522-0F75537ABC75}" srcOrd="0" destOrd="0" presId="urn:microsoft.com/office/officeart/2005/8/layout/hierarchy2"/>
    <dgm:cxn modelId="{5741184F-3085-4A88-B031-AD3A2FDA1A5C}" type="presParOf" srcId="{607D4B56-CBAA-45C9-99D9-907BAB787939}" destId="{6E0AD378-0485-4207-A115-B8490BF23D1F}" srcOrd="1" destOrd="0" presId="urn:microsoft.com/office/officeart/2005/8/layout/hierarchy2"/>
    <dgm:cxn modelId="{C96D1D5B-DE70-4BA6-9704-C850963AB080}" type="presParOf" srcId="{6E0AD378-0485-4207-A115-B8490BF23D1F}" destId="{2DC42E04-8C8B-4930-921E-809C1D73FAE1}" srcOrd="0" destOrd="0" presId="urn:microsoft.com/office/officeart/2005/8/layout/hierarchy2"/>
    <dgm:cxn modelId="{BFE61E3B-BE21-4574-97CD-83694610D821}" type="presParOf" srcId="{2DC42E04-8C8B-4930-921E-809C1D73FAE1}" destId="{877D5CBC-07FF-4044-AF29-4B39F2A2ABBE}" srcOrd="0" destOrd="0" presId="urn:microsoft.com/office/officeart/2005/8/layout/hierarchy2"/>
    <dgm:cxn modelId="{0A2FD116-06C8-4582-AA0E-09719D1278DC}" type="presParOf" srcId="{6E0AD378-0485-4207-A115-B8490BF23D1F}" destId="{2F810064-09CE-415F-9BE9-4B3934B02D96}" srcOrd="1" destOrd="0" presId="urn:microsoft.com/office/officeart/2005/8/layout/hierarchy2"/>
    <dgm:cxn modelId="{9088B249-E8F3-4D4C-98F0-E2DF759657F8}" type="presParOf" srcId="{2F810064-09CE-415F-9BE9-4B3934B02D96}" destId="{B3AEA6CA-F035-4AC6-BB00-B73D41E3A2A0}" srcOrd="0" destOrd="0" presId="urn:microsoft.com/office/officeart/2005/8/layout/hierarchy2"/>
    <dgm:cxn modelId="{BC6B13C1-DD21-4D46-A84B-57A6B7AF8CD7}" type="presParOf" srcId="{2F810064-09CE-415F-9BE9-4B3934B02D96}" destId="{D258DEEF-B47F-4600-9BCC-AF97AB18D98E}" srcOrd="1" destOrd="0" presId="urn:microsoft.com/office/officeart/2005/8/layout/hierarchy2"/>
    <dgm:cxn modelId="{A7B7E3C4-7B0B-474C-922E-4DDC915C6E5B}" type="presParOf" srcId="{6E0AD378-0485-4207-A115-B8490BF23D1F}" destId="{118BEC9F-898A-460C-89A2-B554A4E848D5}" srcOrd="2" destOrd="0" presId="urn:microsoft.com/office/officeart/2005/8/layout/hierarchy2"/>
    <dgm:cxn modelId="{06C6C5DD-E3DE-4F1A-9A2D-0FDBB37BED66}" type="presParOf" srcId="{118BEC9F-898A-460C-89A2-B554A4E848D5}" destId="{919987AB-279F-4830-81A1-3A0136C9F33A}" srcOrd="0" destOrd="0" presId="urn:microsoft.com/office/officeart/2005/8/layout/hierarchy2"/>
    <dgm:cxn modelId="{5B0ADFBD-0460-4397-AE1E-294AAD4B9EE9}" type="presParOf" srcId="{6E0AD378-0485-4207-A115-B8490BF23D1F}" destId="{19CBFE94-8DCC-40AE-A363-BCD8B79724AC}" srcOrd="3" destOrd="0" presId="urn:microsoft.com/office/officeart/2005/8/layout/hierarchy2"/>
    <dgm:cxn modelId="{81BF21CC-2E77-4FDF-A523-5C4E6686BA48}" type="presParOf" srcId="{19CBFE94-8DCC-40AE-A363-BCD8B79724AC}" destId="{1BBB6221-49C4-4528-879A-101F7E1ADC85}" srcOrd="0" destOrd="0" presId="urn:microsoft.com/office/officeart/2005/8/layout/hierarchy2"/>
    <dgm:cxn modelId="{B53E1510-47EC-49D7-B52C-5CF530BAA612}" type="presParOf" srcId="{19CBFE94-8DCC-40AE-A363-BCD8B79724AC}" destId="{E6B27A91-AFB7-49E5-AA63-F66FB331D76C}" srcOrd="1" destOrd="0" presId="urn:microsoft.com/office/officeart/2005/8/layout/hierarchy2"/>
    <dgm:cxn modelId="{FF4ADE32-AB17-44DC-8EB7-337FA85225D3}" type="presParOf" srcId="{6E0AD378-0485-4207-A115-B8490BF23D1F}" destId="{94598B56-F2AD-4AAE-BC76-D70642A75306}" srcOrd="4" destOrd="0" presId="urn:microsoft.com/office/officeart/2005/8/layout/hierarchy2"/>
    <dgm:cxn modelId="{1D50BA42-1AE0-4241-9213-4DEAE67C30B1}" type="presParOf" srcId="{94598B56-F2AD-4AAE-BC76-D70642A75306}" destId="{67C8A0F4-7B37-4100-A3AC-8CD07C3C2D7B}" srcOrd="0" destOrd="0" presId="urn:microsoft.com/office/officeart/2005/8/layout/hierarchy2"/>
    <dgm:cxn modelId="{CB45663F-37FC-4C4A-8DA2-3E0FEB46068B}" type="presParOf" srcId="{6E0AD378-0485-4207-A115-B8490BF23D1F}" destId="{632C24F3-FB14-4F98-9BB8-0A5C6D29943B}" srcOrd="5" destOrd="0" presId="urn:microsoft.com/office/officeart/2005/8/layout/hierarchy2"/>
    <dgm:cxn modelId="{949914BC-FDE4-4D8A-BC28-E2627B88AAD9}" type="presParOf" srcId="{632C24F3-FB14-4F98-9BB8-0A5C6D29943B}" destId="{2A185B66-317D-4F08-B1C1-3C8DB794645C}" srcOrd="0" destOrd="0" presId="urn:microsoft.com/office/officeart/2005/8/layout/hierarchy2"/>
    <dgm:cxn modelId="{2F55C9E5-B2A0-420D-960D-0AF9760AEF3E}" type="presParOf" srcId="{632C24F3-FB14-4F98-9BB8-0A5C6D29943B}" destId="{0FB8BCED-DE50-4FBD-A016-B3E9FD6E6A8B}" srcOrd="1" destOrd="0" presId="urn:microsoft.com/office/officeart/2005/8/layout/hierarchy2"/>
    <dgm:cxn modelId="{78D58A0C-0043-4386-9AFC-8F51F31FF18A}" type="presParOf" srcId="{6E0AD378-0485-4207-A115-B8490BF23D1F}" destId="{E45A3FFC-A9C8-4184-A507-C6CED2F70685}" srcOrd="6" destOrd="0" presId="urn:microsoft.com/office/officeart/2005/8/layout/hierarchy2"/>
    <dgm:cxn modelId="{45C1AB48-E24D-4F3F-A1DE-5C850BFB3871}" type="presParOf" srcId="{E45A3FFC-A9C8-4184-A507-C6CED2F70685}" destId="{3A5E61E1-91E8-4FF1-AC04-936094E6C082}" srcOrd="0" destOrd="0" presId="urn:microsoft.com/office/officeart/2005/8/layout/hierarchy2"/>
    <dgm:cxn modelId="{6C2EF070-04F2-42AF-8BF8-9A6BE7E46888}" type="presParOf" srcId="{6E0AD378-0485-4207-A115-B8490BF23D1F}" destId="{FE1D9CD6-05A4-4BF2-9996-81705FF3E21F}" srcOrd="7" destOrd="0" presId="urn:microsoft.com/office/officeart/2005/8/layout/hierarchy2"/>
    <dgm:cxn modelId="{DA756B01-037B-45C5-BCE7-E74FD54DA540}" type="presParOf" srcId="{FE1D9CD6-05A4-4BF2-9996-81705FF3E21F}" destId="{A8236AFF-8498-4370-B7FD-46246599F275}" srcOrd="0" destOrd="0" presId="urn:microsoft.com/office/officeart/2005/8/layout/hierarchy2"/>
    <dgm:cxn modelId="{0440B4D5-420D-4A63-B6A6-29E424CC7D56}" type="presParOf" srcId="{FE1D9CD6-05A4-4BF2-9996-81705FF3E21F}" destId="{4541CEDC-E205-4EA2-AA34-B1A5ABEBCEB8}" srcOrd="1" destOrd="0" presId="urn:microsoft.com/office/officeart/2005/8/layout/hierarchy2"/>
    <dgm:cxn modelId="{84E8CD69-46D2-4AF8-B4C7-9F115CBF8133}" type="presParOf" srcId="{6E0AD378-0485-4207-A115-B8490BF23D1F}" destId="{E8803B0F-1CAB-4D5E-9B09-125FEE662B6F}" srcOrd="8" destOrd="0" presId="urn:microsoft.com/office/officeart/2005/8/layout/hierarchy2"/>
    <dgm:cxn modelId="{6BB873FE-AD3C-4F72-8BD2-71F86796620B}" type="presParOf" srcId="{E8803B0F-1CAB-4D5E-9B09-125FEE662B6F}" destId="{4B6AA828-D7C2-4F2E-BE8C-08556A5D1352}" srcOrd="0" destOrd="0" presId="urn:microsoft.com/office/officeart/2005/8/layout/hierarchy2"/>
    <dgm:cxn modelId="{1221C69F-A119-4418-A9E7-F47858A7B44A}" type="presParOf" srcId="{6E0AD378-0485-4207-A115-B8490BF23D1F}" destId="{BC5F0E84-F63E-48CC-94D1-EA8CB4B1BB4F}" srcOrd="9" destOrd="0" presId="urn:microsoft.com/office/officeart/2005/8/layout/hierarchy2"/>
    <dgm:cxn modelId="{E368B179-A99B-4EFD-88D3-F15C7D3FED37}" type="presParOf" srcId="{BC5F0E84-F63E-48CC-94D1-EA8CB4B1BB4F}" destId="{D79A1F12-6FB1-45E7-9F53-1742C2B9D6F1}" srcOrd="0" destOrd="0" presId="urn:microsoft.com/office/officeart/2005/8/layout/hierarchy2"/>
    <dgm:cxn modelId="{17459E40-0672-42A4-BD4D-99E80C72A2CE}" type="presParOf" srcId="{BC5F0E84-F63E-48CC-94D1-EA8CB4B1BB4F}" destId="{42EC0BF0-1F4B-475E-93AD-60F2F699EB83}" srcOrd="1" destOrd="0" presId="urn:microsoft.com/office/officeart/2005/8/layout/hierarchy2"/>
    <dgm:cxn modelId="{2F7DBC41-DB4D-4B4C-A085-DEC15C2D7B6E}" type="presParOf" srcId="{F5B9E0AB-ADDA-42AF-A3BA-5DEC779A6D90}" destId="{E9E86F0F-8A0B-4517-9C1F-1B04644D6067}" srcOrd="2" destOrd="0" presId="urn:microsoft.com/office/officeart/2005/8/layout/hierarchy2"/>
    <dgm:cxn modelId="{9194B91A-5962-45D7-8A6D-4C4A0E43E86D}" type="presParOf" srcId="{E9E86F0F-8A0B-4517-9C1F-1B04644D6067}" destId="{CDE97B7D-8104-49CC-93C2-CAC755E65FD8}" srcOrd="0" destOrd="0" presId="urn:microsoft.com/office/officeart/2005/8/layout/hierarchy2"/>
    <dgm:cxn modelId="{65945B24-4134-4E08-B261-8CE110F0B9E6}" type="presParOf" srcId="{F5B9E0AB-ADDA-42AF-A3BA-5DEC779A6D90}" destId="{76FEA8A9-97F8-4BCC-9BF1-BE107F47C756}" srcOrd="3" destOrd="0" presId="urn:microsoft.com/office/officeart/2005/8/layout/hierarchy2"/>
    <dgm:cxn modelId="{6C656B37-B3F4-4D96-A1F0-77E9F1B79C24}" type="presParOf" srcId="{76FEA8A9-97F8-4BCC-9BF1-BE107F47C756}" destId="{F2447D54-F700-408A-97F3-4403342BB0F8}" srcOrd="0" destOrd="0" presId="urn:microsoft.com/office/officeart/2005/8/layout/hierarchy2"/>
    <dgm:cxn modelId="{65B74A39-83EB-478F-AA2B-109BE3FC4C6D}" type="presParOf" srcId="{76FEA8A9-97F8-4BCC-9BF1-BE107F47C756}" destId="{9868EDC8-F6DD-4547-A499-29B50AD94ACE}" srcOrd="1" destOrd="0" presId="urn:microsoft.com/office/officeart/2005/8/layout/hierarchy2"/>
    <dgm:cxn modelId="{A7ED87AD-5727-4E69-BD74-B08573101034}" type="presParOf" srcId="{9868EDC8-F6DD-4547-A499-29B50AD94ACE}" destId="{79C13BC9-7530-4F16-899E-77C7B676CC26}" srcOrd="0" destOrd="0" presId="urn:microsoft.com/office/officeart/2005/8/layout/hierarchy2"/>
    <dgm:cxn modelId="{61907CA9-F22C-444F-85F9-4797AAFF0586}" type="presParOf" srcId="{79C13BC9-7530-4F16-899E-77C7B676CC26}" destId="{347BBC42-9D25-4505-B47E-A000F5D2F18B}" srcOrd="0" destOrd="0" presId="urn:microsoft.com/office/officeart/2005/8/layout/hierarchy2"/>
    <dgm:cxn modelId="{1F017A05-2CDB-452D-8BA1-1389EDD09E79}" type="presParOf" srcId="{9868EDC8-F6DD-4547-A499-29B50AD94ACE}" destId="{FACCBEC7-BC13-4871-AB67-916FC1BCDB7C}" srcOrd="1" destOrd="0" presId="urn:microsoft.com/office/officeart/2005/8/layout/hierarchy2"/>
    <dgm:cxn modelId="{AEBA8484-0834-4BC5-AB38-678CAF9324EA}" type="presParOf" srcId="{FACCBEC7-BC13-4871-AB67-916FC1BCDB7C}" destId="{E3FF8B19-16E7-48C5-A992-972E88FFA8D8}" srcOrd="0" destOrd="0" presId="urn:microsoft.com/office/officeart/2005/8/layout/hierarchy2"/>
    <dgm:cxn modelId="{C80E995E-D548-4A89-AF60-E78CC78E6F02}" type="presParOf" srcId="{FACCBEC7-BC13-4871-AB67-916FC1BCDB7C}" destId="{652047B8-EB6C-4608-84D0-0143A7A68902}" srcOrd="1" destOrd="0" presId="urn:microsoft.com/office/officeart/2005/8/layout/hierarchy2"/>
    <dgm:cxn modelId="{E534D925-0460-4B5D-9C07-B1B7815F8353}" type="presParOf" srcId="{9868EDC8-F6DD-4547-A499-29B50AD94ACE}" destId="{BAE106DD-960D-41B8-A0FB-385DCEFC3629}" srcOrd="2" destOrd="0" presId="urn:microsoft.com/office/officeart/2005/8/layout/hierarchy2"/>
    <dgm:cxn modelId="{9D641247-7B36-47FA-AD47-598A7A622891}" type="presParOf" srcId="{BAE106DD-960D-41B8-A0FB-385DCEFC3629}" destId="{EC566ACD-3043-4CBD-BAB4-AAF0C344F60B}" srcOrd="0" destOrd="0" presId="urn:microsoft.com/office/officeart/2005/8/layout/hierarchy2"/>
    <dgm:cxn modelId="{959B734C-9309-4CE4-8CC6-91196B6F6FC9}" type="presParOf" srcId="{9868EDC8-F6DD-4547-A499-29B50AD94ACE}" destId="{89CCC1C9-CE80-442A-8C1B-63FA741968DF}" srcOrd="3" destOrd="0" presId="urn:microsoft.com/office/officeart/2005/8/layout/hierarchy2"/>
    <dgm:cxn modelId="{716604A4-91F7-471C-9591-4176207986C8}" type="presParOf" srcId="{89CCC1C9-CE80-442A-8C1B-63FA741968DF}" destId="{DA3C0CD0-7D9D-474D-9976-B1ED31056923}" srcOrd="0" destOrd="0" presId="urn:microsoft.com/office/officeart/2005/8/layout/hierarchy2"/>
    <dgm:cxn modelId="{55CA8F35-75C8-448C-9E76-069116C292AA}" type="presParOf" srcId="{89CCC1C9-CE80-442A-8C1B-63FA741968DF}" destId="{9E1F4149-282F-4F48-86FF-14D0EEF53B16}" srcOrd="1" destOrd="0" presId="urn:microsoft.com/office/officeart/2005/8/layout/hierarchy2"/>
    <dgm:cxn modelId="{02CC1099-3FD7-4C0A-9F40-784D3C9B8F7F}" type="presParOf" srcId="{F5B9E0AB-ADDA-42AF-A3BA-5DEC779A6D90}" destId="{081B7955-7E1F-4DD9-9C39-32CBD04F54F0}" srcOrd="4" destOrd="0" presId="urn:microsoft.com/office/officeart/2005/8/layout/hierarchy2"/>
    <dgm:cxn modelId="{E3F2B909-607B-4900-889F-3D4336267329}" type="presParOf" srcId="{081B7955-7E1F-4DD9-9C39-32CBD04F54F0}" destId="{D7EA9ED2-3229-4D7B-8BB8-DF8DA40DB53C}" srcOrd="0" destOrd="0" presId="urn:microsoft.com/office/officeart/2005/8/layout/hierarchy2"/>
    <dgm:cxn modelId="{4C856946-29B1-4D98-90E7-9E914077F096}" type="presParOf" srcId="{F5B9E0AB-ADDA-42AF-A3BA-5DEC779A6D90}" destId="{FBBA8FFD-C570-4FED-90EB-2CE9CDA5E845}" srcOrd="5" destOrd="0" presId="urn:microsoft.com/office/officeart/2005/8/layout/hierarchy2"/>
    <dgm:cxn modelId="{43C7A1C4-A526-403D-A65B-DDC9A27B4774}" type="presParOf" srcId="{FBBA8FFD-C570-4FED-90EB-2CE9CDA5E845}" destId="{CEC073FB-2C0B-4D16-85CD-5007428482C9}" srcOrd="0" destOrd="0" presId="urn:microsoft.com/office/officeart/2005/8/layout/hierarchy2"/>
    <dgm:cxn modelId="{658A8006-F999-43ED-A86F-5075F54AC942}" type="presParOf" srcId="{FBBA8FFD-C570-4FED-90EB-2CE9CDA5E845}" destId="{BE40BCB5-24A5-44DD-958D-8254C27B5778}" srcOrd="1" destOrd="0" presId="urn:microsoft.com/office/officeart/2005/8/layout/hierarchy2"/>
    <dgm:cxn modelId="{C50DAD0F-8918-4CAB-9EAE-F28BD5879737}" type="presParOf" srcId="{BE40BCB5-24A5-44DD-958D-8254C27B5778}" destId="{7D9219A1-3530-4B37-AEFA-B548E438A973}" srcOrd="0" destOrd="0" presId="urn:microsoft.com/office/officeart/2005/8/layout/hierarchy2"/>
    <dgm:cxn modelId="{198804E1-956C-4A3B-B090-9F5508DBC512}" type="presParOf" srcId="{7D9219A1-3530-4B37-AEFA-B548E438A973}" destId="{58384E47-2551-495B-9C8A-49ED6FB3B68E}" srcOrd="0" destOrd="0" presId="urn:microsoft.com/office/officeart/2005/8/layout/hierarchy2"/>
    <dgm:cxn modelId="{682BD97F-3D08-495C-97C4-E6FF058EC5BE}" type="presParOf" srcId="{BE40BCB5-24A5-44DD-958D-8254C27B5778}" destId="{4EC35186-4C6C-4B70-A3D6-E32379A81472}" srcOrd="1" destOrd="0" presId="urn:microsoft.com/office/officeart/2005/8/layout/hierarchy2"/>
    <dgm:cxn modelId="{4D6053C3-5FD3-4837-BC50-DCE8232D1C35}" type="presParOf" srcId="{4EC35186-4C6C-4B70-A3D6-E32379A81472}" destId="{657A706F-B158-43E4-87D9-BDFC7E6A76C8}" srcOrd="0" destOrd="0" presId="urn:microsoft.com/office/officeart/2005/8/layout/hierarchy2"/>
    <dgm:cxn modelId="{7323BA24-EEA0-476F-A9C4-198030C8E399}" type="presParOf" srcId="{4EC35186-4C6C-4B70-A3D6-E32379A81472}" destId="{9CAA691B-F6FA-4044-AFC7-A38283F7D175}" srcOrd="1" destOrd="0" presId="urn:microsoft.com/office/officeart/2005/8/layout/hierarchy2"/>
    <dgm:cxn modelId="{B2818290-A0F0-4E15-B372-CE14AB9CB01E}" type="presParOf" srcId="{BE40BCB5-24A5-44DD-958D-8254C27B5778}" destId="{EE0A71D6-0542-4451-BEA3-4785B630B1D7}" srcOrd="2" destOrd="0" presId="urn:microsoft.com/office/officeart/2005/8/layout/hierarchy2"/>
    <dgm:cxn modelId="{88E7D58B-DB45-4613-A3B6-B7ADDA9AB6A5}" type="presParOf" srcId="{EE0A71D6-0542-4451-BEA3-4785B630B1D7}" destId="{C1B328FC-BF7D-4718-9854-379F28783AAD}" srcOrd="0" destOrd="0" presId="urn:microsoft.com/office/officeart/2005/8/layout/hierarchy2"/>
    <dgm:cxn modelId="{1B2E0C23-006C-44D8-A47E-FB971E2260A9}" type="presParOf" srcId="{BE40BCB5-24A5-44DD-958D-8254C27B5778}" destId="{BEBE41AF-CF7A-4970-AC12-DCC63C08A7C4}" srcOrd="3" destOrd="0" presId="urn:microsoft.com/office/officeart/2005/8/layout/hierarchy2"/>
    <dgm:cxn modelId="{D70AC601-B270-4A3C-9EC0-DC88D9993E24}" type="presParOf" srcId="{BEBE41AF-CF7A-4970-AC12-DCC63C08A7C4}" destId="{DD126DCB-73AB-43E1-8BB4-D3FBAC99B71B}" srcOrd="0" destOrd="0" presId="urn:microsoft.com/office/officeart/2005/8/layout/hierarchy2"/>
    <dgm:cxn modelId="{7A282526-42E2-4C2A-8358-6325686AC435}" type="presParOf" srcId="{BEBE41AF-CF7A-4970-AC12-DCC63C08A7C4}" destId="{F44AA709-EEE4-4167-80EB-4184549679BD}" srcOrd="1" destOrd="0" presId="urn:microsoft.com/office/officeart/2005/8/layout/hierarchy2"/>
    <dgm:cxn modelId="{0FED1425-1E53-4960-BF02-FD92317AE6AD}" type="presParOf" srcId="{BE40BCB5-24A5-44DD-958D-8254C27B5778}" destId="{766086BC-E67D-43EB-A1CC-B43619618419}" srcOrd="4" destOrd="0" presId="urn:microsoft.com/office/officeart/2005/8/layout/hierarchy2"/>
    <dgm:cxn modelId="{9AB7CC24-85A1-4CB6-8578-082C1E48EB59}" type="presParOf" srcId="{766086BC-E67D-43EB-A1CC-B43619618419}" destId="{F16635BE-4561-4A10-AAE0-3C20CEEFBBEA}" srcOrd="0" destOrd="0" presId="urn:microsoft.com/office/officeart/2005/8/layout/hierarchy2"/>
    <dgm:cxn modelId="{018C84AE-84A8-43BE-B594-4B7DF0636652}" type="presParOf" srcId="{BE40BCB5-24A5-44DD-958D-8254C27B5778}" destId="{07B9F5E9-7267-45D0-B997-D72E9CE4818E}" srcOrd="5" destOrd="0" presId="urn:microsoft.com/office/officeart/2005/8/layout/hierarchy2"/>
    <dgm:cxn modelId="{F66B43D1-DEAE-4D5A-B9A6-0EB0FF58D12A}" type="presParOf" srcId="{07B9F5E9-7267-45D0-B997-D72E9CE4818E}" destId="{F66B927E-D81D-4AC7-A0FC-A226C69AD3F9}" srcOrd="0" destOrd="0" presId="urn:microsoft.com/office/officeart/2005/8/layout/hierarchy2"/>
    <dgm:cxn modelId="{4579407D-886B-4D6F-A865-CE7143E12A14}" type="presParOf" srcId="{07B9F5E9-7267-45D0-B997-D72E9CE4818E}" destId="{481269C5-E389-4BEF-A210-7FB29F27BD8C}" srcOrd="1" destOrd="0" presId="urn:microsoft.com/office/officeart/2005/8/layout/hierarchy2"/>
    <dgm:cxn modelId="{C749B2EC-937D-4F23-9722-368B337E4D29}" type="presParOf" srcId="{BE40BCB5-24A5-44DD-958D-8254C27B5778}" destId="{FD37ADE8-976D-427D-A1AF-2189317C9C02}" srcOrd="6" destOrd="0" presId="urn:microsoft.com/office/officeart/2005/8/layout/hierarchy2"/>
    <dgm:cxn modelId="{491B7BF7-DC40-4176-A792-9FD0DAD5A6BE}" type="presParOf" srcId="{FD37ADE8-976D-427D-A1AF-2189317C9C02}" destId="{C92EBB88-02B5-41EE-8338-DEEBA24373BD}" srcOrd="0" destOrd="0" presId="urn:microsoft.com/office/officeart/2005/8/layout/hierarchy2"/>
    <dgm:cxn modelId="{0ED94B1B-B8AE-4FFF-AEEF-93A31AE1ACDA}" type="presParOf" srcId="{BE40BCB5-24A5-44DD-958D-8254C27B5778}" destId="{E3BA498D-5D29-48A5-955B-9145A61B6AB2}" srcOrd="7" destOrd="0" presId="urn:microsoft.com/office/officeart/2005/8/layout/hierarchy2"/>
    <dgm:cxn modelId="{42541026-06EC-410D-B086-8157D27D13D6}" type="presParOf" srcId="{E3BA498D-5D29-48A5-955B-9145A61B6AB2}" destId="{BD8B43C3-8A95-4EA9-9A8E-51E50ECE1EAE}" srcOrd="0" destOrd="0" presId="urn:microsoft.com/office/officeart/2005/8/layout/hierarchy2"/>
    <dgm:cxn modelId="{701D78A7-2F35-47F6-AC45-D4491557C11F}" type="presParOf" srcId="{E3BA498D-5D29-48A5-955B-9145A61B6AB2}" destId="{8DF52A38-7F1C-4500-B5E7-635E5B3E8E1C}" srcOrd="1" destOrd="0" presId="urn:microsoft.com/office/officeart/2005/8/layout/hierarchy2"/>
    <dgm:cxn modelId="{74CC62CE-4CAC-4DAE-B824-24E251E9EC47}" type="presParOf" srcId="{F5B9E0AB-ADDA-42AF-A3BA-5DEC779A6D90}" destId="{35AB387F-D811-4680-BA00-0265FC5E8500}" srcOrd="6" destOrd="0" presId="urn:microsoft.com/office/officeart/2005/8/layout/hierarchy2"/>
    <dgm:cxn modelId="{17960531-0E1E-41D8-8EA8-11D098CC11C8}" type="presParOf" srcId="{35AB387F-D811-4680-BA00-0265FC5E8500}" destId="{4C9BA6F5-805F-4F3A-B2DA-466C8D11ABE5}" srcOrd="0" destOrd="0" presId="urn:microsoft.com/office/officeart/2005/8/layout/hierarchy2"/>
    <dgm:cxn modelId="{A1B661CC-D038-4567-9821-7C8313DA60CE}" type="presParOf" srcId="{F5B9E0AB-ADDA-42AF-A3BA-5DEC779A6D90}" destId="{4BDCC5B4-2D76-449E-B9B6-483E6C6BCA7E}" srcOrd="7" destOrd="0" presId="urn:microsoft.com/office/officeart/2005/8/layout/hierarchy2"/>
    <dgm:cxn modelId="{37F9841D-1511-48CB-93CC-B13215DC0088}" type="presParOf" srcId="{4BDCC5B4-2D76-449E-B9B6-483E6C6BCA7E}" destId="{4427D455-20DF-450E-B345-547337A9E08C}" srcOrd="0" destOrd="0" presId="urn:microsoft.com/office/officeart/2005/8/layout/hierarchy2"/>
    <dgm:cxn modelId="{47EFB6BE-6801-4587-AD0D-9CF816DB73EE}" type="presParOf" srcId="{4BDCC5B4-2D76-449E-B9B6-483E6C6BCA7E}" destId="{6753EC33-06BB-4772-B67E-7356B1458919}" srcOrd="1" destOrd="0" presId="urn:microsoft.com/office/officeart/2005/8/layout/hierarchy2"/>
    <dgm:cxn modelId="{FAB81955-B7A3-44B4-8BC1-CD663CDA447A}" type="presParOf" srcId="{6753EC33-06BB-4772-B67E-7356B1458919}" destId="{043A6C90-783E-47CC-AC19-0C2542A3E830}" srcOrd="0" destOrd="0" presId="urn:microsoft.com/office/officeart/2005/8/layout/hierarchy2"/>
    <dgm:cxn modelId="{AC320A7B-9867-4D70-8D01-9C72F8D27483}" type="presParOf" srcId="{043A6C90-783E-47CC-AC19-0C2542A3E830}" destId="{FB9DD467-A4D9-435D-8E81-5486CD8952CE}" srcOrd="0" destOrd="0" presId="urn:microsoft.com/office/officeart/2005/8/layout/hierarchy2"/>
    <dgm:cxn modelId="{BE5F1A62-476A-4DE0-AA42-D816C1784BBA}" type="presParOf" srcId="{6753EC33-06BB-4772-B67E-7356B1458919}" destId="{60CD97FB-68A8-4F3C-8057-8C408858C094}" srcOrd="1" destOrd="0" presId="urn:microsoft.com/office/officeart/2005/8/layout/hierarchy2"/>
    <dgm:cxn modelId="{DA959570-E97F-4D6F-A739-257A4B5A056B}" type="presParOf" srcId="{60CD97FB-68A8-4F3C-8057-8C408858C094}" destId="{30331C3D-CE43-4B0B-8BF7-B60898515220}" srcOrd="0" destOrd="0" presId="urn:microsoft.com/office/officeart/2005/8/layout/hierarchy2"/>
    <dgm:cxn modelId="{425DEAEE-C5BB-46DF-9D4F-2AA91E8E8879}" type="presParOf" srcId="{60CD97FB-68A8-4F3C-8057-8C408858C094}" destId="{605DB941-D9FB-4EAD-8956-1182A1F414AB}" srcOrd="1" destOrd="0" presId="urn:microsoft.com/office/officeart/2005/8/layout/hierarchy2"/>
    <dgm:cxn modelId="{32C6BAC9-F4BE-40FE-80AA-A4487EB9EEB6}" type="presParOf" srcId="{6753EC33-06BB-4772-B67E-7356B1458919}" destId="{B254C138-FC6A-4BAA-B68A-6BDE45ECBEE3}" srcOrd="2" destOrd="0" presId="urn:microsoft.com/office/officeart/2005/8/layout/hierarchy2"/>
    <dgm:cxn modelId="{2ED823FC-0887-4878-82C0-198A2695E314}" type="presParOf" srcId="{B254C138-FC6A-4BAA-B68A-6BDE45ECBEE3}" destId="{BC88F11C-6E89-4B1E-8F62-17A0C74F8DEB}" srcOrd="0" destOrd="0" presId="urn:microsoft.com/office/officeart/2005/8/layout/hierarchy2"/>
    <dgm:cxn modelId="{27379FBF-7255-49F3-AE2E-E713A4CFC74C}" type="presParOf" srcId="{6753EC33-06BB-4772-B67E-7356B1458919}" destId="{F872F238-F720-462E-83D2-5EFC0A955039}" srcOrd="3" destOrd="0" presId="urn:microsoft.com/office/officeart/2005/8/layout/hierarchy2"/>
    <dgm:cxn modelId="{9D1BF1E0-735F-4343-8E50-E67DF597C519}" type="presParOf" srcId="{F872F238-F720-462E-83D2-5EFC0A955039}" destId="{907159D1-BA2F-490C-A219-406C38D0630F}" srcOrd="0" destOrd="0" presId="urn:microsoft.com/office/officeart/2005/8/layout/hierarchy2"/>
    <dgm:cxn modelId="{476D3F4B-4C91-44CA-9B86-4B9FEEC399F8}" type="presParOf" srcId="{F872F238-F720-462E-83D2-5EFC0A955039}" destId="{0A7A8FDF-3F88-4931-9882-C9066C4E5C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8122E-3E53-4C42-8E13-509DA3C1D32B}" type="doc">
      <dgm:prSet loTypeId="urn:microsoft.com/office/officeart/2005/8/layout/hList7" loCatId="relationship" qsTypeId="urn:microsoft.com/office/officeart/2005/8/quickstyle/simple1" qsCatId="simple" csTypeId="urn:microsoft.com/office/officeart/2005/8/colors/colorful4" csCatId="colorful" phldr="1"/>
      <dgm:spPr/>
    </dgm:pt>
    <dgm:pt modelId="{010FE9E7-2DC1-49AA-ACBC-80B5E8572EA6}">
      <dgm:prSet phldrT="[Texto]" custT="1"/>
      <dgm:spPr/>
      <dgm:t>
        <a:bodyPr/>
        <a:lstStyle/>
        <a:p>
          <a:r>
            <a:rPr lang="es-ES" sz="1400" b="1" noProof="0" dirty="0" smtClean="0"/>
            <a:t>Órdenes de Compra</a:t>
          </a:r>
          <a:endParaRPr lang="es-ES" sz="1400" b="1" noProof="0" dirty="0"/>
        </a:p>
      </dgm:t>
    </dgm:pt>
    <dgm:pt modelId="{77C4DCAC-3BDC-4925-9A95-97A80FDBD8F7}" type="parTrans" cxnId="{DA004B4F-30C4-408A-9EF9-4991D5CCED7A}">
      <dgm:prSet/>
      <dgm:spPr/>
      <dgm:t>
        <a:bodyPr/>
        <a:lstStyle/>
        <a:p>
          <a:endParaRPr lang="es-CO"/>
        </a:p>
      </dgm:t>
    </dgm:pt>
    <dgm:pt modelId="{F675E4E9-AEFA-411B-97D5-2733B3068F75}" type="sibTrans" cxnId="{DA004B4F-30C4-408A-9EF9-4991D5CCED7A}">
      <dgm:prSet/>
      <dgm:spPr/>
      <dgm:t>
        <a:bodyPr/>
        <a:lstStyle/>
        <a:p>
          <a:endParaRPr lang="es-CO"/>
        </a:p>
      </dgm:t>
    </dgm:pt>
    <dgm:pt modelId="{2FEB3F72-19D3-453D-B1E6-6A5C38226E16}">
      <dgm:prSet phldrT="[Texto]" custT="1"/>
      <dgm:spPr/>
      <dgm:t>
        <a:bodyPr/>
        <a:lstStyle/>
        <a:p>
          <a:r>
            <a:rPr lang="es-ES" sz="1400" b="1" noProof="0" smtClean="0"/>
            <a:t>Subasta Inversa</a:t>
          </a:r>
          <a:endParaRPr lang="es-ES" sz="1400" b="1" noProof="0"/>
        </a:p>
      </dgm:t>
    </dgm:pt>
    <dgm:pt modelId="{AA553D0E-FFD9-4FA1-BC4B-D7DB1CFB996B}" type="parTrans" cxnId="{E96563D4-EF58-48E3-9A23-2C1B023F3401}">
      <dgm:prSet/>
      <dgm:spPr/>
      <dgm:t>
        <a:bodyPr/>
        <a:lstStyle/>
        <a:p>
          <a:endParaRPr lang="es-CO"/>
        </a:p>
      </dgm:t>
    </dgm:pt>
    <dgm:pt modelId="{32D7D8E9-EBA7-41DF-B1FA-42B47929C81C}" type="sibTrans" cxnId="{E96563D4-EF58-48E3-9A23-2C1B023F3401}">
      <dgm:prSet/>
      <dgm:spPr/>
      <dgm:t>
        <a:bodyPr/>
        <a:lstStyle/>
        <a:p>
          <a:endParaRPr lang="es-CO"/>
        </a:p>
      </dgm:t>
    </dgm:pt>
    <dgm:pt modelId="{8847E31C-AF8C-47F9-9284-ABCCC552CB55}">
      <dgm:prSet phldrT="[Texto]" custT="1"/>
      <dgm:spPr/>
      <dgm:t>
        <a:bodyPr/>
        <a:lstStyle/>
        <a:p>
          <a:r>
            <a:rPr lang="es-ES" sz="1400" b="1" noProof="0" smtClean="0"/>
            <a:t>Facturación</a:t>
          </a:r>
          <a:endParaRPr lang="es-ES" sz="1400" b="1" noProof="0"/>
        </a:p>
      </dgm:t>
    </dgm:pt>
    <dgm:pt modelId="{659F6C1F-8708-4152-91B4-B1CAB892CE3A}" type="parTrans" cxnId="{96744CA1-5409-4D30-A5A7-79690B72E4D8}">
      <dgm:prSet/>
      <dgm:spPr/>
      <dgm:t>
        <a:bodyPr/>
        <a:lstStyle/>
        <a:p>
          <a:endParaRPr lang="es-CO"/>
        </a:p>
      </dgm:t>
    </dgm:pt>
    <dgm:pt modelId="{AE5856EA-2738-4733-8227-AAB2F3137E90}" type="sibTrans" cxnId="{96744CA1-5409-4D30-A5A7-79690B72E4D8}">
      <dgm:prSet/>
      <dgm:spPr/>
      <dgm:t>
        <a:bodyPr/>
        <a:lstStyle/>
        <a:p>
          <a:endParaRPr lang="es-CO"/>
        </a:p>
      </dgm:t>
    </dgm:pt>
    <dgm:pt modelId="{14EC02D5-F5A0-47A5-A364-A2EE6121B623}">
      <dgm:prSet phldrT="[Texto]" custT="1"/>
      <dgm:spPr/>
      <dgm:t>
        <a:bodyPr/>
        <a:lstStyle/>
        <a:p>
          <a:r>
            <a:rPr lang="es-ES" sz="1400" b="1" noProof="0" smtClean="0"/>
            <a:t>Registro de Entidades</a:t>
          </a:r>
          <a:endParaRPr lang="es-ES" sz="1400" b="1" noProof="0"/>
        </a:p>
      </dgm:t>
    </dgm:pt>
    <dgm:pt modelId="{58573594-D459-4A62-91CE-FAF6C8C89D6E}" type="parTrans" cxnId="{ABD97C25-47E0-401C-BD04-3DD17EA7F272}">
      <dgm:prSet/>
      <dgm:spPr/>
      <dgm:t>
        <a:bodyPr/>
        <a:lstStyle/>
        <a:p>
          <a:endParaRPr lang="es-CO"/>
        </a:p>
      </dgm:t>
    </dgm:pt>
    <dgm:pt modelId="{05675A11-7EFD-4BAA-85D5-5F78047E0584}" type="sibTrans" cxnId="{ABD97C25-47E0-401C-BD04-3DD17EA7F272}">
      <dgm:prSet/>
      <dgm:spPr/>
      <dgm:t>
        <a:bodyPr/>
        <a:lstStyle/>
        <a:p>
          <a:endParaRPr lang="es-CO"/>
        </a:p>
      </dgm:t>
    </dgm:pt>
    <dgm:pt modelId="{9BE238CB-4535-43D6-A788-029A073C1F72}">
      <dgm:prSet phldrT="[Texto]" custT="1"/>
      <dgm:spPr/>
      <dgm:t>
        <a:bodyPr/>
        <a:lstStyle/>
        <a:p>
          <a:r>
            <a:rPr lang="es-ES" sz="1400" b="1" noProof="0" smtClean="0"/>
            <a:t>PQRS</a:t>
          </a:r>
          <a:endParaRPr lang="es-ES" sz="1400" b="1" noProof="0"/>
        </a:p>
      </dgm:t>
    </dgm:pt>
    <dgm:pt modelId="{2ABC4270-86E7-428E-9B25-ECC7BEDA8FDA}" type="parTrans" cxnId="{394589BE-D82A-4540-ADB7-50C847780006}">
      <dgm:prSet/>
      <dgm:spPr/>
      <dgm:t>
        <a:bodyPr/>
        <a:lstStyle/>
        <a:p>
          <a:endParaRPr lang="es-CO"/>
        </a:p>
      </dgm:t>
    </dgm:pt>
    <dgm:pt modelId="{EB8EFBD4-27C3-4465-AD16-FAD42330213D}" type="sibTrans" cxnId="{394589BE-D82A-4540-ADB7-50C847780006}">
      <dgm:prSet/>
      <dgm:spPr/>
      <dgm:t>
        <a:bodyPr/>
        <a:lstStyle/>
        <a:p>
          <a:endParaRPr lang="es-CO"/>
        </a:p>
      </dgm:t>
    </dgm:pt>
    <dgm:pt modelId="{157C5492-9F55-4D6E-883A-B1910BB43C1C}">
      <dgm:prSet phldrT="[Texto]" custT="1"/>
      <dgm:spPr/>
      <dgm:t>
        <a:bodyPr/>
        <a:lstStyle/>
        <a:p>
          <a:r>
            <a:rPr lang="es-ES" sz="1400" b="1" noProof="0" smtClean="0"/>
            <a:t>Calificaciones</a:t>
          </a:r>
          <a:endParaRPr lang="es-ES" sz="1400" b="1" noProof="0"/>
        </a:p>
      </dgm:t>
    </dgm:pt>
    <dgm:pt modelId="{7C04F8A1-E0A5-4777-9E70-2AB5707F8C5F}" type="parTrans" cxnId="{B21CD39E-2C5A-4D2E-9CA3-D210665F9FCE}">
      <dgm:prSet/>
      <dgm:spPr/>
      <dgm:t>
        <a:bodyPr/>
        <a:lstStyle/>
        <a:p>
          <a:endParaRPr lang="es-CO"/>
        </a:p>
      </dgm:t>
    </dgm:pt>
    <dgm:pt modelId="{35D2FBEA-A5FC-479D-8B61-C811DD12EEA6}" type="sibTrans" cxnId="{B21CD39E-2C5A-4D2E-9CA3-D210665F9FCE}">
      <dgm:prSet/>
      <dgm:spPr/>
      <dgm:t>
        <a:bodyPr/>
        <a:lstStyle/>
        <a:p>
          <a:endParaRPr lang="es-CO"/>
        </a:p>
      </dgm:t>
    </dgm:pt>
    <dgm:pt modelId="{75515051-6F3A-4127-BDAD-088E04ECFF1E}" type="pres">
      <dgm:prSet presAssocID="{A448122E-3E53-4C42-8E13-509DA3C1D32B}" presName="Name0" presStyleCnt="0">
        <dgm:presLayoutVars>
          <dgm:dir/>
          <dgm:resizeHandles val="exact"/>
        </dgm:presLayoutVars>
      </dgm:prSet>
      <dgm:spPr/>
    </dgm:pt>
    <dgm:pt modelId="{264CF7C5-010B-467A-A47E-950BCCC7E2EC}" type="pres">
      <dgm:prSet presAssocID="{A448122E-3E53-4C42-8E13-509DA3C1D32B}" presName="fgShape" presStyleLbl="fgShp" presStyleIdx="0" presStyleCnt="1"/>
      <dgm:spPr/>
    </dgm:pt>
    <dgm:pt modelId="{0EDD44D4-A3A4-4616-A5AC-E71D5A3DF4D6}" type="pres">
      <dgm:prSet presAssocID="{A448122E-3E53-4C42-8E13-509DA3C1D32B}" presName="linComp" presStyleCnt="0"/>
      <dgm:spPr/>
    </dgm:pt>
    <dgm:pt modelId="{0C6E42EC-BBB8-43CF-9443-D7F125A32791}" type="pres">
      <dgm:prSet presAssocID="{010FE9E7-2DC1-49AA-ACBC-80B5E8572EA6}" presName="compNode" presStyleCnt="0"/>
      <dgm:spPr/>
    </dgm:pt>
    <dgm:pt modelId="{1EABA7D7-EF5F-4A63-86FB-2D2FFEB1E608}" type="pres">
      <dgm:prSet presAssocID="{010FE9E7-2DC1-49AA-ACBC-80B5E8572EA6}" presName="bkgdShape" presStyleLbl="node1" presStyleIdx="0" presStyleCnt="6" custLinFactNeighborX="-21761"/>
      <dgm:spPr/>
      <dgm:t>
        <a:bodyPr/>
        <a:lstStyle/>
        <a:p>
          <a:endParaRPr lang="es-CO"/>
        </a:p>
      </dgm:t>
    </dgm:pt>
    <dgm:pt modelId="{D6D2101E-2739-4E12-9B39-A90A1437726A}" type="pres">
      <dgm:prSet presAssocID="{010FE9E7-2DC1-49AA-ACBC-80B5E8572EA6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F4899EE-EE60-45FF-A1E8-2DE83B25C8EA}" type="pres">
      <dgm:prSet presAssocID="{010FE9E7-2DC1-49AA-ACBC-80B5E8572EA6}" presName="invisiNode" presStyleLbl="node1" presStyleIdx="0" presStyleCnt="6"/>
      <dgm:spPr/>
    </dgm:pt>
    <dgm:pt modelId="{B5D620CE-DFB6-42FE-9D6E-6E210DECCC7A}" type="pres">
      <dgm:prSet presAssocID="{010FE9E7-2DC1-49AA-ACBC-80B5E8572EA6}" presName="imagNode" presStyleLbl="fgImgPlace1" presStyleIdx="0" presStyleCnt="6"/>
      <dgm:spPr/>
    </dgm:pt>
    <dgm:pt modelId="{3D2C1776-9BEF-409B-AAFF-26AB90449772}" type="pres">
      <dgm:prSet presAssocID="{F675E4E9-AEFA-411B-97D5-2733B3068F75}" presName="sibTrans" presStyleLbl="sibTrans2D1" presStyleIdx="0" presStyleCnt="0"/>
      <dgm:spPr/>
    </dgm:pt>
    <dgm:pt modelId="{19AE1121-D0A3-4FF4-9D3E-130BA76D8A38}" type="pres">
      <dgm:prSet presAssocID="{2FEB3F72-19D3-453D-B1E6-6A5C38226E16}" presName="compNode" presStyleCnt="0"/>
      <dgm:spPr/>
    </dgm:pt>
    <dgm:pt modelId="{D4A81DC5-8107-48B1-9DB5-7A4A4C24FB8E}" type="pres">
      <dgm:prSet presAssocID="{2FEB3F72-19D3-453D-B1E6-6A5C38226E16}" presName="bkgdShape" presStyleLbl="node1" presStyleIdx="1" presStyleCnt="6" custLinFactNeighborY="-3030"/>
      <dgm:spPr/>
    </dgm:pt>
    <dgm:pt modelId="{A7D83DE0-37ED-4F90-9C5D-FA549CFA34D3}" type="pres">
      <dgm:prSet presAssocID="{2FEB3F72-19D3-453D-B1E6-6A5C38226E16}" presName="nodeTx" presStyleLbl="node1" presStyleIdx="1" presStyleCnt="6">
        <dgm:presLayoutVars>
          <dgm:bulletEnabled val="1"/>
        </dgm:presLayoutVars>
      </dgm:prSet>
      <dgm:spPr/>
    </dgm:pt>
    <dgm:pt modelId="{85DEEFFB-AEFD-4E9A-858F-183BA1CC3AD8}" type="pres">
      <dgm:prSet presAssocID="{2FEB3F72-19D3-453D-B1E6-6A5C38226E16}" presName="invisiNode" presStyleLbl="node1" presStyleIdx="1" presStyleCnt="6"/>
      <dgm:spPr/>
    </dgm:pt>
    <dgm:pt modelId="{44FB4884-B67B-4EE0-8A52-6FCEB21DE01E}" type="pres">
      <dgm:prSet presAssocID="{2FEB3F72-19D3-453D-B1E6-6A5C38226E16}" presName="imagNode" presStyleLbl="fgImgPlace1" presStyleIdx="1" presStyleCnt="6"/>
      <dgm:spPr/>
    </dgm:pt>
    <dgm:pt modelId="{CC019F72-89CE-49A4-8A0D-E76F264A289C}" type="pres">
      <dgm:prSet presAssocID="{32D7D8E9-EBA7-41DF-B1FA-42B47929C81C}" presName="sibTrans" presStyleLbl="sibTrans2D1" presStyleIdx="0" presStyleCnt="0"/>
      <dgm:spPr/>
    </dgm:pt>
    <dgm:pt modelId="{48645167-0740-4D99-AA7A-90951D42DEC6}" type="pres">
      <dgm:prSet presAssocID="{8847E31C-AF8C-47F9-9284-ABCCC552CB55}" presName="compNode" presStyleCnt="0"/>
      <dgm:spPr/>
    </dgm:pt>
    <dgm:pt modelId="{ED77014D-8A4F-4546-B775-94D3EFACE6F7}" type="pres">
      <dgm:prSet presAssocID="{8847E31C-AF8C-47F9-9284-ABCCC552CB55}" presName="bkgdShape" presStyleLbl="node1" presStyleIdx="2" presStyleCnt="6"/>
      <dgm:spPr/>
    </dgm:pt>
    <dgm:pt modelId="{D19A5F4F-1E5D-4A33-84C3-164673FEC525}" type="pres">
      <dgm:prSet presAssocID="{8847E31C-AF8C-47F9-9284-ABCCC552CB55}" presName="nodeTx" presStyleLbl="node1" presStyleIdx="2" presStyleCnt="6">
        <dgm:presLayoutVars>
          <dgm:bulletEnabled val="1"/>
        </dgm:presLayoutVars>
      </dgm:prSet>
      <dgm:spPr/>
    </dgm:pt>
    <dgm:pt modelId="{C36ECF94-8693-43A8-9922-8B25BDA08EFE}" type="pres">
      <dgm:prSet presAssocID="{8847E31C-AF8C-47F9-9284-ABCCC552CB55}" presName="invisiNode" presStyleLbl="node1" presStyleIdx="2" presStyleCnt="6"/>
      <dgm:spPr/>
    </dgm:pt>
    <dgm:pt modelId="{AFECA47D-1DD4-4CDD-A5A1-778E1B371CB5}" type="pres">
      <dgm:prSet presAssocID="{8847E31C-AF8C-47F9-9284-ABCCC552CB55}" presName="imagNode" presStyleLbl="fgImgPlace1" presStyleIdx="2" presStyleCnt="6"/>
      <dgm:spPr/>
    </dgm:pt>
    <dgm:pt modelId="{54444EC8-1C93-4EF0-AD46-0CDADC7B76A5}" type="pres">
      <dgm:prSet presAssocID="{AE5856EA-2738-4733-8227-AAB2F3137E90}" presName="sibTrans" presStyleLbl="sibTrans2D1" presStyleIdx="0" presStyleCnt="0"/>
      <dgm:spPr/>
    </dgm:pt>
    <dgm:pt modelId="{41589752-8DE8-4FC3-B2C3-8033153A7713}" type="pres">
      <dgm:prSet presAssocID="{14EC02D5-F5A0-47A5-A364-A2EE6121B623}" presName="compNode" presStyleCnt="0"/>
      <dgm:spPr/>
    </dgm:pt>
    <dgm:pt modelId="{66D1D5C8-C4CD-431D-A059-DFF35D5AC161}" type="pres">
      <dgm:prSet presAssocID="{14EC02D5-F5A0-47A5-A364-A2EE6121B623}" presName="bkgdShape" presStyleLbl="node1" presStyleIdx="3" presStyleCnt="6" custLinFactNeighborY="3030"/>
      <dgm:spPr/>
      <dgm:t>
        <a:bodyPr/>
        <a:lstStyle/>
        <a:p>
          <a:endParaRPr lang="es-CO"/>
        </a:p>
      </dgm:t>
    </dgm:pt>
    <dgm:pt modelId="{39AC7991-E966-4185-A372-DB56B325862A}" type="pres">
      <dgm:prSet presAssocID="{14EC02D5-F5A0-47A5-A364-A2EE6121B623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4B2FE22-D518-4383-995D-6CD70EABF1AA}" type="pres">
      <dgm:prSet presAssocID="{14EC02D5-F5A0-47A5-A364-A2EE6121B623}" presName="invisiNode" presStyleLbl="node1" presStyleIdx="3" presStyleCnt="6"/>
      <dgm:spPr/>
    </dgm:pt>
    <dgm:pt modelId="{A51B8DD3-667E-4049-ACD7-E4012CE76612}" type="pres">
      <dgm:prSet presAssocID="{14EC02D5-F5A0-47A5-A364-A2EE6121B623}" presName="imagNode" presStyleLbl="fgImgPlace1" presStyleIdx="3" presStyleCnt="6"/>
      <dgm:spPr/>
    </dgm:pt>
    <dgm:pt modelId="{9D5889BD-5EA6-4CD2-BF68-D79EBA53F3BA}" type="pres">
      <dgm:prSet presAssocID="{05675A11-7EFD-4BAA-85D5-5F78047E0584}" presName="sibTrans" presStyleLbl="sibTrans2D1" presStyleIdx="0" presStyleCnt="0"/>
      <dgm:spPr/>
    </dgm:pt>
    <dgm:pt modelId="{CEBF2517-FA80-4410-8462-8EB00A69DF2A}" type="pres">
      <dgm:prSet presAssocID="{9BE238CB-4535-43D6-A788-029A073C1F72}" presName="compNode" presStyleCnt="0"/>
      <dgm:spPr/>
    </dgm:pt>
    <dgm:pt modelId="{4DDC30BA-1EE4-4587-B5FD-458509617C3D}" type="pres">
      <dgm:prSet presAssocID="{9BE238CB-4535-43D6-A788-029A073C1F72}" presName="bkgdShape" presStyleLbl="node1" presStyleIdx="4" presStyleCnt="6"/>
      <dgm:spPr/>
    </dgm:pt>
    <dgm:pt modelId="{3AB48474-165A-4152-9DA1-671C2D50A199}" type="pres">
      <dgm:prSet presAssocID="{9BE238CB-4535-43D6-A788-029A073C1F72}" presName="nodeTx" presStyleLbl="node1" presStyleIdx="4" presStyleCnt="6">
        <dgm:presLayoutVars>
          <dgm:bulletEnabled val="1"/>
        </dgm:presLayoutVars>
      </dgm:prSet>
      <dgm:spPr/>
    </dgm:pt>
    <dgm:pt modelId="{38C4EAA1-1CE4-4458-8FFB-100797DEADE5}" type="pres">
      <dgm:prSet presAssocID="{9BE238CB-4535-43D6-A788-029A073C1F72}" presName="invisiNode" presStyleLbl="node1" presStyleIdx="4" presStyleCnt="6"/>
      <dgm:spPr/>
    </dgm:pt>
    <dgm:pt modelId="{3A109ED9-0C4F-42C8-AD80-C4BA52EECEF6}" type="pres">
      <dgm:prSet presAssocID="{9BE238CB-4535-43D6-A788-029A073C1F72}" presName="imagNode" presStyleLbl="fgImgPlace1" presStyleIdx="4" presStyleCnt="6"/>
      <dgm:spPr/>
    </dgm:pt>
    <dgm:pt modelId="{F1859F63-91DB-4098-8B65-E107263CB367}" type="pres">
      <dgm:prSet presAssocID="{EB8EFBD4-27C3-4465-AD16-FAD42330213D}" presName="sibTrans" presStyleLbl="sibTrans2D1" presStyleIdx="0" presStyleCnt="0"/>
      <dgm:spPr/>
    </dgm:pt>
    <dgm:pt modelId="{20211F20-B58C-4535-B641-6BA933F17BD0}" type="pres">
      <dgm:prSet presAssocID="{157C5492-9F55-4D6E-883A-B1910BB43C1C}" presName="compNode" presStyleCnt="0"/>
      <dgm:spPr/>
    </dgm:pt>
    <dgm:pt modelId="{3C3487AB-11EE-4ED9-9C6A-8C1DDF4D1FBD}" type="pres">
      <dgm:prSet presAssocID="{157C5492-9F55-4D6E-883A-B1910BB43C1C}" presName="bkgdShape" presStyleLbl="node1" presStyleIdx="5" presStyleCnt="6"/>
      <dgm:spPr/>
      <dgm:t>
        <a:bodyPr/>
        <a:lstStyle/>
        <a:p>
          <a:endParaRPr lang="es-CO"/>
        </a:p>
      </dgm:t>
    </dgm:pt>
    <dgm:pt modelId="{025E0BC6-A931-4C5F-A93A-71BE81AE757F}" type="pres">
      <dgm:prSet presAssocID="{157C5492-9F55-4D6E-883A-B1910BB43C1C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A021657-1A29-4F85-B4C4-36B2344DBF9E}" type="pres">
      <dgm:prSet presAssocID="{157C5492-9F55-4D6E-883A-B1910BB43C1C}" presName="invisiNode" presStyleLbl="node1" presStyleIdx="5" presStyleCnt="6"/>
      <dgm:spPr/>
    </dgm:pt>
    <dgm:pt modelId="{E8F1A111-8E24-4EFF-A400-5F492EE3970C}" type="pres">
      <dgm:prSet presAssocID="{157C5492-9F55-4D6E-883A-B1910BB43C1C}" presName="imagNode" presStyleLbl="fgImgPlace1" presStyleIdx="5" presStyleCnt="6"/>
      <dgm:spPr/>
    </dgm:pt>
  </dgm:ptLst>
  <dgm:cxnLst>
    <dgm:cxn modelId="{B21CD39E-2C5A-4D2E-9CA3-D210665F9FCE}" srcId="{A448122E-3E53-4C42-8E13-509DA3C1D32B}" destId="{157C5492-9F55-4D6E-883A-B1910BB43C1C}" srcOrd="5" destOrd="0" parTransId="{7C04F8A1-E0A5-4777-9E70-2AB5707F8C5F}" sibTransId="{35D2FBEA-A5FC-479D-8B61-C811DD12EEA6}"/>
    <dgm:cxn modelId="{DF8B629C-596B-4F39-9BD3-932408829871}" type="presOf" srcId="{9BE238CB-4535-43D6-A788-029A073C1F72}" destId="{4DDC30BA-1EE4-4587-B5FD-458509617C3D}" srcOrd="0" destOrd="0" presId="urn:microsoft.com/office/officeart/2005/8/layout/hList7"/>
    <dgm:cxn modelId="{3F73CB06-959A-4DC5-8FF7-80B06A61F94C}" type="presOf" srcId="{14EC02D5-F5A0-47A5-A364-A2EE6121B623}" destId="{39AC7991-E966-4185-A372-DB56B325862A}" srcOrd="1" destOrd="0" presId="urn:microsoft.com/office/officeart/2005/8/layout/hList7"/>
    <dgm:cxn modelId="{F04F96D6-5C6B-4098-A34A-028BA28DAD20}" type="presOf" srcId="{32D7D8E9-EBA7-41DF-B1FA-42B47929C81C}" destId="{CC019F72-89CE-49A4-8A0D-E76F264A289C}" srcOrd="0" destOrd="0" presId="urn:microsoft.com/office/officeart/2005/8/layout/hList7"/>
    <dgm:cxn modelId="{9EC73BD6-04FA-4119-8E5E-AB528929E09C}" type="presOf" srcId="{9BE238CB-4535-43D6-A788-029A073C1F72}" destId="{3AB48474-165A-4152-9DA1-671C2D50A199}" srcOrd="1" destOrd="0" presId="urn:microsoft.com/office/officeart/2005/8/layout/hList7"/>
    <dgm:cxn modelId="{FF9E20DB-BDE7-4D6B-B7C5-1E8F9455A46C}" type="presOf" srcId="{8847E31C-AF8C-47F9-9284-ABCCC552CB55}" destId="{ED77014D-8A4F-4546-B775-94D3EFACE6F7}" srcOrd="0" destOrd="0" presId="urn:microsoft.com/office/officeart/2005/8/layout/hList7"/>
    <dgm:cxn modelId="{A7F9B0D7-442E-4CBC-A570-9B212B39E873}" type="presOf" srcId="{2FEB3F72-19D3-453D-B1E6-6A5C38226E16}" destId="{D4A81DC5-8107-48B1-9DB5-7A4A4C24FB8E}" srcOrd="0" destOrd="0" presId="urn:microsoft.com/office/officeart/2005/8/layout/hList7"/>
    <dgm:cxn modelId="{D3CBAD25-3879-467B-94C3-A9D6F92803D7}" type="presOf" srcId="{14EC02D5-F5A0-47A5-A364-A2EE6121B623}" destId="{66D1D5C8-C4CD-431D-A059-DFF35D5AC161}" srcOrd="0" destOrd="0" presId="urn:microsoft.com/office/officeart/2005/8/layout/hList7"/>
    <dgm:cxn modelId="{DA004B4F-30C4-408A-9EF9-4991D5CCED7A}" srcId="{A448122E-3E53-4C42-8E13-509DA3C1D32B}" destId="{010FE9E7-2DC1-49AA-ACBC-80B5E8572EA6}" srcOrd="0" destOrd="0" parTransId="{77C4DCAC-3BDC-4925-9A95-97A80FDBD8F7}" sibTransId="{F675E4E9-AEFA-411B-97D5-2733B3068F75}"/>
    <dgm:cxn modelId="{642AA667-D2FE-4ED4-9D13-ECFBF03CB473}" type="presOf" srcId="{010FE9E7-2DC1-49AA-ACBC-80B5E8572EA6}" destId="{D6D2101E-2739-4E12-9B39-A90A1437726A}" srcOrd="1" destOrd="0" presId="urn:microsoft.com/office/officeart/2005/8/layout/hList7"/>
    <dgm:cxn modelId="{9E0985BA-CE32-46F3-8111-78B8600B46A6}" type="presOf" srcId="{157C5492-9F55-4D6E-883A-B1910BB43C1C}" destId="{025E0BC6-A931-4C5F-A93A-71BE81AE757F}" srcOrd="1" destOrd="0" presId="urn:microsoft.com/office/officeart/2005/8/layout/hList7"/>
    <dgm:cxn modelId="{E35F51A8-CB97-4240-BAC5-9ACADC04094C}" type="presOf" srcId="{EB8EFBD4-27C3-4465-AD16-FAD42330213D}" destId="{F1859F63-91DB-4098-8B65-E107263CB367}" srcOrd="0" destOrd="0" presId="urn:microsoft.com/office/officeart/2005/8/layout/hList7"/>
    <dgm:cxn modelId="{394589BE-D82A-4540-ADB7-50C847780006}" srcId="{A448122E-3E53-4C42-8E13-509DA3C1D32B}" destId="{9BE238CB-4535-43D6-A788-029A073C1F72}" srcOrd="4" destOrd="0" parTransId="{2ABC4270-86E7-428E-9B25-ECC7BEDA8FDA}" sibTransId="{EB8EFBD4-27C3-4465-AD16-FAD42330213D}"/>
    <dgm:cxn modelId="{42883957-319B-47F2-819E-325E4392E395}" type="presOf" srcId="{AE5856EA-2738-4733-8227-AAB2F3137E90}" destId="{54444EC8-1C93-4EF0-AD46-0CDADC7B76A5}" srcOrd="0" destOrd="0" presId="urn:microsoft.com/office/officeart/2005/8/layout/hList7"/>
    <dgm:cxn modelId="{ABD97C25-47E0-401C-BD04-3DD17EA7F272}" srcId="{A448122E-3E53-4C42-8E13-509DA3C1D32B}" destId="{14EC02D5-F5A0-47A5-A364-A2EE6121B623}" srcOrd="3" destOrd="0" parTransId="{58573594-D459-4A62-91CE-FAF6C8C89D6E}" sibTransId="{05675A11-7EFD-4BAA-85D5-5F78047E0584}"/>
    <dgm:cxn modelId="{CAAAFC9E-4E4C-482F-A3B7-40A9A132864D}" type="presOf" srcId="{8847E31C-AF8C-47F9-9284-ABCCC552CB55}" destId="{D19A5F4F-1E5D-4A33-84C3-164673FEC525}" srcOrd="1" destOrd="0" presId="urn:microsoft.com/office/officeart/2005/8/layout/hList7"/>
    <dgm:cxn modelId="{F74772CB-3022-47A0-894C-763ACDC252DC}" type="presOf" srcId="{A448122E-3E53-4C42-8E13-509DA3C1D32B}" destId="{75515051-6F3A-4127-BDAD-088E04ECFF1E}" srcOrd="0" destOrd="0" presId="urn:microsoft.com/office/officeart/2005/8/layout/hList7"/>
    <dgm:cxn modelId="{D8784415-2ED4-4F83-8E39-3C0BB747938D}" type="presOf" srcId="{05675A11-7EFD-4BAA-85D5-5F78047E0584}" destId="{9D5889BD-5EA6-4CD2-BF68-D79EBA53F3BA}" srcOrd="0" destOrd="0" presId="urn:microsoft.com/office/officeart/2005/8/layout/hList7"/>
    <dgm:cxn modelId="{E96563D4-EF58-48E3-9A23-2C1B023F3401}" srcId="{A448122E-3E53-4C42-8E13-509DA3C1D32B}" destId="{2FEB3F72-19D3-453D-B1E6-6A5C38226E16}" srcOrd="1" destOrd="0" parTransId="{AA553D0E-FFD9-4FA1-BC4B-D7DB1CFB996B}" sibTransId="{32D7D8E9-EBA7-41DF-B1FA-42B47929C81C}"/>
    <dgm:cxn modelId="{57910207-550F-497A-AACD-F8756AD5B222}" type="presOf" srcId="{010FE9E7-2DC1-49AA-ACBC-80B5E8572EA6}" destId="{1EABA7D7-EF5F-4A63-86FB-2D2FFEB1E608}" srcOrd="0" destOrd="0" presId="urn:microsoft.com/office/officeart/2005/8/layout/hList7"/>
    <dgm:cxn modelId="{7C8DB7BF-0B51-43AD-AB2A-A6CE5494993D}" type="presOf" srcId="{F675E4E9-AEFA-411B-97D5-2733B3068F75}" destId="{3D2C1776-9BEF-409B-AAFF-26AB90449772}" srcOrd="0" destOrd="0" presId="urn:microsoft.com/office/officeart/2005/8/layout/hList7"/>
    <dgm:cxn modelId="{AEF51061-EADF-4249-AFC6-4E1300838F68}" type="presOf" srcId="{2FEB3F72-19D3-453D-B1E6-6A5C38226E16}" destId="{A7D83DE0-37ED-4F90-9C5D-FA549CFA34D3}" srcOrd="1" destOrd="0" presId="urn:microsoft.com/office/officeart/2005/8/layout/hList7"/>
    <dgm:cxn modelId="{96744CA1-5409-4D30-A5A7-79690B72E4D8}" srcId="{A448122E-3E53-4C42-8E13-509DA3C1D32B}" destId="{8847E31C-AF8C-47F9-9284-ABCCC552CB55}" srcOrd="2" destOrd="0" parTransId="{659F6C1F-8708-4152-91B4-B1CAB892CE3A}" sibTransId="{AE5856EA-2738-4733-8227-AAB2F3137E90}"/>
    <dgm:cxn modelId="{55BCEFB8-0DC2-4677-9648-155A8D373CD8}" type="presOf" srcId="{157C5492-9F55-4D6E-883A-B1910BB43C1C}" destId="{3C3487AB-11EE-4ED9-9C6A-8C1DDF4D1FBD}" srcOrd="0" destOrd="0" presId="urn:microsoft.com/office/officeart/2005/8/layout/hList7"/>
    <dgm:cxn modelId="{91384C7B-B658-4682-A5EA-076238BDC111}" type="presParOf" srcId="{75515051-6F3A-4127-BDAD-088E04ECFF1E}" destId="{264CF7C5-010B-467A-A47E-950BCCC7E2EC}" srcOrd="0" destOrd="0" presId="urn:microsoft.com/office/officeart/2005/8/layout/hList7"/>
    <dgm:cxn modelId="{52F55B73-2ED6-4F99-B3BD-4E2D540A0008}" type="presParOf" srcId="{75515051-6F3A-4127-BDAD-088E04ECFF1E}" destId="{0EDD44D4-A3A4-4616-A5AC-E71D5A3DF4D6}" srcOrd="1" destOrd="0" presId="urn:microsoft.com/office/officeart/2005/8/layout/hList7"/>
    <dgm:cxn modelId="{AE255D58-23B9-476F-AC7A-336D0A5238BD}" type="presParOf" srcId="{0EDD44D4-A3A4-4616-A5AC-E71D5A3DF4D6}" destId="{0C6E42EC-BBB8-43CF-9443-D7F125A32791}" srcOrd="0" destOrd="0" presId="urn:microsoft.com/office/officeart/2005/8/layout/hList7"/>
    <dgm:cxn modelId="{69F9971C-4C42-44F6-8D8A-A6DB50F91DDD}" type="presParOf" srcId="{0C6E42EC-BBB8-43CF-9443-D7F125A32791}" destId="{1EABA7D7-EF5F-4A63-86FB-2D2FFEB1E608}" srcOrd="0" destOrd="0" presId="urn:microsoft.com/office/officeart/2005/8/layout/hList7"/>
    <dgm:cxn modelId="{5BC53592-E772-4A7C-BC17-6ABF0DA01118}" type="presParOf" srcId="{0C6E42EC-BBB8-43CF-9443-D7F125A32791}" destId="{D6D2101E-2739-4E12-9B39-A90A1437726A}" srcOrd="1" destOrd="0" presId="urn:microsoft.com/office/officeart/2005/8/layout/hList7"/>
    <dgm:cxn modelId="{68E540AC-7AFF-4636-B276-4D01C0EEC70F}" type="presParOf" srcId="{0C6E42EC-BBB8-43CF-9443-D7F125A32791}" destId="{9F4899EE-EE60-45FF-A1E8-2DE83B25C8EA}" srcOrd="2" destOrd="0" presId="urn:microsoft.com/office/officeart/2005/8/layout/hList7"/>
    <dgm:cxn modelId="{15FB66B9-3192-4A2D-9F78-A2D0EF3C6253}" type="presParOf" srcId="{0C6E42EC-BBB8-43CF-9443-D7F125A32791}" destId="{B5D620CE-DFB6-42FE-9D6E-6E210DECCC7A}" srcOrd="3" destOrd="0" presId="urn:microsoft.com/office/officeart/2005/8/layout/hList7"/>
    <dgm:cxn modelId="{BDF4EE23-475A-48E8-AF28-8B73AE246BC3}" type="presParOf" srcId="{0EDD44D4-A3A4-4616-A5AC-E71D5A3DF4D6}" destId="{3D2C1776-9BEF-409B-AAFF-26AB90449772}" srcOrd="1" destOrd="0" presId="urn:microsoft.com/office/officeart/2005/8/layout/hList7"/>
    <dgm:cxn modelId="{EA9DC327-DA1A-4D3F-ACD1-77AC1B44BD31}" type="presParOf" srcId="{0EDD44D4-A3A4-4616-A5AC-E71D5A3DF4D6}" destId="{19AE1121-D0A3-4FF4-9D3E-130BA76D8A38}" srcOrd="2" destOrd="0" presId="urn:microsoft.com/office/officeart/2005/8/layout/hList7"/>
    <dgm:cxn modelId="{9327111A-7D9C-4B5B-9D18-9C152C50C04B}" type="presParOf" srcId="{19AE1121-D0A3-4FF4-9D3E-130BA76D8A38}" destId="{D4A81DC5-8107-48B1-9DB5-7A4A4C24FB8E}" srcOrd="0" destOrd="0" presId="urn:microsoft.com/office/officeart/2005/8/layout/hList7"/>
    <dgm:cxn modelId="{54CED12F-0820-4526-95B6-96EB35E7795E}" type="presParOf" srcId="{19AE1121-D0A3-4FF4-9D3E-130BA76D8A38}" destId="{A7D83DE0-37ED-4F90-9C5D-FA549CFA34D3}" srcOrd="1" destOrd="0" presId="urn:microsoft.com/office/officeart/2005/8/layout/hList7"/>
    <dgm:cxn modelId="{3B62178B-4F3E-40CD-94C0-1BC07F6207BC}" type="presParOf" srcId="{19AE1121-D0A3-4FF4-9D3E-130BA76D8A38}" destId="{85DEEFFB-AEFD-4E9A-858F-183BA1CC3AD8}" srcOrd="2" destOrd="0" presId="urn:microsoft.com/office/officeart/2005/8/layout/hList7"/>
    <dgm:cxn modelId="{BA460724-42B9-4F78-96B2-CD26D8361B42}" type="presParOf" srcId="{19AE1121-D0A3-4FF4-9D3E-130BA76D8A38}" destId="{44FB4884-B67B-4EE0-8A52-6FCEB21DE01E}" srcOrd="3" destOrd="0" presId="urn:microsoft.com/office/officeart/2005/8/layout/hList7"/>
    <dgm:cxn modelId="{1DFFEC81-53A4-494C-A3FF-2823DE63E272}" type="presParOf" srcId="{0EDD44D4-A3A4-4616-A5AC-E71D5A3DF4D6}" destId="{CC019F72-89CE-49A4-8A0D-E76F264A289C}" srcOrd="3" destOrd="0" presId="urn:microsoft.com/office/officeart/2005/8/layout/hList7"/>
    <dgm:cxn modelId="{063F8BC1-223A-47A1-9B56-EEC5573BC7BB}" type="presParOf" srcId="{0EDD44D4-A3A4-4616-A5AC-E71D5A3DF4D6}" destId="{48645167-0740-4D99-AA7A-90951D42DEC6}" srcOrd="4" destOrd="0" presId="urn:microsoft.com/office/officeart/2005/8/layout/hList7"/>
    <dgm:cxn modelId="{45232906-533C-49BB-9246-C0C035370440}" type="presParOf" srcId="{48645167-0740-4D99-AA7A-90951D42DEC6}" destId="{ED77014D-8A4F-4546-B775-94D3EFACE6F7}" srcOrd="0" destOrd="0" presId="urn:microsoft.com/office/officeart/2005/8/layout/hList7"/>
    <dgm:cxn modelId="{3EEF86DC-44E3-41D2-9C15-7DB221D49836}" type="presParOf" srcId="{48645167-0740-4D99-AA7A-90951D42DEC6}" destId="{D19A5F4F-1E5D-4A33-84C3-164673FEC525}" srcOrd="1" destOrd="0" presId="urn:microsoft.com/office/officeart/2005/8/layout/hList7"/>
    <dgm:cxn modelId="{1C0B09AC-58EF-44CC-90AA-1CB7D6DE44E2}" type="presParOf" srcId="{48645167-0740-4D99-AA7A-90951D42DEC6}" destId="{C36ECF94-8693-43A8-9922-8B25BDA08EFE}" srcOrd="2" destOrd="0" presId="urn:microsoft.com/office/officeart/2005/8/layout/hList7"/>
    <dgm:cxn modelId="{5020F330-B0FD-401C-95A5-26B0DD2D07A0}" type="presParOf" srcId="{48645167-0740-4D99-AA7A-90951D42DEC6}" destId="{AFECA47D-1DD4-4CDD-A5A1-778E1B371CB5}" srcOrd="3" destOrd="0" presId="urn:microsoft.com/office/officeart/2005/8/layout/hList7"/>
    <dgm:cxn modelId="{5FB4A8EF-2E7E-4321-988D-95FC8C610BE9}" type="presParOf" srcId="{0EDD44D4-A3A4-4616-A5AC-E71D5A3DF4D6}" destId="{54444EC8-1C93-4EF0-AD46-0CDADC7B76A5}" srcOrd="5" destOrd="0" presId="urn:microsoft.com/office/officeart/2005/8/layout/hList7"/>
    <dgm:cxn modelId="{57F3D4B1-1D3C-47D8-AD99-36A7A782C729}" type="presParOf" srcId="{0EDD44D4-A3A4-4616-A5AC-E71D5A3DF4D6}" destId="{41589752-8DE8-4FC3-B2C3-8033153A7713}" srcOrd="6" destOrd="0" presId="urn:microsoft.com/office/officeart/2005/8/layout/hList7"/>
    <dgm:cxn modelId="{2DF111AD-3075-4DAC-A8F7-7A1DDA7E2387}" type="presParOf" srcId="{41589752-8DE8-4FC3-B2C3-8033153A7713}" destId="{66D1D5C8-C4CD-431D-A059-DFF35D5AC161}" srcOrd="0" destOrd="0" presId="urn:microsoft.com/office/officeart/2005/8/layout/hList7"/>
    <dgm:cxn modelId="{56F51FC4-2964-4057-8D1D-251771F185AD}" type="presParOf" srcId="{41589752-8DE8-4FC3-B2C3-8033153A7713}" destId="{39AC7991-E966-4185-A372-DB56B325862A}" srcOrd="1" destOrd="0" presId="urn:microsoft.com/office/officeart/2005/8/layout/hList7"/>
    <dgm:cxn modelId="{F9644F5A-768F-4904-932B-FD2D6EEEBE08}" type="presParOf" srcId="{41589752-8DE8-4FC3-B2C3-8033153A7713}" destId="{54B2FE22-D518-4383-995D-6CD70EABF1AA}" srcOrd="2" destOrd="0" presId="urn:microsoft.com/office/officeart/2005/8/layout/hList7"/>
    <dgm:cxn modelId="{520D9186-F47B-4F85-94CE-169FD937E0D0}" type="presParOf" srcId="{41589752-8DE8-4FC3-B2C3-8033153A7713}" destId="{A51B8DD3-667E-4049-ACD7-E4012CE76612}" srcOrd="3" destOrd="0" presId="urn:microsoft.com/office/officeart/2005/8/layout/hList7"/>
    <dgm:cxn modelId="{BD8BCA7B-CC5F-46FC-925A-4706409AEA2D}" type="presParOf" srcId="{0EDD44D4-A3A4-4616-A5AC-E71D5A3DF4D6}" destId="{9D5889BD-5EA6-4CD2-BF68-D79EBA53F3BA}" srcOrd="7" destOrd="0" presId="urn:microsoft.com/office/officeart/2005/8/layout/hList7"/>
    <dgm:cxn modelId="{7512C75F-2DFE-4C75-80AA-06934CF3C2E8}" type="presParOf" srcId="{0EDD44D4-A3A4-4616-A5AC-E71D5A3DF4D6}" destId="{CEBF2517-FA80-4410-8462-8EB00A69DF2A}" srcOrd="8" destOrd="0" presId="urn:microsoft.com/office/officeart/2005/8/layout/hList7"/>
    <dgm:cxn modelId="{50DCCBB5-B9BA-4BBF-BDC7-3456EF96F39F}" type="presParOf" srcId="{CEBF2517-FA80-4410-8462-8EB00A69DF2A}" destId="{4DDC30BA-1EE4-4587-B5FD-458509617C3D}" srcOrd="0" destOrd="0" presId="urn:microsoft.com/office/officeart/2005/8/layout/hList7"/>
    <dgm:cxn modelId="{E44DBFD6-24EB-48E4-A3AA-3DC403687681}" type="presParOf" srcId="{CEBF2517-FA80-4410-8462-8EB00A69DF2A}" destId="{3AB48474-165A-4152-9DA1-671C2D50A199}" srcOrd="1" destOrd="0" presId="urn:microsoft.com/office/officeart/2005/8/layout/hList7"/>
    <dgm:cxn modelId="{41987ADF-C4BA-40D0-82E1-38D9C485C658}" type="presParOf" srcId="{CEBF2517-FA80-4410-8462-8EB00A69DF2A}" destId="{38C4EAA1-1CE4-4458-8FFB-100797DEADE5}" srcOrd="2" destOrd="0" presId="urn:microsoft.com/office/officeart/2005/8/layout/hList7"/>
    <dgm:cxn modelId="{FFDBE4B7-B618-4502-91F3-7B8507FC6DDD}" type="presParOf" srcId="{CEBF2517-FA80-4410-8462-8EB00A69DF2A}" destId="{3A109ED9-0C4F-42C8-AD80-C4BA52EECEF6}" srcOrd="3" destOrd="0" presId="urn:microsoft.com/office/officeart/2005/8/layout/hList7"/>
    <dgm:cxn modelId="{E5E668F0-1C49-41E5-AD8D-07D0CAA51B74}" type="presParOf" srcId="{0EDD44D4-A3A4-4616-A5AC-E71D5A3DF4D6}" destId="{F1859F63-91DB-4098-8B65-E107263CB367}" srcOrd="9" destOrd="0" presId="urn:microsoft.com/office/officeart/2005/8/layout/hList7"/>
    <dgm:cxn modelId="{91E07BF8-9D20-4796-809E-E5AFFE3BEB7D}" type="presParOf" srcId="{0EDD44D4-A3A4-4616-A5AC-E71D5A3DF4D6}" destId="{20211F20-B58C-4535-B641-6BA933F17BD0}" srcOrd="10" destOrd="0" presId="urn:microsoft.com/office/officeart/2005/8/layout/hList7"/>
    <dgm:cxn modelId="{CB57EEC6-9921-48AB-8274-4B482A4EF2DD}" type="presParOf" srcId="{20211F20-B58C-4535-B641-6BA933F17BD0}" destId="{3C3487AB-11EE-4ED9-9C6A-8C1DDF4D1FBD}" srcOrd="0" destOrd="0" presId="urn:microsoft.com/office/officeart/2005/8/layout/hList7"/>
    <dgm:cxn modelId="{3E05608A-0D83-4D35-AFC7-D75988AA4CB1}" type="presParOf" srcId="{20211F20-B58C-4535-B641-6BA933F17BD0}" destId="{025E0BC6-A931-4C5F-A93A-71BE81AE757F}" srcOrd="1" destOrd="0" presId="urn:microsoft.com/office/officeart/2005/8/layout/hList7"/>
    <dgm:cxn modelId="{95B81E1A-10AC-4E82-ACA0-801C5E13EE37}" type="presParOf" srcId="{20211F20-B58C-4535-B641-6BA933F17BD0}" destId="{BA021657-1A29-4F85-B4C4-36B2344DBF9E}" srcOrd="2" destOrd="0" presId="urn:microsoft.com/office/officeart/2005/8/layout/hList7"/>
    <dgm:cxn modelId="{35393990-2F14-4C20-834A-0B20A5145E26}" type="presParOf" srcId="{20211F20-B58C-4535-B641-6BA933F17BD0}" destId="{E8F1A111-8E24-4EFF-A400-5F492EE3970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7F7D28-EA0B-456A-94F3-42BABB61254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2D3A568-6428-4BA8-8C25-66B55ABE5F97}">
      <dgm:prSet phldrT="[Texto]" custT="1"/>
      <dgm:spPr/>
      <dgm:t>
        <a:bodyPr/>
        <a:lstStyle/>
        <a:p>
          <a:r>
            <a:rPr lang="es-ES" sz="1400" b="1" noProof="0" dirty="0" smtClean="0"/>
            <a:t>Órdenes de Compra</a:t>
          </a:r>
          <a:endParaRPr lang="es-ES" sz="1400" b="1" noProof="0" dirty="0"/>
        </a:p>
      </dgm:t>
    </dgm:pt>
    <dgm:pt modelId="{D0472D47-A965-4D01-A7C3-4B8873F69E85}" type="parTrans" cxnId="{90C87F41-A303-4AB0-89AE-4FC979CE0E52}">
      <dgm:prSet/>
      <dgm:spPr/>
      <dgm:t>
        <a:bodyPr/>
        <a:lstStyle/>
        <a:p>
          <a:endParaRPr lang="es-CO" b="1"/>
        </a:p>
      </dgm:t>
    </dgm:pt>
    <dgm:pt modelId="{D0CADCCE-0842-4573-800C-B6C42E6B5453}" type="sibTrans" cxnId="{90C87F41-A303-4AB0-89AE-4FC979CE0E52}">
      <dgm:prSet/>
      <dgm:spPr/>
      <dgm:t>
        <a:bodyPr/>
        <a:lstStyle/>
        <a:p>
          <a:endParaRPr lang="es-CO" b="1"/>
        </a:p>
      </dgm:t>
    </dgm:pt>
    <dgm:pt modelId="{F18ABA2E-9C2A-458D-858B-6E65F6940FD2}">
      <dgm:prSet phldrT="[Texto]" custT="1"/>
      <dgm:spPr/>
      <dgm:t>
        <a:bodyPr/>
        <a:lstStyle/>
        <a:p>
          <a:r>
            <a:rPr lang="es-ES" sz="1400" b="1" noProof="0" dirty="0" smtClean="0"/>
            <a:t>1280,5</a:t>
          </a:r>
          <a:endParaRPr lang="es-ES" sz="1400" b="1" noProof="0" dirty="0"/>
        </a:p>
      </dgm:t>
    </dgm:pt>
    <dgm:pt modelId="{52644591-334E-449A-AE76-62514B05F58E}" type="parTrans" cxnId="{99C83AE5-D5D8-412C-B163-58D80B4F2341}">
      <dgm:prSet/>
      <dgm:spPr/>
      <dgm:t>
        <a:bodyPr/>
        <a:lstStyle/>
        <a:p>
          <a:endParaRPr lang="es-CO" b="1"/>
        </a:p>
      </dgm:t>
    </dgm:pt>
    <dgm:pt modelId="{A3FC5EDE-B655-4268-A44F-D5BA72C099EF}" type="sibTrans" cxnId="{99C83AE5-D5D8-412C-B163-58D80B4F2341}">
      <dgm:prSet/>
      <dgm:spPr/>
      <dgm:t>
        <a:bodyPr/>
        <a:lstStyle/>
        <a:p>
          <a:endParaRPr lang="es-CO" b="1"/>
        </a:p>
      </dgm:t>
    </dgm:pt>
    <dgm:pt modelId="{683974ED-65F9-4E06-A73A-A0034FFF6B08}">
      <dgm:prSet phldrT="[Texto]" custT="1"/>
      <dgm:spPr/>
      <dgm:t>
        <a:bodyPr/>
        <a:lstStyle/>
        <a:p>
          <a:r>
            <a:rPr lang="es-ES" sz="1400" b="1" noProof="0" dirty="0" smtClean="0"/>
            <a:t>Subasta Inversa</a:t>
          </a:r>
          <a:endParaRPr lang="es-ES" sz="1400" b="1" noProof="0" dirty="0"/>
        </a:p>
      </dgm:t>
    </dgm:pt>
    <dgm:pt modelId="{F033C869-350B-40CA-A4B1-251B4E87A2DA}" type="parTrans" cxnId="{EA280BBB-3808-4C47-B831-BD5A5B459DA6}">
      <dgm:prSet/>
      <dgm:spPr/>
      <dgm:t>
        <a:bodyPr/>
        <a:lstStyle/>
        <a:p>
          <a:endParaRPr lang="es-CO" b="1"/>
        </a:p>
      </dgm:t>
    </dgm:pt>
    <dgm:pt modelId="{8DF651D9-91B6-430A-9B11-6899DE59C893}" type="sibTrans" cxnId="{EA280BBB-3808-4C47-B831-BD5A5B459DA6}">
      <dgm:prSet/>
      <dgm:spPr/>
      <dgm:t>
        <a:bodyPr/>
        <a:lstStyle/>
        <a:p>
          <a:endParaRPr lang="es-CO" b="1"/>
        </a:p>
      </dgm:t>
    </dgm:pt>
    <dgm:pt modelId="{F927E7DC-0EAA-43CB-8549-023CFA770191}">
      <dgm:prSet phldrT="[Texto]" custT="1"/>
      <dgm:spPr/>
      <dgm:t>
        <a:bodyPr/>
        <a:lstStyle/>
        <a:p>
          <a:r>
            <a:rPr lang="es-ES" sz="1400" b="1" noProof="0" dirty="0" smtClean="0"/>
            <a:t>240</a:t>
          </a:r>
          <a:endParaRPr lang="es-ES" sz="1400" b="1" noProof="0" dirty="0"/>
        </a:p>
      </dgm:t>
    </dgm:pt>
    <dgm:pt modelId="{6CF85B2C-49A5-433C-8844-D80BBFF3F1F1}" type="parTrans" cxnId="{E04806D5-9F3E-4C52-969F-62EB7705A649}">
      <dgm:prSet/>
      <dgm:spPr/>
      <dgm:t>
        <a:bodyPr/>
        <a:lstStyle/>
        <a:p>
          <a:endParaRPr lang="es-CO" b="1"/>
        </a:p>
      </dgm:t>
    </dgm:pt>
    <dgm:pt modelId="{21934F43-B513-43B6-86E6-7079EA608607}" type="sibTrans" cxnId="{E04806D5-9F3E-4C52-969F-62EB7705A649}">
      <dgm:prSet/>
      <dgm:spPr/>
      <dgm:t>
        <a:bodyPr/>
        <a:lstStyle/>
        <a:p>
          <a:endParaRPr lang="es-CO" b="1"/>
        </a:p>
      </dgm:t>
    </dgm:pt>
    <dgm:pt modelId="{B5A381DC-25E1-4B35-A226-E8DBFD223E98}">
      <dgm:prSet phldrT="[Texto]" custT="1"/>
      <dgm:spPr/>
      <dgm:t>
        <a:bodyPr/>
        <a:lstStyle/>
        <a:p>
          <a:r>
            <a:rPr lang="es-ES" sz="1400" b="1" noProof="0" dirty="0" smtClean="0"/>
            <a:t>Facturación</a:t>
          </a:r>
          <a:endParaRPr lang="es-ES" sz="1400" b="1" noProof="0" dirty="0"/>
        </a:p>
      </dgm:t>
    </dgm:pt>
    <dgm:pt modelId="{93283CD0-3F41-4796-A153-2AF12DBB7923}" type="parTrans" cxnId="{B70C8C72-0CBD-4E3A-AED8-55D2494E1F21}">
      <dgm:prSet/>
      <dgm:spPr/>
      <dgm:t>
        <a:bodyPr/>
        <a:lstStyle/>
        <a:p>
          <a:endParaRPr lang="es-CO" b="1"/>
        </a:p>
      </dgm:t>
    </dgm:pt>
    <dgm:pt modelId="{5E3D07BD-2424-4A8B-A190-B8F38B4D5158}" type="sibTrans" cxnId="{B70C8C72-0CBD-4E3A-AED8-55D2494E1F21}">
      <dgm:prSet/>
      <dgm:spPr/>
      <dgm:t>
        <a:bodyPr/>
        <a:lstStyle/>
        <a:p>
          <a:endParaRPr lang="es-CO" b="1"/>
        </a:p>
      </dgm:t>
    </dgm:pt>
    <dgm:pt modelId="{AAA28C0D-9DF4-4B16-9DD2-F2F960516417}">
      <dgm:prSet phldrT="[Texto]" custT="1"/>
      <dgm:spPr/>
      <dgm:t>
        <a:bodyPr/>
        <a:lstStyle/>
        <a:p>
          <a:r>
            <a:rPr lang="es-ES" sz="1400" b="1" noProof="0" dirty="0" smtClean="0"/>
            <a:t>702</a:t>
          </a:r>
          <a:endParaRPr lang="es-ES" sz="1400" b="1" noProof="0" dirty="0"/>
        </a:p>
      </dgm:t>
    </dgm:pt>
    <dgm:pt modelId="{A05FC05D-B109-4522-A66E-CC6A28710C03}" type="parTrans" cxnId="{39C81954-3DC9-4AE8-AD3D-D66DEAA347E0}">
      <dgm:prSet/>
      <dgm:spPr/>
      <dgm:t>
        <a:bodyPr/>
        <a:lstStyle/>
        <a:p>
          <a:endParaRPr lang="es-CO" b="1"/>
        </a:p>
      </dgm:t>
    </dgm:pt>
    <dgm:pt modelId="{1D743A01-BFCD-4B76-8FB0-26AFE45BB828}" type="sibTrans" cxnId="{39C81954-3DC9-4AE8-AD3D-D66DEAA347E0}">
      <dgm:prSet/>
      <dgm:spPr/>
      <dgm:t>
        <a:bodyPr/>
        <a:lstStyle/>
        <a:p>
          <a:endParaRPr lang="es-CO" b="1"/>
        </a:p>
      </dgm:t>
    </dgm:pt>
    <dgm:pt modelId="{4EA18284-E477-42D5-B71E-E0745A062889}" type="pres">
      <dgm:prSet presAssocID="{A47F7D28-EA0B-456A-94F3-42BABB61254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DB3EAB5-8CC1-4623-9D01-53B391502E77}" type="pres">
      <dgm:prSet presAssocID="{B2D3A568-6428-4BA8-8C25-66B55ABE5F97}" presName="horFlow" presStyleCnt="0"/>
      <dgm:spPr/>
    </dgm:pt>
    <dgm:pt modelId="{6C471D5E-0409-4E4A-88EF-D870B183047A}" type="pres">
      <dgm:prSet presAssocID="{B2D3A568-6428-4BA8-8C25-66B55ABE5F97}" presName="bigChev" presStyleLbl="node1" presStyleIdx="0" presStyleCnt="3"/>
      <dgm:spPr/>
      <dgm:t>
        <a:bodyPr/>
        <a:lstStyle/>
        <a:p>
          <a:endParaRPr lang="es-CO"/>
        </a:p>
      </dgm:t>
    </dgm:pt>
    <dgm:pt modelId="{BC79D2A7-9B35-4D55-B494-E807897454D7}" type="pres">
      <dgm:prSet presAssocID="{52644591-334E-449A-AE76-62514B05F58E}" presName="parTrans" presStyleCnt="0"/>
      <dgm:spPr/>
    </dgm:pt>
    <dgm:pt modelId="{F5C69320-00DE-46D5-B4D5-1E3E7D400159}" type="pres">
      <dgm:prSet presAssocID="{F18ABA2E-9C2A-458D-858B-6E65F6940FD2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B11E18A-8E56-4442-AA77-487484AEF7C6}" type="pres">
      <dgm:prSet presAssocID="{B2D3A568-6428-4BA8-8C25-66B55ABE5F97}" presName="vSp" presStyleCnt="0"/>
      <dgm:spPr/>
    </dgm:pt>
    <dgm:pt modelId="{8120A4F3-E3EF-44CE-BAB4-F52A0278C1CD}" type="pres">
      <dgm:prSet presAssocID="{683974ED-65F9-4E06-A73A-A0034FFF6B08}" presName="horFlow" presStyleCnt="0"/>
      <dgm:spPr/>
    </dgm:pt>
    <dgm:pt modelId="{9F2B9D05-31AE-4DF2-96E7-42AFED80EA51}" type="pres">
      <dgm:prSet presAssocID="{683974ED-65F9-4E06-A73A-A0034FFF6B08}" presName="bigChev" presStyleLbl="node1" presStyleIdx="1" presStyleCnt="3"/>
      <dgm:spPr/>
    </dgm:pt>
    <dgm:pt modelId="{52CADE24-5561-411F-B518-57E99A06CC33}" type="pres">
      <dgm:prSet presAssocID="{6CF85B2C-49A5-433C-8844-D80BBFF3F1F1}" presName="parTrans" presStyleCnt="0"/>
      <dgm:spPr/>
    </dgm:pt>
    <dgm:pt modelId="{5B4AF337-7C62-446B-83C7-C145E4C9860C}" type="pres">
      <dgm:prSet presAssocID="{F927E7DC-0EAA-43CB-8549-023CFA770191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4394B6E-B1CA-43CB-A0C7-FE0AD0AB08BB}" type="pres">
      <dgm:prSet presAssocID="{683974ED-65F9-4E06-A73A-A0034FFF6B08}" presName="vSp" presStyleCnt="0"/>
      <dgm:spPr/>
    </dgm:pt>
    <dgm:pt modelId="{B12D529C-FDDB-4A52-ABDA-555B83FB85CE}" type="pres">
      <dgm:prSet presAssocID="{B5A381DC-25E1-4B35-A226-E8DBFD223E98}" presName="horFlow" presStyleCnt="0"/>
      <dgm:spPr/>
    </dgm:pt>
    <dgm:pt modelId="{81240DF8-D553-4116-A777-E87DBF16A636}" type="pres">
      <dgm:prSet presAssocID="{B5A381DC-25E1-4B35-A226-E8DBFD223E98}" presName="bigChev" presStyleLbl="node1" presStyleIdx="2" presStyleCnt="3"/>
      <dgm:spPr/>
      <dgm:t>
        <a:bodyPr/>
        <a:lstStyle/>
        <a:p>
          <a:endParaRPr lang="es-CO"/>
        </a:p>
      </dgm:t>
    </dgm:pt>
    <dgm:pt modelId="{AFFCE8E3-3BB6-4592-AEC6-027CEB6FFCFA}" type="pres">
      <dgm:prSet presAssocID="{A05FC05D-B109-4522-A66E-CC6A28710C03}" presName="parTrans" presStyleCnt="0"/>
      <dgm:spPr/>
    </dgm:pt>
    <dgm:pt modelId="{46EBA048-575C-41FA-B329-9F60CE704DEA}" type="pres">
      <dgm:prSet presAssocID="{AAA28C0D-9DF4-4B16-9DD2-F2F960516417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5F9518D0-C47D-40D7-B5A2-47B6CDF12D46}" type="presOf" srcId="{F927E7DC-0EAA-43CB-8549-023CFA770191}" destId="{5B4AF337-7C62-446B-83C7-C145E4C9860C}" srcOrd="0" destOrd="0" presId="urn:microsoft.com/office/officeart/2005/8/layout/lProcess3"/>
    <dgm:cxn modelId="{90C87F41-A303-4AB0-89AE-4FC979CE0E52}" srcId="{A47F7D28-EA0B-456A-94F3-42BABB612546}" destId="{B2D3A568-6428-4BA8-8C25-66B55ABE5F97}" srcOrd="0" destOrd="0" parTransId="{D0472D47-A965-4D01-A7C3-4B8873F69E85}" sibTransId="{D0CADCCE-0842-4573-800C-B6C42E6B5453}"/>
    <dgm:cxn modelId="{87C219B2-520F-4E73-B696-3005F7C0B678}" type="presOf" srcId="{683974ED-65F9-4E06-A73A-A0034FFF6B08}" destId="{9F2B9D05-31AE-4DF2-96E7-42AFED80EA51}" srcOrd="0" destOrd="0" presId="urn:microsoft.com/office/officeart/2005/8/layout/lProcess3"/>
    <dgm:cxn modelId="{266FA639-AFC1-4630-8609-A9283A288444}" type="presOf" srcId="{A47F7D28-EA0B-456A-94F3-42BABB612546}" destId="{4EA18284-E477-42D5-B71E-E0745A062889}" srcOrd="0" destOrd="0" presId="urn:microsoft.com/office/officeart/2005/8/layout/lProcess3"/>
    <dgm:cxn modelId="{39C81954-3DC9-4AE8-AD3D-D66DEAA347E0}" srcId="{B5A381DC-25E1-4B35-A226-E8DBFD223E98}" destId="{AAA28C0D-9DF4-4B16-9DD2-F2F960516417}" srcOrd="0" destOrd="0" parTransId="{A05FC05D-B109-4522-A66E-CC6A28710C03}" sibTransId="{1D743A01-BFCD-4B76-8FB0-26AFE45BB828}"/>
    <dgm:cxn modelId="{B70C8C72-0CBD-4E3A-AED8-55D2494E1F21}" srcId="{A47F7D28-EA0B-456A-94F3-42BABB612546}" destId="{B5A381DC-25E1-4B35-A226-E8DBFD223E98}" srcOrd="2" destOrd="0" parTransId="{93283CD0-3F41-4796-A153-2AF12DBB7923}" sibTransId="{5E3D07BD-2424-4A8B-A190-B8F38B4D5158}"/>
    <dgm:cxn modelId="{EA280BBB-3808-4C47-B831-BD5A5B459DA6}" srcId="{A47F7D28-EA0B-456A-94F3-42BABB612546}" destId="{683974ED-65F9-4E06-A73A-A0034FFF6B08}" srcOrd="1" destOrd="0" parTransId="{F033C869-350B-40CA-A4B1-251B4E87A2DA}" sibTransId="{8DF651D9-91B6-430A-9B11-6899DE59C893}"/>
    <dgm:cxn modelId="{370264EF-C563-4531-A974-70B950F4EBFE}" type="presOf" srcId="{AAA28C0D-9DF4-4B16-9DD2-F2F960516417}" destId="{46EBA048-575C-41FA-B329-9F60CE704DEA}" srcOrd="0" destOrd="0" presId="urn:microsoft.com/office/officeart/2005/8/layout/lProcess3"/>
    <dgm:cxn modelId="{1E633416-3FE5-43F5-8536-6D7F96CDF9A6}" type="presOf" srcId="{B5A381DC-25E1-4B35-A226-E8DBFD223E98}" destId="{81240DF8-D553-4116-A777-E87DBF16A636}" srcOrd="0" destOrd="0" presId="urn:microsoft.com/office/officeart/2005/8/layout/lProcess3"/>
    <dgm:cxn modelId="{99C83AE5-D5D8-412C-B163-58D80B4F2341}" srcId="{B2D3A568-6428-4BA8-8C25-66B55ABE5F97}" destId="{F18ABA2E-9C2A-458D-858B-6E65F6940FD2}" srcOrd="0" destOrd="0" parTransId="{52644591-334E-449A-AE76-62514B05F58E}" sibTransId="{A3FC5EDE-B655-4268-A44F-D5BA72C099EF}"/>
    <dgm:cxn modelId="{E04806D5-9F3E-4C52-969F-62EB7705A649}" srcId="{683974ED-65F9-4E06-A73A-A0034FFF6B08}" destId="{F927E7DC-0EAA-43CB-8549-023CFA770191}" srcOrd="0" destOrd="0" parTransId="{6CF85B2C-49A5-433C-8844-D80BBFF3F1F1}" sibTransId="{21934F43-B513-43B6-86E6-7079EA608607}"/>
    <dgm:cxn modelId="{57F52AE7-E9D8-4C8C-97ED-5FB486740EC4}" type="presOf" srcId="{F18ABA2E-9C2A-458D-858B-6E65F6940FD2}" destId="{F5C69320-00DE-46D5-B4D5-1E3E7D400159}" srcOrd="0" destOrd="0" presId="urn:microsoft.com/office/officeart/2005/8/layout/lProcess3"/>
    <dgm:cxn modelId="{5B23F4CD-4D86-4732-8862-5EFC90012573}" type="presOf" srcId="{B2D3A568-6428-4BA8-8C25-66B55ABE5F97}" destId="{6C471D5E-0409-4E4A-88EF-D870B183047A}" srcOrd="0" destOrd="0" presId="urn:microsoft.com/office/officeart/2005/8/layout/lProcess3"/>
    <dgm:cxn modelId="{AEC83F10-B85D-411D-800E-D62A67BB8A93}" type="presParOf" srcId="{4EA18284-E477-42D5-B71E-E0745A062889}" destId="{3DB3EAB5-8CC1-4623-9D01-53B391502E77}" srcOrd="0" destOrd="0" presId="urn:microsoft.com/office/officeart/2005/8/layout/lProcess3"/>
    <dgm:cxn modelId="{B8958A79-ECCC-4FE2-9908-ECAF1F562B35}" type="presParOf" srcId="{3DB3EAB5-8CC1-4623-9D01-53B391502E77}" destId="{6C471D5E-0409-4E4A-88EF-D870B183047A}" srcOrd="0" destOrd="0" presId="urn:microsoft.com/office/officeart/2005/8/layout/lProcess3"/>
    <dgm:cxn modelId="{37E59E53-5919-44A9-A5E9-8493FF6AF26F}" type="presParOf" srcId="{3DB3EAB5-8CC1-4623-9D01-53B391502E77}" destId="{BC79D2A7-9B35-4D55-B494-E807897454D7}" srcOrd="1" destOrd="0" presId="urn:microsoft.com/office/officeart/2005/8/layout/lProcess3"/>
    <dgm:cxn modelId="{C411206C-B66B-43E6-ACBC-83D8D131F395}" type="presParOf" srcId="{3DB3EAB5-8CC1-4623-9D01-53B391502E77}" destId="{F5C69320-00DE-46D5-B4D5-1E3E7D400159}" srcOrd="2" destOrd="0" presId="urn:microsoft.com/office/officeart/2005/8/layout/lProcess3"/>
    <dgm:cxn modelId="{FAF4CA73-2A65-4A43-AAC2-597CFBE8F150}" type="presParOf" srcId="{4EA18284-E477-42D5-B71E-E0745A062889}" destId="{4B11E18A-8E56-4442-AA77-487484AEF7C6}" srcOrd="1" destOrd="0" presId="urn:microsoft.com/office/officeart/2005/8/layout/lProcess3"/>
    <dgm:cxn modelId="{A5DBDC75-0AA5-46BF-AA1E-992D06C6C77A}" type="presParOf" srcId="{4EA18284-E477-42D5-B71E-E0745A062889}" destId="{8120A4F3-E3EF-44CE-BAB4-F52A0278C1CD}" srcOrd="2" destOrd="0" presId="urn:microsoft.com/office/officeart/2005/8/layout/lProcess3"/>
    <dgm:cxn modelId="{3CC89731-F5DD-4B6F-A613-87CCAA0D98F9}" type="presParOf" srcId="{8120A4F3-E3EF-44CE-BAB4-F52A0278C1CD}" destId="{9F2B9D05-31AE-4DF2-96E7-42AFED80EA51}" srcOrd="0" destOrd="0" presId="urn:microsoft.com/office/officeart/2005/8/layout/lProcess3"/>
    <dgm:cxn modelId="{B2F4FCBA-C2D8-47A9-BBE5-C7DD3271ADCE}" type="presParOf" srcId="{8120A4F3-E3EF-44CE-BAB4-F52A0278C1CD}" destId="{52CADE24-5561-411F-B518-57E99A06CC33}" srcOrd="1" destOrd="0" presId="urn:microsoft.com/office/officeart/2005/8/layout/lProcess3"/>
    <dgm:cxn modelId="{34BDED5A-092F-4C55-A51B-B4F145AFF529}" type="presParOf" srcId="{8120A4F3-E3EF-44CE-BAB4-F52A0278C1CD}" destId="{5B4AF337-7C62-446B-83C7-C145E4C9860C}" srcOrd="2" destOrd="0" presId="urn:microsoft.com/office/officeart/2005/8/layout/lProcess3"/>
    <dgm:cxn modelId="{B8237E8B-6D71-4457-8A7E-E04CE6F0673E}" type="presParOf" srcId="{4EA18284-E477-42D5-B71E-E0745A062889}" destId="{84394B6E-B1CA-43CB-A0C7-FE0AD0AB08BB}" srcOrd="3" destOrd="0" presId="urn:microsoft.com/office/officeart/2005/8/layout/lProcess3"/>
    <dgm:cxn modelId="{715BFE69-EC12-47D4-8B33-E0D3B02F2D5E}" type="presParOf" srcId="{4EA18284-E477-42D5-B71E-E0745A062889}" destId="{B12D529C-FDDB-4A52-ABDA-555B83FB85CE}" srcOrd="4" destOrd="0" presId="urn:microsoft.com/office/officeart/2005/8/layout/lProcess3"/>
    <dgm:cxn modelId="{A71EA5CF-4673-4A0E-BF80-F6CA41E17428}" type="presParOf" srcId="{B12D529C-FDDB-4A52-ABDA-555B83FB85CE}" destId="{81240DF8-D553-4116-A777-E87DBF16A636}" srcOrd="0" destOrd="0" presId="urn:microsoft.com/office/officeart/2005/8/layout/lProcess3"/>
    <dgm:cxn modelId="{51508007-CEC1-450C-9AF0-4E2D94EFA1CD}" type="presParOf" srcId="{B12D529C-FDDB-4A52-ABDA-555B83FB85CE}" destId="{AFFCE8E3-3BB6-4592-AEC6-027CEB6FFCFA}" srcOrd="1" destOrd="0" presId="urn:microsoft.com/office/officeart/2005/8/layout/lProcess3"/>
    <dgm:cxn modelId="{AC646619-7746-4BE4-9213-CB40F70FEA5D}" type="presParOf" srcId="{B12D529C-FDDB-4A52-ABDA-555B83FB85CE}" destId="{46EBA048-575C-41FA-B329-9F60CE704DEA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7F7D28-EA0B-456A-94F3-42BABB61254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2D3A568-6428-4BA8-8C25-66B55ABE5F97}">
      <dgm:prSet phldrT="[Texto]" custT="1"/>
      <dgm:spPr/>
      <dgm:t>
        <a:bodyPr/>
        <a:lstStyle/>
        <a:p>
          <a:r>
            <a:rPr lang="es-ES" sz="1400" b="1" noProof="0" dirty="0" smtClean="0"/>
            <a:t>Registro de Entidades </a:t>
          </a:r>
          <a:endParaRPr lang="es-ES" sz="1400" b="1" noProof="0" dirty="0"/>
        </a:p>
      </dgm:t>
    </dgm:pt>
    <dgm:pt modelId="{D0472D47-A965-4D01-A7C3-4B8873F69E85}" type="parTrans" cxnId="{90C87F41-A303-4AB0-89AE-4FC979CE0E52}">
      <dgm:prSet/>
      <dgm:spPr/>
      <dgm:t>
        <a:bodyPr/>
        <a:lstStyle/>
        <a:p>
          <a:endParaRPr lang="es-CO"/>
        </a:p>
      </dgm:t>
    </dgm:pt>
    <dgm:pt modelId="{D0CADCCE-0842-4573-800C-B6C42E6B5453}" type="sibTrans" cxnId="{90C87F41-A303-4AB0-89AE-4FC979CE0E52}">
      <dgm:prSet/>
      <dgm:spPr/>
      <dgm:t>
        <a:bodyPr/>
        <a:lstStyle/>
        <a:p>
          <a:endParaRPr lang="es-CO"/>
        </a:p>
      </dgm:t>
    </dgm:pt>
    <dgm:pt modelId="{0CFA1AE9-5E5C-473B-BDAD-5DFD57C6DC85}">
      <dgm:prSet custT="1"/>
      <dgm:spPr/>
      <dgm:t>
        <a:bodyPr/>
        <a:lstStyle/>
        <a:p>
          <a:r>
            <a:rPr lang="es-ES" sz="1400" b="1" noProof="0" dirty="0" smtClean="0"/>
            <a:t>324 </a:t>
          </a:r>
          <a:endParaRPr lang="es-ES" sz="1400" b="1" noProof="0" dirty="0"/>
        </a:p>
      </dgm:t>
    </dgm:pt>
    <dgm:pt modelId="{D16178F4-2951-40B5-ADB4-9E9205A4DE00}" type="parTrans" cxnId="{14D54B8F-BD92-4567-B40B-4C834F89A847}">
      <dgm:prSet/>
      <dgm:spPr/>
      <dgm:t>
        <a:bodyPr/>
        <a:lstStyle/>
        <a:p>
          <a:endParaRPr lang="es-CO"/>
        </a:p>
      </dgm:t>
    </dgm:pt>
    <dgm:pt modelId="{23AC0D05-4CE8-4B67-9CD0-AB5C018F6B7A}" type="sibTrans" cxnId="{14D54B8F-BD92-4567-B40B-4C834F89A847}">
      <dgm:prSet/>
      <dgm:spPr/>
      <dgm:t>
        <a:bodyPr/>
        <a:lstStyle/>
        <a:p>
          <a:endParaRPr lang="es-CO"/>
        </a:p>
      </dgm:t>
    </dgm:pt>
    <dgm:pt modelId="{6CF5C768-F58D-4883-893E-3B891DAA959B}">
      <dgm:prSet custT="1"/>
      <dgm:spPr/>
      <dgm:t>
        <a:bodyPr/>
        <a:lstStyle/>
        <a:p>
          <a:r>
            <a:rPr lang="es-ES" sz="1400" b="1" noProof="0" dirty="0" smtClean="0"/>
            <a:t>PQRS </a:t>
          </a:r>
          <a:endParaRPr lang="es-ES" sz="1400" b="1" noProof="0" dirty="0"/>
        </a:p>
      </dgm:t>
    </dgm:pt>
    <dgm:pt modelId="{D71F4D6A-CA66-45A7-9FED-D0245C7F915A}" type="parTrans" cxnId="{17B0F74C-2BF2-45D9-AC27-49D04EE8DFC9}">
      <dgm:prSet/>
      <dgm:spPr/>
      <dgm:t>
        <a:bodyPr/>
        <a:lstStyle/>
        <a:p>
          <a:endParaRPr lang="es-CO"/>
        </a:p>
      </dgm:t>
    </dgm:pt>
    <dgm:pt modelId="{A4C4929C-324B-4324-9AD1-5655A620FC49}" type="sibTrans" cxnId="{17B0F74C-2BF2-45D9-AC27-49D04EE8DFC9}">
      <dgm:prSet/>
      <dgm:spPr/>
      <dgm:t>
        <a:bodyPr/>
        <a:lstStyle/>
        <a:p>
          <a:endParaRPr lang="es-CO"/>
        </a:p>
      </dgm:t>
    </dgm:pt>
    <dgm:pt modelId="{72EA59F0-07A9-4D54-AACD-6A6D40EC5D0C}">
      <dgm:prSet custT="1"/>
      <dgm:spPr/>
      <dgm:t>
        <a:bodyPr/>
        <a:lstStyle/>
        <a:p>
          <a:r>
            <a:rPr lang="es-ES" sz="1400" b="1" noProof="0" smtClean="0"/>
            <a:t>1296 </a:t>
          </a:r>
          <a:endParaRPr lang="es-ES" sz="1400" b="1" noProof="0"/>
        </a:p>
      </dgm:t>
    </dgm:pt>
    <dgm:pt modelId="{2A17D990-AB9F-4980-986D-03C775035B47}" type="parTrans" cxnId="{F959C95A-18A6-4977-AA2D-24443344E61C}">
      <dgm:prSet/>
      <dgm:spPr/>
      <dgm:t>
        <a:bodyPr/>
        <a:lstStyle/>
        <a:p>
          <a:endParaRPr lang="es-CO"/>
        </a:p>
      </dgm:t>
    </dgm:pt>
    <dgm:pt modelId="{06E6C0D7-C41A-4A3F-B8EA-C23909E29CD5}" type="sibTrans" cxnId="{F959C95A-18A6-4977-AA2D-24443344E61C}">
      <dgm:prSet/>
      <dgm:spPr/>
      <dgm:t>
        <a:bodyPr/>
        <a:lstStyle/>
        <a:p>
          <a:endParaRPr lang="es-CO"/>
        </a:p>
      </dgm:t>
    </dgm:pt>
    <dgm:pt modelId="{D7697DEA-3470-488D-A46E-F54DDA748351}">
      <dgm:prSet custT="1"/>
      <dgm:spPr/>
      <dgm:t>
        <a:bodyPr/>
        <a:lstStyle/>
        <a:p>
          <a:r>
            <a:rPr lang="es-ES" sz="1400" b="1" noProof="0" dirty="0" smtClean="0"/>
            <a:t>Calificaciones </a:t>
          </a:r>
          <a:endParaRPr lang="es-ES" sz="1400" b="1" noProof="0" dirty="0"/>
        </a:p>
      </dgm:t>
    </dgm:pt>
    <dgm:pt modelId="{8B6CFD9B-5505-440C-B733-2B03B07CEEBD}" type="parTrans" cxnId="{C0FDF030-366B-4860-B9C1-D32E4537FD53}">
      <dgm:prSet/>
      <dgm:spPr/>
      <dgm:t>
        <a:bodyPr/>
        <a:lstStyle/>
        <a:p>
          <a:endParaRPr lang="es-CO"/>
        </a:p>
      </dgm:t>
    </dgm:pt>
    <dgm:pt modelId="{A1DC6175-B85C-4B04-A23F-198CA9CF1CF2}" type="sibTrans" cxnId="{C0FDF030-366B-4860-B9C1-D32E4537FD53}">
      <dgm:prSet/>
      <dgm:spPr/>
      <dgm:t>
        <a:bodyPr/>
        <a:lstStyle/>
        <a:p>
          <a:endParaRPr lang="es-CO"/>
        </a:p>
      </dgm:t>
    </dgm:pt>
    <dgm:pt modelId="{EE366F2A-E21A-4A98-9131-F7E4C5529B03}">
      <dgm:prSet custT="1"/>
      <dgm:spPr/>
      <dgm:t>
        <a:bodyPr/>
        <a:lstStyle/>
        <a:p>
          <a:r>
            <a:rPr lang="es-ES" sz="1400" b="1" noProof="0" dirty="0" smtClean="0"/>
            <a:t>252 </a:t>
          </a:r>
          <a:endParaRPr lang="es-ES" sz="1400" b="1" noProof="0" dirty="0"/>
        </a:p>
      </dgm:t>
    </dgm:pt>
    <dgm:pt modelId="{09BE43D2-1817-4B6B-9C94-10661B1CABBE}" type="parTrans" cxnId="{8B058440-58A5-4E3C-A6A3-68E8A118A096}">
      <dgm:prSet/>
      <dgm:spPr/>
      <dgm:t>
        <a:bodyPr/>
        <a:lstStyle/>
        <a:p>
          <a:endParaRPr lang="es-CO"/>
        </a:p>
      </dgm:t>
    </dgm:pt>
    <dgm:pt modelId="{60EE5DDE-4A80-4F07-A194-63EF2117633D}" type="sibTrans" cxnId="{8B058440-58A5-4E3C-A6A3-68E8A118A096}">
      <dgm:prSet/>
      <dgm:spPr/>
      <dgm:t>
        <a:bodyPr/>
        <a:lstStyle/>
        <a:p>
          <a:endParaRPr lang="es-CO"/>
        </a:p>
      </dgm:t>
    </dgm:pt>
    <dgm:pt modelId="{4EA18284-E477-42D5-B71E-E0745A062889}" type="pres">
      <dgm:prSet presAssocID="{A47F7D28-EA0B-456A-94F3-42BABB61254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DB3EAB5-8CC1-4623-9D01-53B391502E77}" type="pres">
      <dgm:prSet presAssocID="{B2D3A568-6428-4BA8-8C25-66B55ABE5F97}" presName="horFlow" presStyleCnt="0"/>
      <dgm:spPr/>
    </dgm:pt>
    <dgm:pt modelId="{6C471D5E-0409-4E4A-88EF-D870B183047A}" type="pres">
      <dgm:prSet presAssocID="{B2D3A568-6428-4BA8-8C25-66B55ABE5F97}" presName="bigChev" presStyleLbl="node1" presStyleIdx="0" presStyleCnt="3"/>
      <dgm:spPr/>
      <dgm:t>
        <a:bodyPr/>
        <a:lstStyle/>
        <a:p>
          <a:endParaRPr lang="es-CO"/>
        </a:p>
      </dgm:t>
    </dgm:pt>
    <dgm:pt modelId="{3A282BC2-CA31-499A-AC2D-193E8EEAB610}" type="pres">
      <dgm:prSet presAssocID="{D16178F4-2951-40B5-ADB4-9E9205A4DE00}" presName="parTrans" presStyleCnt="0"/>
      <dgm:spPr/>
    </dgm:pt>
    <dgm:pt modelId="{3F2AFC44-276F-4B02-91C2-567B47829605}" type="pres">
      <dgm:prSet presAssocID="{0CFA1AE9-5E5C-473B-BDAD-5DFD57C6DC85}" presName="node" presStyleLbl="alignAccFollowNode1" presStyleIdx="0" presStyleCnt="3">
        <dgm:presLayoutVars>
          <dgm:bulletEnabled val="1"/>
        </dgm:presLayoutVars>
      </dgm:prSet>
      <dgm:spPr/>
    </dgm:pt>
    <dgm:pt modelId="{4B11E18A-8E56-4442-AA77-487484AEF7C6}" type="pres">
      <dgm:prSet presAssocID="{B2D3A568-6428-4BA8-8C25-66B55ABE5F97}" presName="vSp" presStyleCnt="0"/>
      <dgm:spPr/>
    </dgm:pt>
    <dgm:pt modelId="{C6C64C18-A6BF-4946-8BED-B8B9E2336D02}" type="pres">
      <dgm:prSet presAssocID="{6CF5C768-F58D-4883-893E-3B891DAA959B}" presName="horFlow" presStyleCnt="0"/>
      <dgm:spPr/>
    </dgm:pt>
    <dgm:pt modelId="{18C7119D-774D-4DDE-859C-D7BBA153CA87}" type="pres">
      <dgm:prSet presAssocID="{6CF5C768-F58D-4883-893E-3B891DAA959B}" presName="bigChev" presStyleLbl="node1" presStyleIdx="1" presStyleCnt="3"/>
      <dgm:spPr/>
    </dgm:pt>
    <dgm:pt modelId="{C2184CD8-C0AD-4661-AA66-2BB0C9D37A40}" type="pres">
      <dgm:prSet presAssocID="{2A17D990-AB9F-4980-986D-03C775035B47}" presName="parTrans" presStyleCnt="0"/>
      <dgm:spPr/>
    </dgm:pt>
    <dgm:pt modelId="{0D6DF4DE-7660-4B7B-98F9-1D34B7EFD6DB}" type="pres">
      <dgm:prSet presAssocID="{72EA59F0-07A9-4D54-AACD-6A6D40EC5D0C}" presName="node" presStyleLbl="alignAccFollowNode1" presStyleIdx="1" presStyleCnt="3">
        <dgm:presLayoutVars>
          <dgm:bulletEnabled val="1"/>
        </dgm:presLayoutVars>
      </dgm:prSet>
      <dgm:spPr/>
    </dgm:pt>
    <dgm:pt modelId="{B64831AB-D5AD-4C8A-B892-C546719A085C}" type="pres">
      <dgm:prSet presAssocID="{6CF5C768-F58D-4883-893E-3B891DAA959B}" presName="vSp" presStyleCnt="0"/>
      <dgm:spPr/>
    </dgm:pt>
    <dgm:pt modelId="{0247B385-F570-48A8-89CC-C23400F9A679}" type="pres">
      <dgm:prSet presAssocID="{D7697DEA-3470-488D-A46E-F54DDA748351}" presName="horFlow" presStyleCnt="0"/>
      <dgm:spPr/>
    </dgm:pt>
    <dgm:pt modelId="{1D65FA30-D17E-4747-AEE7-67FA558CC4C3}" type="pres">
      <dgm:prSet presAssocID="{D7697DEA-3470-488D-A46E-F54DDA748351}" presName="bigChev" presStyleLbl="node1" presStyleIdx="2" presStyleCnt="3"/>
      <dgm:spPr/>
    </dgm:pt>
    <dgm:pt modelId="{2A3A9D97-7D2B-4808-93E8-EEF9EBFA2BD9}" type="pres">
      <dgm:prSet presAssocID="{09BE43D2-1817-4B6B-9C94-10661B1CABBE}" presName="parTrans" presStyleCnt="0"/>
      <dgm:spPr/>
    </dgm:pt>
    <dgm:pt modelId="{030BD62A-8183-4E76-B8D0-103CB968CD07}" type="pres">
      <dgm:prSet presAssocID="{EE366F2A-E21A-4A98-9131-F7E4C5529B03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90C87F41-A303-4AB0-89AE-4FC979CE0E52}" srcId="{A47F7D28-EA0B-456A-94F3-42BABB612546}" destId="{B2D3A568-6428-4BA8-8C25-66B55ABE5F97}" srcOrd="0" destOrd="0" parTransId="{D0472D47-A965-4D01-A7C3-4B8873F69E85}" sibTransId="{D0CADCCE-0842-4573-800C-B6C42E6B5453}"/>
    <dgm:cxn modelId="{309BE314-3FE0-4E1F-BA7E-51F49592FA9A}" type="presOf" srcId="{D7697DEA-3470-488D-A46E-F54DDA748351}" destId="{1D65FA30-D17E-4747-AEE7-67FA558CC4C3}" srcOrd="0" destOrd="0" presId="urn:microsoft.com/office/officeart/2005/8/layout/lProcess3"/>
    <dgm:cxn modelId="{352B1AB3-E04C-49C5-B97D-284A7F74766C}" type="presOf" srcId="{0CFA1AE9-5E5C-473B-BDAD-5DFD57C6DC85}" destId="{3F2AFC44-276F-4B02-91C2-567B47829605}" srcOrd="0" destOrd="0" presId="urn:microsoft.com/office/officeart/2005/8/layout/lProcess3"/>
    <dgm:cxn modelId="{610E7340-605E-492A-8430-44B97DBEE44F}" type="presOf" srcId="{A47F7D28-EA0B-456A-94F3-42BABB612546}" destId="{4EA18284-E477-42D5-B71E-E0745A062889}" srcOrd="0" destOrd="0" presId="urn:microsoft.com/office/officeart/2005/8/layout/lProcess3"/>
    <dgm:cxn modelId="{14D54B8F-BD92-4567-B40B-4C834F89A847}" srcId="{B2D3A568-6428-4BA8-8C25-66B55ABE5F97}" destId="{0CFA1AE9-5E5C-473B-BDAD-5DFD57C6DC85}" srcOrd="0" destOrd="0" parTransId="{D16178F4-2951-40B5-ADB4-9E9205A4DE00}" sibTransId="{23AC0D05-4CE8-4B67-9CD0-AB5C018F6B7A}"/>
    <dgm:cxn modelId="{A0CCD1EF-A484-4F1F-809B-A4368A14BDF5}" type="presOf" srcId="{EE366F2A-E21A-4A98-9131-F7E4C5529B03}" destId="{030BD62A-8183-4E76-B8D0-103CB968CD07}" srcOrd="0" destOrd="0" presId="urn:microsoft.com/office/officeart/2005/8/layout/lProcess3"/>
    <dgm:cxn modelId="{A739BBF7-B2E7-4B4A-B00F-8C9AF3D9F0AD}" type="presOf" srcId="{72EA59F0-07A9-4D54-AACD-6A6D40EC5D0C}" destId="{0D6DF4DE-7660-4B7B-98F9-1D34B7EFD6DB}" srcOrd="0" destOrd="0" presId="urn:microsoft.com/office/officeart/2005/8/layout/lProcess3"/>
    <dgm:cxn modelId="{8B058440-58A5-4E3C-A6A3-68E8A118A096}" srcId="{D7697DEA-3470-488D-A46E-F54DDA748351}" destId="{EE366F2A-E21A-4A98-9131-F7E4C5529B03}" srcOrd="0" destOrd="0" parTransId="{09BE43D2-1817-4B6B-9C94-10661B1CABBE}" sibTransId="{60EE5DDE-4A80-4F07-A194-63EF2117633D}"/>
    <dgm:cxn modelId="{17B0F74C-2BF2-45D9-AC27-49D04EE8DFC9}" srcId="{A47F7D28-EA0B-456A-94F3-42BABB612546}" destId="{6CF5C768-F58D-4883-893E-3B891DAA959B}" srcOrd="1" destOrd="0" parTransId="{D71F4D6A-CA66-45A7-9FED-D0245C7F915A}" sibTransId="{A4C4929C-324B-4324-9AD1-5655A620FC49}"/>
    <dgm:cxn modelId="{BD2A9DEF-D3FE-4451-B3A2-8675CD75888E}" type="presOf" srcId="{6CF5C768-F58D-4883-893E-3B891DAA959B}" destId="{18C7119D-774D-4DDE-859C-D7BBA153CA87}" srcOrd="0" destOrd="0" presId="urn:microsoft.com/office/officeart/2005/8/layout/lProcess3"/>
    <dgm:cxn modelId="{C0FDF030-366B-4860-B9C1-D32E4537FD53}" srcId="{A47F7D28-EA0B-456A-94F3-42BABB612546}" destId="{D7697DEA-3470-488D-A46E-F54DDA748351}" srcOrd="2" destOrd="0" parTransId="{8B6CFD9B-5505-440C-B733-2B03B07CEEBD}" sibTransId="{A1DC6175-B85C-4B04-A23F-198CA9CF1CF2}"/>
    <dgm:cxn modelId="{CBE54C83-100F-49D5-B644-BAE0822BCC74}" type="presOf" srcId="{B2D3A568-6428-4BA8-8C25-66B55ABE5F97}" destId="{6C471D5E-0409-4E4A-88EF-D870B183047A}" srcOrd="0" destOrd="0" presId="urn:microsoft.com/office/officeart/2005/8/layout/lProcess3"/>
    <dgm:cxn modelId="{F959C95A-18A6-4977-AA2D-24443344E61C}" srcId="{6CF5C768-F58D-4883-893E-3B891DAA959B}" destId="{72EA59F0-07A9-4D54-AACD-6A6D40EC5D0C}" srcOrd="0" destOrd="0" parTransId="{2A17D990-AB9F-4980-986D-03C775035B47}" sibTransId="{06E6C0D7-C41A-4A3F-B8EA-C23909E29CD5}"/>
    <dgm:cxn modelId="{666B51E3-A383-4A4A-B5B8-167B320BCB12}" type="presParOf" srcId="{4EA18284-E477-42D5-B71E-E0745A062889}" destId="{3DB3EAB5-8CC1-4623-9D01-53B391502E77}" srcOrd="0" destOrd="0" presId="urn:microsoft.com/office/officeart/2005/8/layout/lProcess3"/>
    <dgm:cxn modelId="{B61B36CD-D3C8-45B9-822C-143C2363FF2B}" type="presParOf" srcId="{3DB3EAB5-8CC1-4623-9D01-53B391502E77}" destId="{6C471D5E-0409-4E4A-88EF-D870B183047A}" srcOrd="0" destOrd="0" presId="urn:microsoft.com/office/officeart/2005/8/layout/lProcess3"/>
    <dgm:cxn modelId="{F5F3D172-31C5-428F-A25E-29E2306C5839}" type="presParOf" srcId="{3DB3EAB5-8CC1-4623-9D01-53B391502E77}" destId="{3A282BC2-CA31-499A-AC2D-193E8EEAB610}" srcOrd="1" destOrd="0" presId="urn:microsoft.com/office/officeart/2005/8/layout/lProcess3"/>
    <dgm:cxn modelId="{3B004507-C304-46B2-943E-E689B68E70C5}" type="presParOf" srcId="{3DB3EAB5-8CC1-4623-9D01-53B391502E77}" destId="{3F2AFC44-276F-4B02-91C2-567B47829605}" srcOrd="2" destOrd="0" presId="urn:microsoft.com/office/officeart/2005/8/layout/lProcess3"/>
    <dgm:cxn modelId="{633D6451-6F4C-4F73-8F25-159ADB0CEC81}" type="presParOf" srcId="{4EA18284-E477-42D5-B71E-E0745A062889}" destId="{4B11E18A-8E56-4442-AA77-487484AEF7C6}" srcOrd="1" destOrd="0" presId="urn:microsoft.com/office/officeart/2005/8/layout/lProcess3"/>
    <dgm:cxn modelId="{0690B52D-CFB9-475A-A88A-8602081CFD4F}" type="presParOf" srcId="{4EA18284-E477-42D5-B71E-E0745A062889}" destId="{C6C64C18-A6BF-4946-8BED-B8B9E2336D02}" srcOrd="2" destOrd="0" presId="urn:microsoft.com/office/officeart/2005/8/layout/lProcess3"/>
    <dgm:cxn modelId="{5B87609D-0905-4EED-99B2-5E35E2A66706}" type="presParOf" srcId="{C6C64C18-A6BF-4946-8BED-B8B9E2336D02}" destId="{18C7119D-774D-4DDE-859C-D7BBA153CA87}" srcOrd="0" destOrd="0" presId="urn:microsoft.com/office/officeart/2005/8/layout/lProcess3"/>
    <dgm:cxn modelId="{E3850178-8B9F-4DBA-B73F-CAC3851F63DD}" type="presParOf" srcId="{C6C64C18-A6BF-4946-8BED-B8B9E2336D02}" destId="{C2184CD8-C0AD-4661-AA66-2BB0C9D37A40}" srcOrd="1" destOrd="0" presId="urn:microsoft.com/office/officeart/2005/8/layout/lProcess3"/>
    <dgm:cxn modelId="{3FC6BA30-3F81-4D05-8BB0-4485CDB55AFC}" type="presParOf" srcId="{C6C64C18-A6BF-4946-8BED-B8B9E2336D02}" destId="{0D6DF4DE-7660-4B7B-98F9-1D34B7EFD6DB}" srcOrd="2" destOrd="0" presId="urn:microsoft.com/office/officeart/2005/8/layout/lProcess3"/>
    <dgm:cxn modelId="{82FBBD62-697C-4AB9-9F06-0BD5C3234225}" type="presParOf" srcId="{4EA18284-E477-42D5-B71E-E0745A062889}" destId="{B64831AB-D5AD-4C8A-B892-C546719A085C}" srcOrd="3" destOrd="0" presId="urn:microsoft.com/office/officeart/2005/8/layout/lProcess3"/>
    <dgm:cxn modelId="{5C2D8103-88D6-4B3A-9295-F699C2366616}" type="presParOf" srcId="{4EA18284-E477-42D5-B71E-E0745A062889}" destId="{0247B385-F570-48A8-89CC-C23400F9A679}" srcOrd="4" destOrd="0" presId="urn:microsoft.com/office/officeart/2005/8/layout/lProcess3"/>
    <dgm:cxn modelId="{305484EA-9173-49CB-8320-7BD18DED3902}" type="presParOf" srcId="{0247B385-F570-48A8-89CC-C23400F9A679}" destId="{1D65FA30-D17E-4747-AEE7-67FA558CC4C3}" srcOrd="0" destOrd="0" presId="urn:microsoft.com/office/officeart/2005/8/layout/lProcess3"/>
    <dgm:cxn modelId="{FF7E4381-C8A3-49C5-A8BC-DE21EF792B70}" type="presParOf" srcId="{0247B385-F570-48A8-89CC-C23400F9A679}" destId="{2A3A9D97-7D2B-4808-93E8-EEF9EBFA2BD9}" srcOrd="1" destOrd="0" presId="urn:microsoft.com/office/officeart/2005/8/layout/lProcess3"/>
    <dgm:cxn modelId="{28047540-BE2E-45A1-8A97-87A21A14A906}" type="presParOf" srcId="{0247B385-F570-48A8-89CC-C23400F9A679}" destId="{030BD62A-8183-4E76-B8D0-103CB968CD0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F7D28-EA0B-456A-94F3-42BABB61254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2D3A568-6428-4BA8-8C25-66B55ABE5F97}">
      <dgm:prSet phldrT="[Texto]" custT="1"/>
      <dgm:spPr/>
      <dgm:t>
        <a:bodyPr/>
        <a:lstStyle/>
        <a:p>
          <a:r>
            <a:rPr lang="es-ES" sz="1400" b="1" noProof="0" dirty="0" smtClean="0"/>
            <a:t>Total</a:t>
          </a:r>
          <a:endParaRPr lang="es-ES" sz="1400" b="1" noProof="0" dirty="0"/>
        </a:p>
      </dgm:t>
    </dgm:pt>
    <dgm:pt modelId="{D0472D47-A965-4D01-A7C3-4B8873F69E85}" type="parTrans" cxnId="{90C87F41-A303-4AB0-89AE-4FC979CE0E52}">
      <dgm:prSet/>
      <dgm:spPr/>
      <dgm:t>
        <a:bodyPr/>
        <a:lstStyle/>
        <a:p>
          <a:endParaRPr lang="es-CO" b="1"/>
        </a:p>
      </dgm:t>
    </dgm:pt>
    <dgm:pt modelId="{D0CADCCE-0842-4573-800C-B6C42E6B5453}" type="sibTrans" cxnId="{90C87F41-A303-4AB0-89AE-4FC979CE0E52}">
      <dgm:prSet/>
      <dgm:spPr/>
      <dgm:t>
        <a:bodyPr/>
        <a:lstStyle/>
        <a:p>
          <a:endParaRPr lang="es-CO" b="1"/>
        </a:p>
      </dgm:t>
    </dgm:pt>
    <dgm:pt modelId="{F18ABA2E-9C2A-458D-858B-6E65F6940FD2}">
      <dgm:prSet phldrT="[Texto]" custT="1"/>
      <dgm:spPr/>
      <dgm:t>
        <a:bodyPr/>
        <a:lstStyle/>
        <a:p>
          <a:r>
            <a:rPr lang="es-ES" sz="1400" b="1" noProof="0" dirty="0" smtClean="0"/>
            <a:t>4094,5</a:t>
          </a:r>
          <a:endParaRPr lang="es-ES" sz="1400" b="1" noProof="0" dirty="0"/>
        </a:p>
      </dgm:t>
    </dgm:pt>
    <dgm:pt modelId="{52644591-334E-449A-AE76-62514B05F58E}" type="parTrans" cxnId="{99C83AE5-D5D8-412C-B163-58D80B4F2341}">
      <dgm:prSet/>
      <dgm:spPr/>
      <dgm:t>
        <a:bodyPr/>
        <a:lstStyle/>
        <a:p>
          <a:endParaRPr lang="es-CO" b="1"/>
        </a:p>
      </dgm:t>
    </dgm:pt>
    <dgm:pt modelId="{A3FC5EDE-B655-4268-A44F-D5BA72C099EF}" type="sibTrans" cxnId="{99C83AE5-D5D8-412C-B163-58D80B4F2341}">
      <dgm:prSet/>
      <dgm:spPr/>
      <dgm:t>
        <a:bodyPr/>
        <a:lstStyle/>
        <a:p>
          <a:endParaRPr lang="es-CO" b="1"/>
        </a:p>
      </dgm:t>
    </dgm:pt>
    <dgm:pt modelId="{4EA18284-E477-42D5-B71E-E0745A062889}" type="pres">
      <dgm:prSet presAssocID="{A47F7D28-EA0B-456A-94F3-42BABB61254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DB3EAB5-8CC1-4623-9D01-53B391502E77}" type="pres">
      <dgm:prSet presAssocID="{B2D3A568-6428-4BA8-8C25-66B55ABE5F97}" presName="horFlow" presStyleCnt="0"/>
      <dgm:spPr/>
    </dgm:pt>
    <dgm:pt modelId="{6C471D5E-0409-4E4A-88EF-D870B183047A}" type="pres">
      <dgm:prSet presAssocID="{B2D3A568-6428-4BA8-8C25-66B55ABE5F97}" presName="bigChev" presStyleLbl="node1" presStyleIdx="0" presStyleCnt="1"/>
      <dgm:spPr/>
      <dgm:t>
        <a:bodyPr/>
        <a:lstStyle/>
        <a:p>
          <a:endParaRPr lang="es-CO"/>
        </a:p>
      </dgm:t>
    </dgm:pt>
    <dgm:pt modelId="{BC79D2A7-9B35-4D55-B494-E807897454D7}" type="pres">
      <dgm:prSet presAssocID="{52644591-334E-449A-AE76-62514B05F58E}" presName="parTrans" presStyleCnt="0"/>
      <dgm:spPr/>
    </dgm:pt>
    <dgm:pt modelId="{F5C69320-00DE-46D5-B4D5-1E3E7D400159}" type="pres">
      <dgm:prSet presAssocID="{F18ABA2E-9C2A-458D-858B-6E65F6940FD2}" presName="node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D79E314-25DC-4DD0-A3A6-6C92F78E099E}" type="presOf" srcId="{B2D3A568-6428-4BA8-8C25-66B55ABE5F97}" destId="{6C471D5E-0409-4E4A-88EF-D870B183047A}" srcOrd="0" destOrd="0" presId="urn:microsoft.com/office/officeart/2005/8/layout/lProcess3"/>
    <dgm:cxn modelId="{8040314F-412A-4378-BDBC-4DF3091AA5AA}" type="presOf" srcId="{A47F7D28-EA0B-456A-94F3-42BABB612546}" destId="{4EA18284-E477-42D5-B71E-E0745A062889}" srcOrd="0" destOrd="0" presId="urn:microsoft.com/office/officeart/2005/8/layout/lProcess3"/>
    <dgm:cxn modelId="{575664C1-C05D-43F0-A8E5-80C6EACFC3DE}" type="presOf" srcId="{F18ABA2E-9C2A-458D-858B-6E65F6940FD2}" destId="{F5C69320-00DE-46D5-B4D5-1E3E7D400159}" srcOrd="0" destOrd="0" presId="urn:microsoft.com/office/officeart/2005/8/layout/lProcess3"/>
    <dgm:cxn modelId="{99C83AE5-D5D8-412C-B163-58D80B4F2341}" srcId="{B2D3A568-6428-4BA8-8C25-66B55ABE5F97}" destId="{F18ABA2E-9C2A-458D-858B-6E65F6940FD2}" srcOrd="0" destOrd="0" parTransId="{52644591-334E-449A-AE76-62514B05F58E}" sibTransId="{A3FC5EDE-B655-4268-A44F-D5BA72C099EF}"/>
    <dgm:cxn modelId="{90C87F41-A303-4AB0-89AE-4FC979CE0E52}" srcId="{A47F7D28-EA0B-456A-94F3-42BABB612546}" destId="{B2D3A568-6428-4BA8-8C25-66B55ABE5F97}" srcOrd="0" destOrd="0" parTransId="{D0472D47-A965-4D01-A7C3-4B8873F69E85}" sibTransId="{D0CADCCE-0842-4573-800C-B6C42E6B5453}"/>
    <dgm:cxn modelId="{7E1BA0D5-BDFE-4EA1-98F0-908D3AA709AF}" type="presParOf" srcId="{4EA18284-E477-42D5-B71E-E0745A062889}" destId="{3DB3EAB5-8CC1-4623-9D01-53B391502E77}" srcOrd="0" destOrd="0" presId="urn:microsoft.com/office/officeart/2005/8/layout/lProcess3"/>
    <dgm:cxn modelId="{7A4568D8-0C72-406B-B565-F4E9AE705893}" type="presParOf" srcId="{3DB3EAB5-8CC1-4623-9D01-53B391502E77}" destId="{6C471D5E-0409-4E4A-88EF-D870B183047A}" srcOrd="0" destOrd="0" presId="urn:microsoft.com/office/officeart/2005/8/layout/lProcess3"/>
    <dgm:cxn modelId="{4A902A35-1AC2-4A14-A669-F195CBB81A4B}" type="presParOf" srcId="{3DB3EAB5-8CC1-4623-9D01-53B391502E77}" destId="{BC79D2A7-9B35-4D55-B494-E807897454D7}" srcOrd="1" destOrd="0" presId="urn:microsoft.com/office/officeart/2005/8/layout/lProcess3"/>
    <dgm:cxn modelId="{7AAAF8B6-3EAC-4017-8F8C-DEA6F177836F}" type="presParOf" srcId="{3DB3EAB5-8CC1-4623-9D01-53B391502E77}" destId="{F5C69320-00DE-46D5-B4D5-1E3E7D400159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2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76399-DAC7-4AB7-9259-3EE68B367E57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</dgm:pt>
    <dgm:pt modelId="{8CD25525-8A3F-4018-8D51-F06DAE1857F9}">
      <dgm:prSet phldrT="[Texto]"/>
      <dgm:spPr/>
      <dgm:t>
        <a:bodyPr/>
        <a:lstStyle/>
        <a:p>
          <a:r>
            <a:rPr lang="es-ES" b="1" noProof="0" dirty="0" smtClean="0"/>
            <a:t>Ordenes</a:t>
          </a:r>
          <a:r>
            <a:rPr lang="es-ES" b="1" dirty="0" smtClean="0"/>
            <a:t> de Compra</a:t>
          </a:r>
          <a:endParaRPr lang="es-ES" b="1" dirty="0"/>
        </a:p>
      </dgm:t>
    </dgm:pt>
    <dgm:pt modelId="{61A4D601-E766-40DB-8788-857FFDEE1F3C}" type="parTrans" cxnId="{C585C7F9-7B86-4540-9017-F6FBE3EE4F46}">
      <dgm:prSet/>
      <dgm:spPr/>
      <dgm:t>
        <a:bodyPr/>
        <a:lstStyle/>
        <a:p>
          <a:endParaRPr lang="es-CO"/>
        </a:p>
      </dgm:t>
    </dgm:pt>
    <dgm:pt modelId="{00CB008D-E152-485E-954C-A67E22C1B12D}" type="sibTrans" cxnId="{C585C7F9-7B86-4540-9017-F6FBE3EE4F46}">
      <dgm:prSet/>
      <dgm:spPr/>
      <dgm:t>
        <a:bodyPr/>
        <a:lstStyle/>
        <a:p>
          <a:endParaRPr lang="es-CO"/>
        </a:p>
      </dgm:t>
    </dgm:pt>
    <dgm:pt modelId="{913EBCAA-34DD-4E65-89F8-F00274A4DB2A}">
      <dgm:prSet phldrT="[Texto]"/>
      <dgm:spPr/>
      <dgm:t>
        <a:bodyPr/>
        <a:lstStyle/>
        <a:p>
          <a:r>
            <a:rPr lang="es-ES" b="1" noProof="0" dirty="0" smtClean="0"/>
            <a:t>Subasta Inversa</a:t>
          </a:r>
          <a:endParaRPr lang="es-ES" b="1" noProof="0" dirty="0"/>
        </a:p>
      </dgm:t>
    </dgm:pt>
    <dgm:pt modelId="{23EA67A6-3E43-4EB1-8C53-D714F5F37506}" type="parTrans" cxnId="{59933FA8-37D0-4572-91C7-F85303142220}">
      <dgm:prSet/>
      <dgm:spPr/>
      <dgm:t>
        <a:bodyPr/>
        <a:lstStyle/>
        <a:p>
          <a:endParaRPr lang="es-CO"/>
        </a:p>
      </dgm:t>
    </dgm:pt>
    <dgm:pt modelId="{FEB1AC8D-64B3-4BFA-97C6-1154B1E6D3AE}" type="sibTrans" cxnId="{59933FA8-37D0-4572-91C7-F85303142220}">
      <dgm:prSet/>
      <dgm:spPr/>
      <dgm:t>
        <a:bodyPr/>
        <a:lstStyle/>
        <a:p>
          <a:endParaRPr lang="es-CO"/>
        </a:p>
      </dgm:t>
    </dgm:pt>
    <dgm:pt modelId="{6845C84F-B105-403E-8C62-0603F81CB103}">
      <dgm:prSet phldrT="[Texto]"/>
      <dgm:spPr/>
      <dgm:t>
        <a:bodyPr/>
        <a:lstStyle/>
        <a:p>
          <a:r>
            <a:rPr lang="es-ES" b="1" noProof="0" dirty="0" smtClean="0"/>
            <a:t>Registro de Entidades</a:t>
          </a:r>
          <a:endParaRPr lang="es-ES" b="1" noProof="0" dirty="0"/>
        </a:p>
      </dgm:t>
    </dgm:pt>
    <dgm:pt modelId="{04096B4E-C070-41A7-AA30-F58321F5792A}" type="parTrans" cxnId="{75920854-C8C1-4E93-BFD1-42A7FEEE17A0}">
      <dgm:prSet/>
      <dgm:spPr/>
      <dgm:t>
        <a:bodyPr/>
        <a:lstStyle/>
        <a:p>
          <a:endParaRPr lang="es-CO"/>
        </a:p>
      </dgm:t>
    </dgm:pt>
    <dgm:pt modelId="{D0A9C52A-008E-4D62-B81E-D2054A6948B3}" type="sibTrans" cxnId="{75920854-C8C1-4E93-BFD1-42A7FEEE17A0}">
      <dgm:prSet/>
      <dgm:spPr/>
      <dgm:t>
        <a:bodyPr/>
        <a:lstStyle/>
        <a:p>
          <a:endParaRPr lang="es-CO"/>
        </a:p>
      </dgm:t>
    </dgm:pt>
    <dgm:pt modelId="{97890D14-DF02-4ECF-8A5D-58EEC88601AF}">
      <dgm:prSet phldrT="[Texto]"/>
      <dgm:spPr/>
      <dgm:t>
        <a:bodyPr/>
        <a:lstStyle/>
        <a:p>
          <a:r>
            <a:rPr lang="es-ES" b="1" noProof="0" dirty="0" smtClean="0"/>
            <a:t>Facturación</a:t>
          </a:r>
          <a:endParaRPr lang="es-ES" b="1" noProof="0" dirty="0"/>
        </a:p>
      </dgm:t>
    </dgm:pt>
    <dgm:pt modelId="{B498BC1C-AC86-47CF-BCF7-F61DA3784898}" type="parTrans" cxnId="{F198BC55-4294-40B6-8FD2-AC180CAC0475}">
      <dgm:prSet/>
      <dgm:spPr/>
      <dgm:t>
        <a:bodyPr/>
        <a:lstStyle/>
        <a:p>
          <a:endParaRPr lang="es-CO"/>
        </a:p>
      </dgm:t>
    </dgm:pt>
    <dgm:pt modelId="{8BC82338-2CC6-418B-B548-5581BB3865BE}" type="sibTrans" cxnId="{F198BC55-4294-40B6-8FD2-AC180CAC0475}">
      <dgm:prSet/>
      <dgm:spPr/>
      <dgm:t>
        <a:bodyPr/>
        <a:lstStyle/>
        <a:p>
          <a:endParaRPr lang="es-CO"/>
        </a:p>
      </dgm:t>
    </dgm:pt>
    <dgm:pt modelId="{81F7D300-53E0-4AE2-9F9E-1F42E39373D2}">
      <dgm:prSet phldrT="[Texto]"/>
      <dgm:spPr/>
      <dgm:t>
        <a:bodyPr/>
        <a:lstStyle/>
        <a:p>
          <a:r>
            <a:rPr lang="es-ES" b="1" noProof="0" dirty="0" smtClean="0"/>
            <a:t>PQRS</a:t>
          </a:r>
          <a:endParaRPr lang="es-ES" b="1" noProof="0" dirty="0"/>
        </a:p>
      </dgm:t>
    </dgm:pt>
    <dgm:pt modelId="{8C3D11AF-046E-438B-A5DA-8FA0AECFD5E8}" type="parTrans" cxnId="{FD33CEB4-ECC0-451F-9943-FA14B33FEAC6}">
      <dgm:prSet/>
      <dgm:spPr/>
      <dgm:t>
        <a:bodyPr/>
        <a:lstStyle/>
        <a:p>
          <a:endParaRPr lang="es-CO"/>
        </a:p>
      </dgm:t>
    </dgm:pt>
    <dgm:pt modelId="{EFD9E535-6BC1-4F91-A1F5-44349B3115DC}" type="sibTrans" cxnId="{FD33CEB4-ECC0-451F-9943-FA14B33FEAC6}">
      <dgm:prSet/>
      <dgm:spPr/>
      <dgm:t>
        <a:bodyPr/>
        <a:lstStyle/>
        <a:p>
          <a:endParaRPr lang="es-CO"/>
        </a:p>
      </dgm:t>
    </dgm:pt>
    <dgm:pt modelId="{0A748ED9-4890-413F-8961-F1D7D4ECF5EE}">
      <dgm:prSet phldrT="[Texto]"/>
      <dgm:spPr/>
      <dgm:t>
        <a:bodyPr/>
        <a:lstStyle/>
        <a:p>
          <a:endParaRPr lang="es-CO"/>
        </a:p>
      </dgm:t>
    </dgm:pt>
    <dgm:pt modelId="{AAAFFE37-4994-42AE-B8E1-8DA7DF892481}" type="parTrans" cxnId="{DD06414B-2EAB-41B6-BCF3-C5140E02527C}">
      <dgm:prSet/>
      <dgm:spPr/>
      <dgm:t>
        <a:bodyPr/>
        <a:lstStyle/>
        <a:p>
          <a:endParaRPr lang="es-CO"/>
        </a:p>
      </dgm:t>
    </dgm:pt>
    <dgm:pt modelId="{1CF1286D-69E7-42F7-9926-503AF551BF3F}" type="sibTrans" cxnId="{DD06414B-2EAB-41B6-BCF3-C5140E02527C}">
      <dgm:prSet/>
      <dgm:spPr/>
      <dgm:t>
        <a:bodyPr/>
        <a:lstStyle/>
        <a:p>
          <a:endParaRPr lang="es-CO"/>
        </a:p>
      </dgm:t>
    </dgm:pt>
    <dgm:pt modelId="{2E53F61E-31A2-479B-A1C0-444D18C7ACC4}">
      <dgm:prSet phldrT="[Texto]"/>
      <dgm:spPr/>
      <dgm:t>
        <a:bodyPr/>
        <a:lstStyle/>
        <a:p>
          <a:endParaRPr lang="es-CO"/>
        </a:p>
      </dgm:t>
    </dgm:pt>
    <dgm:pt modelId="{892FE871-055A-4D83-8647-49C8E2D3B671}" type="parTrans" cxnId="{2B2D7AEC-267B-4CE7-AE3C-DA5EC9A49AA7}">
      <dgm:prSet/>
      <dgm:spPr/>
      <dgm:t>
        <a:bodyPr/>
        <a:lstStyle/>
        <a:p>
          <a:endParaRPr lang="es-CO"/>
        </a:p>
      </dgm:t>
    </dgm:pt>
    <dgm:pt modelId="{4E7344E8-A6B1-428F-A465-2E3A58F09666}" type="sibTrans" cxnId="{2B2D7AEC-267B-4CE7-AE3C-DA5EC9A49AA7}">
      <dgm:prSet/>
      <dgm:spPr/>
      <dgm:t>
        <a:bodyPr/>
        <a:lstStyle/>
        <a:p>
          <a:endParaRPr lang="es-CO"/>
        </a:p>
      </dgm:t>
    </dgm:pt>
    <dgm:pt modelId="{F84781A0-2FF9-4F53-86D8-5F553670E814}" type="pres">
      <dgm:prSet presAssocID="{04476399-DAC7-4AB7-9259-3EE68B367E57}" presName="arrowDiagram" presStyleCnt="0">
        <dgm:presLayoutVars>
          <dgm:chMax val="5"/>
          <dgm:dir/>
          <dgm:resizeHandles val="exact"/>
        </dgm:presLayoutVars>
      </dgm:prSet>
      <dgm:spPr/>
    </dgm:pt>
    <dgm:pt modelId="{5806A708-CD27-48DC-97F3-CE97B1187EE6}" type="pres">
      <dgm:prSet presAssocID="{04476399-DAC7-4AB7-9259-3EE68B367E57}" presName="arrow" presStyleLbl="bgShp" presStyleIdx="0" presStyleCnt="1" custLinFactNeighborX="-2789" custLinFactNeighborY="-14479"/>
      <dgm:spPr>
        <a:solidFill>
          <a:schemeClr val="accent1">
            <a:lumMod val="20000"/>
            <a:lumOff val="80000"/>
          </a:schemeClr>
        </a:solidFill>
      </dgm:spPr>
    </dgm:pt>
    <dgm:pt modelId="{1678C7E9-A915-4F25-AF03-3F1527BBE12D}" type="pres">
      <dgm:prSet presAssocID="{04476399-DAC7-4AB7-9259-3EE68B367E57}" presName="arrowDiagram5" presStyleCnt="0"/>
      <dgm:spPr/>
    </dgm:pt>
    <dgm:pt modelId="{E3CC5945-221B-4338-9451-43D5310B86D5}" type="pres">
      <dgm:prSet presAssocID="{8CD25525-8A3F-4018-8D51-F06DAE1857F9}" presName="bullet5a" presStyleLbl="node1" presStyleIdx="0" presStyleCnt="5" custLinFactNeighborX="-59349" custLinFactNeighborY="4339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B5CCFE30-FF39-4624-BA84-FEBEE9AE5943}" type="pres">
      <dgm:prSet presAssocID="{8CD25525-8A3F-4018-8D51-F06DAE1857F9}" presName="textBox5a" presStyleLbl="revTx" presStyleIdx="0" presStyleCnt="5" custScaleX="146055" custLinFactNeighborX="250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5353D4-8BDE-48E8-BD66-2AD480DD482D}" type="pres">
      <dgm:prSet presAssocID="{913EBCAA-34DD-4E65-89F8-F00274A4DB2A}" presName="bullet5b" presStyleLbl="node1" presStyleIdx="1" presStyleCnt="5" custLinFactX="-10380" custLinFactNeighborX="-100000" custLinFactNeighborY="46834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AA8C9B1-5769-4E3A-A55F-CCFCABF2AAE6}" type="pres">
      <dgm:prSet presAssocID="{913EBCAA-34DD-4E65-89F8-F00274A4DB2A}" presName="textBox5b" presStyleLbl="revTx" presStyleIdx="1" presStyleCnt="5" custScaleY="60396" custLinFactNeighborX="-7523" custLinFactNeighborY="-1447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760AD1-0A42-4F00-8223-8F88CF2920A0}" type="pres">
      <dgm:prSet presAssocID="{6845C84F-B105-403E-8C62-0603F81CB103}" presName="bullet5c" presStyleLbl="node1" presStyleIdx="2" presStyleCnt="5" custLinFactX="-7628" custLinFactNeighborX="-100000" custLinFactNeighborY="39557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90158A8-EF4D-405F-96F7-AC2C0D43F282}" type="pres">
      <dgm:prSet presAssocID="{6845C84F-B105-403E-8C62-0603F81CB103}" presName="textBox5c" presStyleLbl="revTx" presStyleIdx="2" presStyleCnt="5" custScaleY="32583" custLinFactNeighborX="-14332" custLinFactNeighborY="-282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7AD0DE-A743-451D-862E-676629FC20D9}" type="pres">
      <dgm:prSet presAssocID="{97890D14-DF02-4ECF-8A5D-58EEC88601AF}" presName="bullet5d" presStyleLbl="node1" presStyleIdx="3" presStyleCnt="5" custLinFactX="-11290" custLinFactNeighborX="-100000" custLinFactNeighborY="30897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56982D7E-6797-4C8C-ABD0-2F1B6C178454}" type="pres">
      <dgm:prSet presAssocID="{97890D14-DF02-4ECF-8A5D-58EEC88601AF}" presName="textBox5d" presStyleLbl="revTx" presStyleIdx="3" presStyleCnt="5" custScaleY="18414" custLinFactNeighborX="-34917" custLinFactNeighborY="-328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0F231A-510A-41F3-B267-7994AFB42A6B}" type="pres">
      <dgm:prSet presAssocID="{81F7D300-53E0-4AE2-9F9E-1F42E39373D2}" presName="bullet5e" presStyleLbl="node1" presStyleIdx="4" presStyleCnt="5" custLinFactX="-642" custLinFactNeighborX="-100000" custLinFactNeighborY="842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BA335C35-DD64-40DF-819E-C46FE4E35670}" type="pres">
      <dgm:prSet presAssocID="{81F7D300-53E0-4AE2-9F9E-1F42E39373D2}" presName="textBox5e" presStyleLbl="revTx" presStyleIdx="4" presStyleCnt="5" custScaleY="14354" custLinFactNeighborX="-36880" custLinFactNeighborY="-340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A497611-3925-4A05-B564-DA128456B8BC}" type="presOf" srcId="{81F7D300-53E0-4AE2-9F9E-1F42E39373D2}" destId="{BA335C35-DD64-40DF-819E-C46FE4E35670}" srcOrd="0" destOrd="0" presId="urn:microsoft.com/office/officeart/2005/8/layout/arrow2"/>
    <dgm:cxn modelId="{C585C7F9-7B86-4540-9017-F6FBE3EE4F46}" srcId="{04476399-DAC7-4AB7-9259-3EE68B367E57}" destId="{8CD25525-8A3F-4018-8D51-F06DAE1857F9}" srcOrd="0" destOrd="0" parTransId="{61A4D601-E766-40DB-8788-857FFDEE1F3C}" sibTransId="{00CB008D-E152-485E-954C-A67E22C1B12D}"/>
    <dgm:cxn modelId="{75920854-C8C1-4E93-BFD1-42A7FEEE17A0}" srcId="{04476399-DAC7-4AB7-9259-3EE68B367E57}" destId="{6845C84F-B105-403E-8C62-0603F81CB103}" srcOrd="2" destOrd="0" parTransId="{04096B4E-C070-41A7-AA30-F58321F5792A}" sibTransId="{D0A9C52A-008E-4D62-B81E-D2054A6948B3}"/>
    <dgm:cxn modelId="{BC505FB4-C5C7-4724-B842-6620CF6554FD}" type="presOf" srcId="{8CD25525-8A3F-4018-8D51-F06DAE1857F9}" destId="{B5CCFE30-FF39-4624-BA84-FEBEE9AE5943}" srcOrd="0" destOrd="0" presId="urn:microsoft.com/office/officeart/2005/8/layout/arrow2"/>
    <dgm:cxn modelId="{2B2D7AEC-267B-4CE7-AE3C-DA5EC9A49AA7}" srcId="{04476399-DAC7-4AB7-9259-3EE68B367E57}" destId="{2E53F61E-31A2-479B-A1C0-444D18C7ACC4}" srcOrd="5" destOrd="0" parTransId="{892FE871-055A-4D83-8647-49C8E2D3B671}" sibTransId="{4E7344E8-A6B1-428F-A465-2E3A58F09666}"/>
    <dgm:cxn modelId="{40583769-EBE5-4309-8D58-1BABA76A05EA}" type="presOf" srcId="{04476399-DAC7-4AB7-9259-3EE68B367E57}" destId="{F84781A0-2FF9-4F53-86D8-5F553670E814}" srcOrd="0" destOrd="0" presId="urn:microsoft.com/office/officeart/2005/8/layout/arrow2"/>
    <dgm:cxn modelId="{7A718582-67F9-4A60-990F-0895A5C00ED6}" type="presOf" srcId="{6845C84F-B105-403E-8C62-0603F81CB103}" destId="{790158A8-EF4D-405F-96F7-AC2C0D43F282}" srcOrd="0" destOrd="0" presId="urn:microsoft.com/office/officeart/2005/8/layout/arrow2"/>
    <dgm:cxn modelId="{1C146F35-073B-4D7C-B038-4674A55547C3}" type="presOf" srcId="{97890D14-DF02-4ECF-8A5D-58EEC88601AF}" destId="{56982D7E-6797-4C8C-ABD0-2F1B6C178454}" srcOrd="0" destOrd="0" presId="urn:microsoft.com/office/officeart/2005/8/layout/arrow2"/>
    <dgm:cxn modelId="{59933FA8-37D0-4572-91C7-F85303142220}" srcId="{04476399-DAC7-4AB7-9259-3EE68B367E57}" destId="{913EBCAA-34DD-4E65-89F8-F00274A4DB2A}" srcOrd="1" destOrd="0" parTransId="{23EA67A6-3E43-4EB1-8C53-D714F5F37506}" sibTransId="{FEB1AC8D-64B3-4BFA-97C6-1154B1E6D3AE}"/>
    <dgm:cxn modelId="{DD06414B-2EAB-41B6-BCF3-C5140E02527C}" srcId="{04476399-DAC7-4AB7-9259-3EE68B367E57}" destId="{0A748ED9-4890-413F-8961-F1D7D4ECF5EE}" srcOrd="6" destOrd="0" parTransId="{AAAFFE37-4994-42AE-B8E1-8DA7DF892481}" sibTransId="{1CF1286D-69E7-42F7-9926-503AF551BF3F}"/>
    <dgm:cxn modelId="{F198BC55-4294-40B6-8FD2-AC180CAC0475}" srcId="{04476399-DAC7-4AB7-9259-3EE68B367E57}" destId="{97890D14-DF02-4ECF-8A5D-58EEC88601AF}" srcOrd="3" destOrd="0" parTransId="{B498BC1C-AC86-47CF-BCF7-F61DA3784898}" sibTransId="{8BC82338-2CC6-418B-B548-5581BB3865BE}"/>
    <dgm:cxn modelId="{FD33CEB4-ECC0-451F-9943-FA14B33FEAC6}" srcId="{04476399-DAC7-4AB7-9259-3EE68B367E57}" destId="{81F7D300-53E0-4AE2-9F9E-1F42E39373D2}" srcOrd="4" destOrd="0" parTransId="{8C3D11AF-046E-438B-A5DA-8FA0AECFD5E8}" sibTransId="{EFD9E535-6BC1-4F91-A1F5-44349B3115DC}"/>
    <dgm:cxn modelId="{9EDE95FF-DD33-4105-82D0-4C4B795AF905}" type="presOf" srcId="{913EBCAA-34DD-4E65-89F8-F00274A4DB2A}" destId="{AAA8C9B1-5769-4E3A-A55F-CCFCABF2AAE6}" srcOrd="0" destOrd="0" presId="urn:microsoft.com/office/officeart/2005/8/layout/arrow2"/>
    <dgm:cxn modelId="{9EC25DE4-DDF2-4F57-A3DA-4E9914785504}" type="presParOf" srcId="{F84781A0-2FF9-4F53-86D8-5F553670E814}" destId="{5806A708-CD27-48DC-97F3-CE97B1187EE6}" srcOrd="0" destOrd="0" presId="urn:microsoft.com/office/officeart/2005/8/layout/arrow2"/>
    <dgm:cxn modelId="{ABCD7BF7-45C3-4807-A5E6-F604B2179B1C}" type="presParOf" srcId="{F84781A0-2FF9-4F53-86D8-5F553670E814}" destId="{1678C7E9-A915-4F25-AF03-3F1527BBE12D}" srcOrd="1" destOrd="0" presId="urn:microsoft.com/office/officeart/2005/8/layout/arrow2"/>
    <dgm:cxn modelId="{D375F1E3-23AD-443E-9C51-556F2D8536E3}" type="presParOf" srcId="{1678C7E9-A915-4F25-AF03-3F1527BBE12D}" destId="{E3CC5945-221B-4338-9451-43D5310B86D5}" srcOrd="0" destOrd="0" presId="urn:microsoft.com/office/officeart/2005/8/layout/arrow2"/>
    <dgm:cxn modelId="{A16CB28A-76A2-43C2-948D-C9CB99950272}" type="presParOf" srcId="{1678C7E9-A915-4F25-AF03-3F1527BBE12D}" destId="{B5CCFE30-FF39-4624-BA84-FEBEE9AE5943}" srcOrd="1" destOrd="0" presId="urn:microsoft.com/office/officeart/2005/8/layout/arrow2"/>
    <dgm:cxn modelId="{98BF72B2-0112-4E25-A3F4-006C4B8DAF49}" type="presParOf" srcId="{1678C7E9-A915-4F25-AF03-3F1527BBE12D}" destId="{EC5353D4-8BDE-48E8-BD66-2AD480DD482D}" srcOrd="2" destOrd="0" presId="urn:microsoft.com/office/officeart/2005/8/layout/arrow2"/>
    <dgm:cxn modelId="{92A5A612-E1E9-4312-B630-36C2B68A94FF}" type="presParOf" srcId="{1678C7E9-A915-4F25-AF03-3F1527BBE12D}" destId="{AAA8C9B1-5769-4E3A-A55F-CCFCABF2AAE6}" srcOrd="3" destOrd="0" presId="urn:microsoft.com/office/officeart/2005/8/layout/arrow2"/>
    <dgm:cxn modelId="{E74F07F1-8007-40C7-842C-78CB7DE76E7A}" type="presParOf" srcId="{1678C7E9-A915-4F25-AF03-3F1527BBE12D}" destId="{49760AD1-0A42-4F00-8223-8F88CF2920A0}" srcOrd="4" destOrd="0" presId="urn:microsoft.com/office/officeart/2005/8/layout/arrow2"/>
    <dgm:cxn modelId="{6FACA5DA-F297-4A8D-A4ED-8366C0E44E2A}" type="presParOf" srcId="{1678C7E9-A915-4F25-AF03-3F1527BBE12D}" destId="{790158A8-EF4D-405F-96F7-AC2C0D43F282}" srcOrd="5" destOrd="0" presId="urn:microsoft.com/office/officeart/2005/8/layout/arrow2"/>
    <dgm:cxn modelId="{7433AE58-D100-4B76-A153-2BAC45091C66}" type="presParOf" srcId="{1678C7E9-A915-4F25-AF03-3F1527BBE12D}" destId="{1E7AD0DE-A743-451D-862E-676629FC20D9}" srcOrd="6" destOrd="0" presId="urn:microsoft.com/office/officeart/2005/8/layout/arrow2"/>
    <dgm:cxn modelId="{AC31EAC8-453F-4D23-939A-426E9AE20CBF}" type="presParOf" srcId="{1678C7E9-A915-4F25-AF03-3F1527BBE12D}" destId="{56982D7E-6797-4C8C-ABD0-2F1B6C178454}" srcOrd="7" destOrd="0" presId="urn:microsoft.com/office/officeart/2005/8/layout/arrow2"/>
    <dgm:cxn modelId="{6718C9D2-12DC-46C9-AEFC-490B6896F66E}" type="presParOf" srcId="{1678C7E9-A915-4F25-AF03-3F1527BBE12D}" destId="{480F231A-510A-41F3-B267-7994AFB42A6B}" srcOrd="8" destOrd="0" presId="urn:microsoft.com/office/officeart/2005/8/layout/arrow2"/>
    <dgm:cxn modelId="{C5559EF7-43EF-4352-88BA-CFE1CE91833E}" type="presParOf" srcId="{1678C7E9-A915-4F25-AF03-3F1527BBE12D}" destId="{BA335C35-DD64-40DF-819E-C46FE4E3567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826C94-90C4-45E8-8623-01948922B72F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E0822E13-3738-49DA-8ABB-0672E8237C45}">
      <dgm:prSet phldrT="[Texto]"/>
      <dgm:spPr/>
      <dgm:t>
        <a:bodyPr/>
        <a:lstStyle/>
        <a:p>
          <a:r>
            <a:rPr lang="en-US" b="1" dirty="0" err="1" smtClean="0"/>
            <a:t>Ciclo</a:t>
          </a:r>
          <a:r>
            <a:rPr lang="en-US" b="1" dirty="0" smtClean="0"/>
            <a:t> 1 – </a:t>
          </a:r>
          <a:r>
            <a:rPr lang="en-US" b="1" dirty="0" err="1" smtClean="0"/>
            <a:t>Ordenes</a:t>
          </a:r>
          <a:r>
            <a:rPr lang="en-US" b="1" dirty="0" smtClean="0"/>
            <a:t> de </a:t>
          </a:r>
          <a:r>
            <a:rPr lang="es-ES" b="1" noProof="0" dirty="0" smtClean="0"/>
            <a:t>Compra</a:t>
          </a:r>
          <a:endParaRPr lang="es-ES" b="1" noProof="0" dirty="0"/>
        </a:p>
      </dgm:t>
    </dgm:pt>
    <dgm:pt modelId="{61A1B7D7-844A-4D7C-BED8-D743C204E408}" type="parTrans" cxnId="{6DBBA97B-5F2E-450C-AD21-F20063373751}">
      <dgm:prSet/>
      <dgm:spPr/>
      <dgm:t>
        <a:bodyPr/>
        <a:lstStyle/>
        <a:p>
          <a:endParaRPr lang="es-CO"/>
        </a:p>
      </dgm:t>
    </dgm:pt>
    <dgm:pt modelId="{676C2B7D-046C-4841-AB2D-FC79DF653A68}" type="sibTrans" cxnId="{6DBBA97B-5F2E-450C-AD21-F20063373751}">
      <dgm:prSet/>
      <dgm:spPr/>
      <dgm:t>
        <a:bodyPr/>
        <a:lstStyle/>
        <a:p>
          <a:endParaRPr lang="es-CO"/>
        </a:p>
      </dgm:t>
    </dgm:pt>
    <dgm:pt modelId="{CA1D6EA1-F8B1-4618-AF59-916132F801A0}">
      <dgm:prSet phldrT="[Texto]"/>
      <dgm:spPr/>
      <dgm:t>
        <a:bodyPr/>
        <a:lstStyle/>
        <a:p>
          <a:r>
            <a:rPr lang="es-ES" b="1" noProof="0" dirty="0" smtClean="0"/>
            <a:t>Estrategia</a:t>
          </a:r>
          <a:endParaRPr lang="es-ES" b="1" noProof="0" dirty="0"/>
        </a:p>
      </dgm:t>
    </dgm:pt>
    <dgm:pt modelId="{D74B682D-4E2C-4241-B36A-5778E99ECC04}" type="parTrans" cxnId="{05CB8202-C7D6-4278-9DFB-CDEDC7B8DE69}">
      <dgm:prSet/>
      <dgm:spPr/>
      <dgm:t>
        <a:bodyPr/>
        <a:lstStyle/>
        <a:p>
          <a:endParaRPr lang="es-CO"/>
        </a:p>
      </dgm:t>
    </dgm:pt>
    <dgm:pt modelId="{9256DED7-D546-4DED-8C51-42736C797D20}" type="sibTrans" cxnId="{05CB8202-C7D6-4278-9DFB-CDEDC7B8DE69}">
      <dgm:prSet/>
      <dgm:spPr/>
      <dgm:t>
        <a:bodyPr/>
        <a:lstStyle/>
        <a:p>
          <a:endParaRPr lang="es-CO"/>
        </a:p>
      </dgm:t>
    </dgm:pt>
    <dgm:pt modelId="{B403A811-8175-417C-A091-D684339B16C0}">
      <dgm:prSet phldrT="[Texto]"/>
      <dgm:spPr/>
      <dgm:t>
        <a:bodyPr/>
        <a:lstStyle/>
        <a:p>
          <a:r>
            <a:rPr lang="en-US" b="1" dirty="0" err="1" smtClean="0"/>
            <a:t>Ciclo</a:t>
          </a:r>
          <a:r>
            <a:rPr lang="en-US" b="1" dirty="0" smtClean="0"/>
            <a:t> 2 – </a:t>
          </a:r>
          <a:r>
            <a:rPr lang="en-US" b="1" dirty="0" err="1" smtClean="0"/>
            <a:t>Subasta</a:t>
          </a:r>
          <a:r>
            <a:rPr lang="en-US" b="1" dirty="0" smtClean="0"/>
            <a:t> </a:t>
          </a:r>
          <a:r>
            <a:rPr lang="en-US" b="1" dirty="0" err="1" smtClean="0"/>
            <a:t>Inversa</a:t>
          </a:r>
          <a:endParaRPr lang="es-CO" b="1" dirty="0"/>
        </a:p>
      </dgm:t>
    </dgm:pt>
    <dgm:pt modelId="{E6471EB1-43CA-48B7-A8C2-2EE5B561B07D}" type="parTrans" cxnId="{54F392A3-618A-421B-A6BC-446565A1D2B2}">
      <dgm:prSet/>
      <dgm:spPr/>
      <dgm:t>
        <a:bodyPr/>
        <a:lstStyle/>
        <a:p>
          <a:endParaRPr lang="es-CO"/>
        </a:p>
      </dgm:t>
    </dgm:pt>
    <dgm:pt modelId="{47234430-40BF-459E-9524-074CE342240F}" type="sibTrans" cxnId="{54F392A3-618A-421B-A6BC-446565A1D2B2}">
      <dgm:prSet/>
      <dgm:spPr/>
      <dgm:t>
        <a:bodyPr/>
        <a:lstStyle/>
        <a:p>
          <a:endParaRPr lang="es-CO"/>
        </a:p>
      </dgm:t>
    </dgm:pt>
    <dgm:pt modelId="{4CAFE63F-6B99-4CEC-AD32-0B3D5DC188D7}">
      <dgm:prSet phldrT="[Texto]"/>
      <dgm:spPr/>
      <dgm:t>
        <a:bodyPr/>
        <a:lstStyle/>
        <a:p>
          <a:r>
            <a:rPr lang="es-ES" b="1" noProof="0" dirty="0" smtClean="0"/>
            <a:t>Estrategia</a:t>
          </a:r>
          <a:endParaRPr lang="es-ES" b="1" noProof="0" dirty="0"/>
        </a:p>
      </dgm:t>
    </dgm:pt>
    <dgm:pt modelId="{4534D440-3693-4E3D-8525-E56074734834}" type="parTrans" cxnId="{01C304A0-8921-4A5F-9741-46B858774E18}">
      <dgm:prSet/>
      <dgm:spPr/>
      <dgm:t>
        <a:bodyPr/>
        <a:lstStyle/>
        <a:p>
          <a:endParaRPr lang="es-CO"/>
        </a:p>
      </dgm:t>
    </dgm:pt>
    <dgm:pt modelId="{C3F21632-7893-43AB-B19F-9296E0527AAD}" type="sibTrans" cxnId="{01C304A0-8921-4A5F-9741-46B858774E18}">
      <dgm:prSet/>
      <dgm:spPr/>
      <dgm:t>
        <a:bodyPr/>
        <a:lstStyle/>
        <a:p>
          <a:endParaRPr lang="es-CO"/>
        </a:p>
      </dgm:t>
    </dgm:pt>
    <dgm:pt modelId="{E65409D9-3E7E-4F85-84F6-81B2AC512426}">
      <dgm:prSet phldrT="[Texto]" custT="1"/>
      <dgm:spPr/>
      <dgm:t>
        <a:bodyPr/>
        <a:lstStyle/>
        <a:p>
          <a:r>
            <a:rPr lang="en-US" sz="1800" b="1" dirty="0" err="1" smtClean="0"/>
            <a:t>Ciclo</a:t>
          </a:r>
          <a:r>
            <a:rPr lang="en-US" sz="1800" b="1" dirty="0" smtClean="0"/>
            <a:t> 3 – </a:t>
          </a:r>
          <a:r>
            <a:rPr lang="en-US" sz="1800" b="1" dirty="0" err="1" smtClean="0"/>
            <a:t>Registro</a:t>
          </a:r>
          <a:r>
            <a:rPr lang="en-US" sz="1800" b="1" dirty="0" smtClean="0"/>
            <a:t> </a:t>
          </a:r>
          <a:r>
            <a:rPr lang="en-US" sz="1800" b="1" dirty="0" err="1" smtClean="0"/>
            <a:t>entidades</a:t>
          </a:r>
          <a:endParaRPr lang="es-CO" sz="1800" b="1" dirty="0"/>
        </a:p>
      </dgm:t>
    </dgm:pt>
    <dgm:pt modelId="{3BC05035-6B0A-457C-A765-D004E3F2715B}" type="parTrans" cxnId="{2536B785-3DEF-4EFD-8C44-629FEF5ED0E9}">
      <dgm:prSet/>
      <dgm:spPr/>
      <dgm:t>
        <a:bodyPr/>
        <a:lstStyle/>
        <a:p>
          <a:endParaRPr lang="es-CO"/>
        </a:p>
      </dgm:t>
    </dgm:pt>
    <dgm:pt modelId="{01D45666-6DD6-400C-8B94-1592C86883F6}" type="sibTrans" cxnId="{2536B785-3DEF-4EFD-8C44-629FEF5ED0E9}">
      <dgm:prSet/>
      <dgm:spPr/>
      <dgm:t>
        <a:bodyPr/>
        <a:lstStyle/>
        <a:p>
          <a:endParaRPr lang="es-CO"/>
        </a:p>
      </dgm:t>
    </dgm:pt>
    <dgm:pt modelId="{D229F0F1-DFA0-4E3C-9586-388AD5AF6691}">
      <dgm:prSet phldrT="[Texto]"/>
      <dgm:spPr/>
      <dgm:t>
        <a:bodyPr/>
        <a:lstStyle/>
        <a:p>
          <a:r>
            <a:rPr lang="en-US" b="1" dirty="0" err="1" smtClean="0"/>
            <a:t>Estrategia</a:t>
          </a:r>
          <a:endParaRPr lang="es-CO" b="1" dirty="0"/>
        </a:p>
      </dgm:t>
    </dgm:pt>
    <dgm:pt modelId="{89506465-8BB6-445F-B101-51C55F7A29A7}" type="parTrans" cxnId="{4C1A4B1F-9FEA-4AAA-9652-FE418744DCAE}">
      <dgm:prSet/>
      <dgm:spPr/>
      <dgm:t>
        <a:bodyPr/>
        <a:lstStyle/>
        <a:p>
          <a:endParaRPr lang="es-CO"/>
        </a:p>
      </dgm:t>
    </dgm:pt>
    <dgm:pt modelId="{F738B9A0-77A8-48F7-B22E-F026FC128E04}" type="sibTrans" cxnId="{4C1A4B1F-9FEA-4AAA-9652-FE418744DCAE}">
      <dgm:prSet/>
      <dgm:spPr/>
      <dgm:t>
        <a:bodyPr/>
        <a:lstStyle/>
        <a:p>
          <a:endParaRPr lang="es-CO"/>
        </a:p>
      </dgm:t>
    </dgm:pt>
    <dgm:pt modelId="{F3CDF9F3-4649-4A3B-9429-83FF94DB0743}">
      <dgm:prSet phldrT="[Texto]"/>
      <dgm:spPr/>
      <dgm:t>
        <a:bodyPr/>
        <a:lstStyle/>
        <a:p>
          <a:r>
            <a:rPr lang="es-ES" b="1" noProof="0" dirty="0" smtClean="0"/>
            <a:t>Planificación</a:t>
          </a:r>
          <a:endParaRPr lang="es-ES" b="1" noProof="0" dirty="0"/>
        </a:p>
      </dgm:t>
    </dgm:pt>
    <dgm:pt modelId="{A561AC17-2844-4FCC-9480-436F07648A1D}" type="parTrans" cxnId="{F2739407-01C6-4FE1-98E6-08E29CEE9F6E}">
      <dgm:prSet/>
      <dgm:spPr/>
      <dgm:t>
        <a:bodyPr/>
        <a:lstStyle/>
        <a:p>
          <a:endParaRPr lang="es-CO"/>
        </a:p>
      </dgm:t>
    </dgm:pt>
    <dgm:pt modelId="{FA0564DE-378F-4F65-8BCE-12E73B10766F}" type="sibTrans" cxnId="{F2739407-01C6-4FE1-98E6-08E29CEE9F6E}">
      <dgm:prSet/>
      <dgm:spPr/>
      <dgm:t>
        <a:bodyPr/>
        <a:lstStyle/>
        <a:p>
          <a:endParaRPr lang="es-CO"/>
        </a:p>
      </dgm:t>
    </dgm:pt>
    <dgm:pt modelId="{AE910D84-1F05-4F33-935B-1C810DA3450B}">
      <dgm:prSet phldrT="[Texto]"/>
      <dgm:spPr/>
      <dgm:t>
        <a:bodyPr/>
        <a:lstStyle/>
        <a:p>
          <a:r>
            <a:rPr lang="es-ES" b="1" noProof="0" dirty="0" smtClean="0"/>
            <a:t>Requerimientos</a:t>
          </a:r>
          <a:endParaRPr lang="es-ES" b="1" noProof="0" dirty="0"/>
        </a:p>
      </dgm:t>
    </dgm:pt>
    <dgm:pt modelId="{1DF72E06-A239-4F7B-9588-54660897BDFD}" type="parTrans" cxnId="{A941900A-59CE-4E5E-85A4-2AC7922731AC}">
      <dgm:prSet/>
      <dgm:spPr/>
      <dgm:t>
        <a:bodyPr/>
        <a:lstStyle/>
        <a:p>
          <a:endParaRPr lang="es-CO"/>
        </a:p>
      </dgm:t>
    </dgm:pt>
    <dgm:pt modelId="{66B18FAC-1A13-4E81-8EB4-AC2FD6E8843D}" type="sibTrans" cxnId="{A941900A-59CE-4E5E-85A4-2AC7922731AC}">
      <dgm:prSet/>
      <dgm:spPr/>
      <dgm:t>
        <a:bodyPr/>
        <a:lstStyle/>
        <a:p>
          <a:endParaRPr lang="es-CO"/>
        </a:p>
      </dgm:t>
    </dgm:pt>
    <dgm:pt modelId="{B4AE5B68-2996-4D85-BCA8-F0A3FC8EB8F6}">
      <dgm:prSet phldrT="[Texto]"/>
      <dgm:spPr/>
      <dgm:t>
        <a:bodyPr/>
        <a:lstStyle/>
        <a:p>
          <a:r>
            <a:rPr lang="es-ES" b="1" noProof="0" dirty="0" smtClean="0"/>
            <a:t>Diseño</a:t>
          </a:r>
          <a:endParaRPr lang="es-ES" b="1" noProof="0" dirty="0"/>
        </a:p>
      </dgm:t>
    </dgm:pt>
    <dgm:pt modelId="{56838968-D9C8-41E4-BDC6-AAB420692A7F}" type="parTrans" cxnId="{8A6FF515-B682-455B-9F92-C60C947EB7F8}">
      <dgm:prSet/>
      <dgm:spPr/>
      <dgm:t>
        <a:bodyPr/>
        <a:lstStyle/>
        <a:p>
          <a:endParaRPr lang="es-CO"/>
        </a:p>
      </dgm:t>
    </dgm:pt>
    <dgm:pt modelId="{DB320948-8289-4485-9321-D2148A2C844F}" type="sibTrans" cxnId="{8A6FF515-B682-455B-9F92-C60C947EB7F8}">
      <dgm:prSet/>
      <dgm:spPr/>
      <dgm:t>
        <a:bodyPr/>
        <a:lstStyle/>
        <a:p>
          <a:endParaRPr lang="es-CO"/>
        </a:p>
      </dgm:t>
    </dgm:pt>
    <dgm:pt modelId="{BAF4FCBF-5DBF-4E18-9D1D-D2FF71C32520}">
      <dgm:prSet phldrT="[Texto]"/>
      <dgm:spPr/>
      <dgm:t>
        <a:bodyPr/>
        <a:lstStyle/>
        <a:p>
          <a:r>
            <a:rPr lang="es-ES" b="1" noProof="0" dirty="0" smtClean="0"/>
            <a:t>Implementación</a:t>
          </a:r>
          <a:endParaRPr lang="es-ES" b="1" noProof="0" dirty="0"/>
        </a:p>
      </dgm:t>
    </dgm:pt>
    <dgm:pt modelId="{48565C4D-3321-40DA-92A9-B07FC2008C91}" type="parTrans" cxnId="{3EABB5A6-3C00-43ED-98AC-670BCFA3E096}">
      <dgm:prSet/>
      <dgm:spPr/>
      <dgm:t>
        <a:bodyPr/>
        <a:lstStyle/>
        <a:p>
          <a:endParaRPr lang="es-CO"/>
        </a:p>
      </dgm:t>
    </dgm:pt>
    <dgm:pt modelId="{95B8B1B1-4759-4AAC-8305-354DD585952B}" type="sibTrans" cxnId="{3EABB5A6-3C00-43ED-98AC-670BCFA3E096}">
      <dgm:prSet/>
      <dgm:spPr/>
      <dgm:t>
        <a:bodyPr/>
        <a:lstStyle/>
        <a:p>
          <a:endParaRPr lang="es-CO"/>
        </a:p>
      </dgm:t>
    </dgm:pt>
    <dgm:pt modelId="{A9318B34-D9A6-4D63-84C2-938EF145F424}">
      <dgm:prSet phldrT="[Texto]"/>
      <dgm:spPr/>
      <dgm:t>
        <a:bodyPr/>
        <a:lstStyle/>
        <a:p>
          <a:r>
            <a:rPr lang="es-ES" b="1" noProof="0" dirty="0" smtClean="0"/>
            <a:t>Pruebas</a:t>
          </a:r>
          <a:endParaRPr lang="es-ES" b="1" noProof="0" dirty="0"/>
        </a:p>
      </dgm:t>
    </dgm:pt>
    <dgm:pt modelId="{B595CB15-6382-4403-8FB5-5C5A6C949C0F}" type="parTrans" cxnId="{804C2B66-31CF-4C28-9F1D-59ED51FE089B}">
      <dgm:prSet/>
      <dgm:spPr/>
      <dgm:t>
        <a:bodyPr/>
        <a:lstStyle/>
        <a:p>
          <a:endParaRPr lang="es-CO"/>
        </a:p>
      </dgm:t>
    </dgm:pt>
    <dgm:pt modelId="{6F40A677-CDE7-4EAE-BB67-DC39D75161CD}" type="sibTrans" cxnId="{804C2B66-31CF-4C28-9F1D-59ED51FE089B}">
      <dgm:prSet/>
      <dgm:spPr/>
      <dgm:t>
        <a:bodyPr/>
        <a:lstStyle/>
        <a:p>
          <a:endParaRPr lang="es-CO"/>
        </a:p>
      </dgm:t>
    </dgm:pt>
    <dgm:pt modelId="{8795D509-2F87-4B60-AF7A-4E8450F1E4BE}">
      <dgm:prSet phldrT="[Texto]"/>
      <dgm:spPr/>
      <dgm:t>
        <a:bodyPr/>
        <a:lstStyle/>
        <a:p>
          <a:r>
            <a:rPr lang="es-ES" b="1" noProof="0" dirty="0" err="1" smtClean="0"/>
            <a:t>Postmortem</a:t>
          </a:r>
          <a:endParaRPr lang="es-ES" b="1" noProof="0" dirty="0"/>
        </a:p>
      </dgm:t>
    </dgm:pt>
    <dgm:pt modelId="{5C26AE00-CB69-46AA-B8B1-B91ACAA1F0EE}" type="parTrans" cxnId="{D58E3688-4538-4DF9-9DE6-489A841989D4}">
      <dgm:prSet/>
      <dgm:spPr/>
      <dgm:t>
        <a:bodyPr/>
        <a:lstStyle/>
        <a:p>
          <a:endParaRPr lang="es-CO"/>
        </a:p>
      </dgm:t>
    </dgm:pt>
    <dgm:pt modelId="{8365E32D-6962-47E1-BDA7-EE4DF7A5A904}" type="sibTrans" cxnId="{D58E3688-4538-4DF9-9DE6-489A841989D4}">
      <dgm:prSet/>
      <dgm:spPr/>
      <dgm:t>
        <a:bodyPr/>
        <a:lstStyle/>
        <a:p>
          <a:endParaRPr lang="es-CO"/>
        </a:p>
      </dgm:t>
    </dgm:pt>
    <dgm:pt modelId="{D75620CA-88D5-4123-8F91-FD60CC4E1DF0}">
      <dgm:prSet phldrT="[Texto]"/>
      <dgm:spPr/>
      <dgm:t>
        <a:bodyPr/>
        <a:lstStyle/>
        <a:p>
          <a:r>
            <a:rPr lang="es-ES" b="1" noProof="0" dirty="0" smtClean="0"/>
            <a:t>Planificación</a:t>
          </a:r>
          <a:endParaRPr lang="es-ES" b="1" noProof="0" dirty="0"/>
        </a:p>
      </dgm:t>
    </dgm:pt>
    <dgm:pt modelId="{97E2CCA7-D445-4D8E-B3C8-0DE1F31DBE91}" type="parTrans" cxnId="{FA368364-AEE5-4364-A169-86C3642BA8FB}">
      <dgm:prSet/>
      <dgm:spPr/>
      <dgm:t>
        <a:bodyPr/>
        <a:lstStyle/>
        <a:p>
          <a:endParaRPr lang="es-CO"/>
        </a:p>
      </dgm:t>
    </dgm:pt>
    <dgm:pt modelId="{E341E0D3-8C68-4B7A-932B-D31A5799678D}" type="sibTrans" cxnId="{FA368364-AEE5-4364-A169-86C3642BA8FB}">
      <dgm:prSet/>
      <dgm:spPr/>
      <dgm:t>
        <a:bodyPr/>
        <a:lstStyle/>
        <a:p>
          <a:endParaRPr lang="es-CO"/>
        </a:p>
      </dgm:t>
    </dgm:pt>
    <dgm:pt modelId="{D44D1BBF-5863-4D5C-9449-2337EB31C8A9}">
      <dgm:prSet phldrT="[Texto]"/>
      <dgm:spPr/>
      <dgm:t>
        <a:bodyPr/>
        <a:lstStyle/>
        <a:p>
          <a:r>
            <a:rPr lang="es-ES" b="1" noProof="0" dirty="0" smtClean="0"/>
            <a:t>Requerimientos</a:t>
          </a:r>
          <a:endParaRPr lang="es-ES" b="1" noProof="0" dirty="0"/>
        </a:p>
      </dgm:t>
    </dgm:pt>
    <dgm:pt modelId="{E4FB65A8-7426-4BAA-91FB-7ABDF9DBFCA2}" type="parTrans" cxnId="{C555BBBA-C77A-4D63-8103-C52FA89C6643}">
      <dgm:prSet/>
      <dgm:spPr/>
      <dgm:t>
        <a:bodyPr/>
        <a:lstStyle/>
        <a:p>
          <a:endParaRPr lang="es-CO"/>
        </a:p>
      </dgm:t>
    </dgm:pt>
    <dgm:pt modelId="{C3512761-E967-4FDD-9094-444F8173B4AB}" type="sibTrans" cxnId="{C555BBBA-C77A-4D63-8103-C52FA89C6643}">
      <dgm:prSet/>
      <dgm:spPr/>
      <dgm:t>
        <a:bodyPr/>
        <a:lstStyle/>
        <a:p>
          <a:endParaRPr lang="es-CO"/>
        </a:p>
      </dgm:t>
    </dgm:pt>
    <dgm:pt modelId="{F03D7934-E627-4AC3-9807-1D4FDEF07A61}">
      <dgm:prSet phldrT="[Texto]"/>
      <dgm:spPr/>
      <dgm:t>
        <a:bodyPr/>
        <a:lstStyle/>
        <a:p>
          <a:r>
            <a:rPr lang="es-ES" b="1" noProof="0" dirty="0" smtClean="0"/>
            <a:t>Diseño</a:t>
          </a:r>
          <a:endParaRPr lang="es-ES" b="1" noProof="0" dirty="0"/>
        </a:p>
      </dgm:t>
    </dgm:pt>
    <dgm:pt modelId="{89B6C3B0-8BD6-4CA5-A287-DCF3FD14B3CC}" type="parTrans" cxnId="{664E18A5-B14A-4209-BC86-46273EB4D050}">
      <dgm:prSet/>
      <dgm:spPr/>
      <dgm:t>
        <a:bodyPr/>
        <a:lstStyle/>
        <a:p>
          <a:endParaRPr lang="es-CO"/>
        </a:p>
      </dgm:t>
    </dgm:pt>
    <dgm:pt modelId="{648169E7-AC1D-483F-B55F-BEBF8E56C2D3}" type="sibTrans" cxnId="{664E18A5-B14A-4209-BC86-46273EB4D050}">
      <dgm:prSet/>
      <dgm:spPr/>
      <dgm:t>
        <a:bodyPr/>
        <a:lstStyle/>
        <a:p>
          <a:endParaRPr lang="es-CO"/>
        </a:p>
      </dgm:t>
    </dgm:pt>
    <dgm:pt modelId="{CF3E4AC9-29EE-4759-8C6E-E87457FEC2C5}">
      <dgm:prSet phldrT="[Texto]"/>
      <dgm:spPr/>
      <dgm:t>
        <a:bodyPr/>
        <a:lstStyle/>
        <a:p>
          <a:r>
            <a:rPr lang="es-ES" b="1" noProof="0" dirty="0" smtClean="0"/>
            <a:t>Implementación</a:t>
          </a:r>
          <a:endParaRPr lang="es-ES" b="1" noProof="0" dirty="0"/>
        </a:p>
      </dgm:t>
    </dgm:pt>
    <dgm:pt modelId="{B78AC7A2-A9ED-4402-90E5-AE745896096D}" type="parTrans" cxnId="{6DF4EF2D-8D3C-4412-9C8B-A299EE1155AB}">
      <dgm:prSet/>
      <dgm:spPr/>
      <dgm:t>
        <a:bodyPr/>
        <a:lstStyle/>
        <a:p>
          <a:endParaRPr lang="es-CO"/>
        </a:p>
      </dgm:t>
    </dgm:pt>
    <dgm:pt modelId="{CB590D69-884E-4297-8A4C-E387152DA1DE}" type="sibTrans" cxnId="{6DF4EF2D-8D3C-4412-9C8B-A299EE1155AB}">
      <dgm:prSet/>
      <dgm:spPr/>
      <dgm:t>
        <a:bodyPr/>
        <a:lstStyle/>
        <a:p>
          <a:endParaRPr lang="es-CO"/>
        </a:p>
      </dgm:t>
    </dgm:pt>
    <dgm:pt modelId="{63E45A4B-D8AA-409C-BD40-07578E8F9326}">
      <dgm:prSet phldrT="[Texto]"/>
      <dgm:spPr/>
      <dgm:t>
        <a:bodyPr/>
        <a:lstStyle/>
        <a:p>
          <a:r>
            <a:rPr lang="es-ES" b="1" noProof="0" dirty="0" smtClean="0"/>
            <a:t>Pruebas</a:t>
          </a:r>
          <a:endParaRPr lang="es-ES" b="1" noProof="0" dirty="0"/>
        </a:p>
      </dgm:t>
    </dgm:pt>
    <dgm:pt modelId="{36CC33C2-9063-43ED-B41B-C1CC06A77B59}" type="parTrans" cxnId="{0C72E351-FB39-4D72-9D06-C4A5B8BCC921}">
      <dgm:prSet/>
      <dgm:spPr/>
      <dgm:t>
        <a:bodyPr/>
        <a:lstStyle/>
        <a:p>
          <a:endParaRPr lang="es-CO"/>
        </a:p>
      </dgm:t>
    </dgm:pt>
    <dgm:pt modelId="{6BB1D313-3877-4490-A52B-80BF868866EA}" type="sibTrans" cxnId="{0C72E351-FB39-4D72-9D06-C4A5B8BCC921}">
      <dgm:prSet/>
      <dgm:spPr/>
      <dgm:t>
        <a:bodyPr/>
        <a:lstStyle/>
        <a:p>
          <a:endParaRPr lang="es-CO"/>
        </a:p>
      </dgm:t>
    </dgm:pt>
    <dgm:pt modelId="{63D6FABF-61F0-4AB5-BAAE-843476404267}">
      <dgm:prSet phldrT="[Texto]"/>
      <dgm:spPr/>
      <dgm:t>
        <a:bodyPr/>
        <a:lstStyle/>
        <a:p>
          <a:r>
            <a:rPr lang="es-ES" b="1" noProof="0" dirty="0" err="1" smtClean="0"/>
            <a:t>Postmortem</a:t>
          </a:r>
          <a:endParaRPr lang="es-ES" b="1" noProof="0" dirty="0"/>
        </a:p>
      </dgm:t>
    </dgm:pt>
    <dgm:pt modelId="{2B94603F-E0C0-44F2-A752-9DA04D187F5E}" type="parTrans" cxnId="{197B7B06-A2FB-4BE4-A6B3-DB0EE5225BFF}">
      <dgm:prSet/>
      <dgm:spPr/>
      <dgm:t>
        <a:bodyPr/>
        <a:lstStyle/>
        <a:p>
          <a:endParaRPr lang="es-CO"/>
        </a:p>
      </dgm:t>
    </dgm:pt>
    <dgm:pt modelId="{A3CF30E1-8131-44A3-AD67-9217DDEF3DBB}" type="sibTrans" cxnId="{197B7B06-A2FB-4BE4-A6B3-DB0EE5225BFF}">
      <dgm:prSet/>
      <dgm:spPr/>
      <dgm:t>
        <a:bodyPr/>
        <a:lstStyle/>
        <a:p>
          <a:endParaRPr lang="es-CO"/>
        </a:p>
      </dgm:t>
    </dgm:pt>
    <dgm:pt modelId="{05A09244-500C-4A46-9F31-5A8C3ED2B3B9}">
      <dgm:prSet phldrT="[Texto]"/>
      <dgm:spPr/>
      <dgm:t>
        <a:bodyPr/>
        <a:lstStyle/>
        <a:p>
          <a:r>
            <a:rPr lang="es-ES" b="1" noProof="0" dirty="0" smtClean="0"/>
            <a:t>Planificación</a:t>
          </a:r>
          <a:endParaRPr lang="es-ES" b="1" noProof="0" dirty="0"/>
        </a:p>
      </dgm:t>
    </dgm:pt>
    <dgm:pt modelId="{151870CC-F919-494E-A7FD-6F5390C27778}" type="parTrans" cxnId="{16D359E9-A714-43FA-94CC-679DF87E0D30}">
      <dgm:prSet/>
      <dgm:spPr/>
      <dgm:t>
        <a:bodyPr/>
        <a:lstStyle/>
        <a:p>
          <a:endParaRPr lang="es-CO"/>
        </a:p>
      </dgm:t>
    </dgm:pt>
    <dgm:pt modelId="{93930C5F-AE1C-4F08-B33B-7B5FD40D39F9}" type="sibTrans" cxnId="{16D359E9-A714-43FA-94CC-679DF87E0D30}">
      <dgm:prSet/>
      <dgm:spPr/>
      <dgm:t>
        <a:bodyPr/>
        <a:lstStyle/>
        <a:p>
          <a:endParaRPr lang="es-CO"/>
        </a:p>
      </dgm:t>
    </dgm:pt>
    <dgm:pt modelId="{CCA07D0C-5EDD-428A-875E-D22AADB44B6C}">
      <dgm:prSet phldrT="[Texto]"/>
      <dgm:spPr/>
      <dgm:t>
        <a:bodyPr/>
        <a:lstStyle/>
        <a:p>
          <a:r>
            <a:rPr lang="es-ES" b="1" noProof="0" dirty="0" smtClean="0"/>
            <a:t>Requerimientos</a:t>
          </a:r>
          <a:endParaRPr lang="es-ES" b="1" noProof="0" dirty="0"/>
        </a:p>
      </dgm:t>
    </dgm:pt>
    <dgm:pt modelId="{A13785C0-821F-4C42-B1AE-9FED08088A60}" type="parTrans" cxnId="{7C04F4CD-ABAA-4B44-ABC7-F57D978976EE}">
      <dgm:prSet/>
      <dgm:spPr/>
      <dgm:t>
        <a:bodyPr/>
        <a:lstStyle/>
        <a:p>
          <a:endParaRPr lang="es-CO"/>
        </a:p>
      </dgm:t>
    </dgm:pt>
    <dgm:pt modelId="{CEEAF8F4-7308-45AE-8203-FBD875E2CB5B}" type="sibTrans" cxnId="{7C04F4CD-ABAA-4B44-ABC7-F57D978976EE}">
      <dgm:prSet/>
      <dgm:spPr/>
      <dgm:t>
        <a:bodyPr/>
        <a:lstStyle/>
        <a:p>
          <a:endParaRPr lang="es-CO"/>
        </a:p>
      </dgm:t>
    </dgm:pt>
    <dgm:pt modelId="{25B1A82E-B156-4728-956A-514BED858587}">
      <dgm:prSet phldrT="[Texto]"/>
      <dgm:spPr/>
      <dgm:t>
        <a:bodyPr/>
        <a:lstStyle/>
        <a:p>
          <a:r>
            <a:rPr lang="es-ES" b="1" noProof="0" dirty="0" smtClean="0"/>
            <a:t>Diseño</a:t>
          </a:r>
          <a:endParaRPr lang="es-ES" b="1" noProof="0" dirty="0"/>
        </a:p>
      </dgm:t>
    </dgm:pt>
    <dgm:pt modelId="{01DD536D-7BF0-483A-9BB4-B8B4C73E4CC3}" type="parTrans" cxnId="{27503830-F43D-4E5B-BA99-F6804DC7BFB1}">
      <dgm:prSet/>
      <dgm:spPr/>
      <dgm:t>
        <a:bodyPr/>
        <a:lstStyle/>
        <a:p>
          <a:endParaRPr lang="es-CO"/>
        </a:p>
      </dgm:t>
    </dgm:pt>
    <dgm:pt modelId="{7EEC8101-0DDA-44FD-9B6B-4933E6798F00}" type="sibTrans" cxnId="{27503830-F43D-4E5B-BA99-F6804DC7BFB1}">
      <dgm:prSet/>
      <dgm:spPr/>
      <dgm:t>
        <a:bodyPr/>
        <a:lstStyle/>
        <a:p>
          <a:endParaRPr lang="es-CO"/>
        </a:p>
      </dgm:t>
    </dgm:pt>
    <dgm:pt modelId="{B26B0778-1FFA-4360-9932-60ADF99C3C22}">
      <dgm:prSet phldrT="[Texto]"/>
      <dgm:spPr/>
      <dgm:t>
        <a:bodyPr/>
        <a:lstStyle/>
        <a:p>
          <a:r>
            <a:rPr lang="es-ES" b="1" noProof="0" dirty="0" smtClean="0"/>
            <a:t>Implementación</a:t>
          </a:r>
          <a:endParaRPr lang="es-ES" b="1" noProof="0" dirty="0"/>
        </a:p>
      </dgm:t>
    </dgm:pt>
    <dgm:pt modelId="{176FC96D-8C56-4CB0-B615-4ADEF20B08BB}" type="parTrans" cxnId="{67F51227-4D6F-494D-A454-6E113B27874F}">
      <dgm:prSet/>
      <dgm:spPr/>
      <dgm:t>
        <a:bodyPr/>
        <a:lstStyle/>
        <a:p>
          <a:endParaRPr lang="es-CO"/>
        </a:p>
      </dgm:t>
    </dgm:pt>
    <dgm:pt modelId="{2A78FC36-10FD-42A6-AD48-CFC734776CA1}" type="sibTrans" cxnId="{67F51227-4D6F-494D-A454-6E113B27874F}">
      <dgm:prSet/>
      <dgm:spPr/>
      <dgm:t>
        <a:bodyPr/>
        <a:lstStyle/>
        <a:p>
          <a:endParaRPr lang="es-CO"/>
        </a:p>
      </dgm:t>
    </dgm:pt>
    <dgm:pt modelId="{EE0371D3-73D8-4CE0-B90C-C6719086B0CF}">
      <dgm:prSet phldrT="[Texto]"/>
      <dgm:spPr/>
      <dgm:t>
        <a:bodyPr/>
        <a:lstStyle/>
        <a:p>
          <a:r>
            <a:rPr lang="es-ES" b="1" noProof="0" dirty="0" smtClean="0"/>
            <a:t>Pruebas</a:t>
          </a:r>
          <a:endParaRPr lang="es-ES" b="1" noProof="0" dirty="0"/>
        </a:p>
      </dgm:t>
    </dgm:pt>
    <dgm:pt modelId="{9E54F3E8-7F31-4D53-B0CA-745250EB2D55}" type="parTrans" cxnId="{A908145A-C3B9-43CF-9DA5-3D1485527766}">
      <dgm:prSet/>
      <dgm:spPr/>
      <dgm:t>
        <a:bodyPr/>
        <a:lstStyle/>
        <a:p>
          <a:endParaRPr lang="es-CO"/>
        </a:p>
      </dgm:t>
    </dgm:pt>
    <dgm:pt modelId="{4EFAC8F3-7F4A-4D98-8C99-D37385BFFB2C}" type="sibTrans" cxnId="{A908145A-C3B9-43CF-9DA5-3D1485527766}">
      <dgm:prSet/>
      <dgm:spPr/>
      <dgm:t>
        <a:bodyPr/>
        <a:lstStyle/>
        <a:p>
          <a:endParaRPr lang="es-CO"/>
        </a:p>
      </dgm:t>
    </dgm:pt>
    <dgm:pt modelId="{8BA327DE-EA3A-4DFD-858F-7493595AEBD7}">
      <dgm:prSet phldrT="[Texto]"/>
      <dgm:spPr/>
      <dgm:t>
        <a:bodyPr/>
        <a:lstStyle/>
        <a:p>
          <a:r>
            <a:rPr lang="en-US" b="1" dirty="0" smtClean="0"/>
            <a:t>Postmortem</a:t>
          </a:r>
          <a:endParaRPr lang="es-CO" b="1" dirty="0"/>
        </a:p>
      </dgm:t>
    </dgm:pt>
    <dgm:pt modelId="{F4A7F037-5C81-46EE-9A7A-35209E402AB8}" type="parTrans" cxnId="{B1C6C3AC-346E-4627-A57A-3A767C54AF23}">
      <dgm:prSet/>
      <dgm:spPr/>
      <dgm:t>
        <a:bodyPr/>
        <a:lstStyle/>
        <a:p>
          <a:endParaRPr lang="es-CO"/>
        </a:p>
      </dgm:t>
    </dgm:pt>
    <dgm:pt modelId="{AAA3A81F-D4C4-4721-950D-03A5BD80F664}" type="sibTrans" cxnId="{B1C6C3AC-346E-4627-A57A-3A767C54AF23}">
      <dgm:prSet/>
      <dgm:spPr/>
      <dgm:t>
        <a:bodyPr/>
        <a:lstStyle/>
        <a:p>
          <a:endParaRPr lang="es-CO"/>
        </a:p>
      </dgm:t>
    </dgm:pt>
    <dgm:pt modelId="{F036BB61-EB75-48DC-9482-BB8469BBF094}" type="pres">
      <dgm:prSet presAssocID="{01826C94-90C4-45E8-8623-01948922B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1DAE040-E3ED-41C9-A71C-ABDFCDFB3AB0}" type="pres">
      <dgm:prSet presAssocID="{E65409D9-3E7E-4F85-84F6-81B2AC512426}" presName="boxAndChildren" presStyleCnt="0"/>
      <dgm:spPr/>
    </dgm:pt>
    <dgm:pt modelId="{98F1D381-54EC-46A8-A46D-871A6E86A46C}" type="pres">
      <dgm:prSet presAssocID="{E65409D9-3E7E-4F85-84F6-81B2AC512426}" presName="parentTextBox" presStyleLbl="node1" presStyleIdx="0" presStyleCnt="3"/>
      <dgm:spPr/>
      <dgm:t>
        <a:bodyPr/>
        <a:lstStyle/>
        <a:p>
          <a:endParaRPr lang="es-CO"/>
        </a:p>
      </dgm:t>
    </dgm:pt>
    <dgm:pt modelId="{A64362A2-239E-488E-BB09-818103067328}" type="pres">
      <dgm:prSet presAssocID="{E65409D9-3E7E-4F85-84F6-81B2AC512426}" presName="entireBox" presStyleLbl="node1" presStyleIdx="0" presStyleCnt="3"/>
      <dgm:spPr/>
      <dgm:t>
        <a:bodyPr/>
        <a:lstStyle/>
        <a:p>
          <a:endParaRPr lang="es-CO"/>
        </a:p>
      </dgm:t>
    </dgm:pt>
    <dgm:pt modelId="{CB681D76-8C96-4432-BD46-38B41988F78E}" type="pres">
      <dgm:prSet presAssocID="{E65409D9-3E7E-4F85-84F6-81B2AC512426}" presName="descendantBox" presStyleCnt="0"/>
      <dgm:spPr/>
    </dgm:pt>
    <dgm:pt modelId="{FF29185B-01DE-45B7-BC6F-5F2ADD0AC9D3}" type="pres">
      <dgm:prSet presAssocID="{D229F0F1-DFA0-4E3C-9586-388AD5AF6691}" presName="childTextBox" presStyleLbl="fgAccFollowNode1" presStyleIdx="0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7DF800F-4E65-4E8F-B4E9-BF5B2C56AEB9}" type="pres">
      <dgm:prSet presAssocID="{05A09244-500C-4A46-9F31-5A8C3ED2B3B9}" presName="childTextBox" presStyleLbl="fgAccFollowNode1" presStyleIdx="1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A9EAED9-AE2C-498D-993F-A867CC888488}" type="pres">
      <dgm:prSet presAssocID="{CCA07D0C-5EDD-428A-875E-D22AADB44B6C}" presName="childTextBox" presStyleLbl="fgAccFollowNode1" presStyleIdx="2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B26D77-F8BB-4618-9C4A-5DFBB961ED81}" type="pres">
      <dgm:prSet presAssocID="{25B1A82E-B156-4728-956A-514BED858587}" presName="childTextBox" presStyleLbl="fgAccFollowNode1" presStyleIdx="3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58B9C1-5FAC-4DFE-A0D8-2A1F8B45373A}" type="pres">
      <dgm:prSet presAssocID="{B26B0778-1FFA-4360-9932-60ADF99C3C22}" presName="childTextBox" presStyleLbl="fgAccFollowNode1" presStyleIdx="4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539F03-B290-4306-A906-C124B9119D33}" type="pres">
      <dgm:prSet presAssocID="{EE0371D3-73D8-4CE0-B90C-C6719086B0CF}" presName="childTextBox" presStyleLbl="fgAccFollowNode1" presStyleIdx="5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CB794CA-F065-42A6-B53D-B947E3B7363E}" type="pres">
      <dgm:prSet presAssocID="{8BA327DE-EA3A-4DFD-858F-7493595AEBD7}" presName="childTextBox" presStyleLbl="fgAccFollowNode1" presStyleIdx="6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F4DF093-B918-4B34-B1EA-EF0A1EF00EF9}" type="pres">
      <dgm:prSet presAssocID="{47234430-40BF-459E-9524-074CE342240F}" presName="sp" presStyleCnt="0"/>
      <dgm:spPr/>
    </dgm:pt>
    <dgm:pt modelId="{F4B4D996-8FBC-4AB5-A424-7C742DF3ECBC}" type="pres">
      <dgm:prSet presAssocID="{B403A811-8175-417C-A091-D684339B16C0}" presName="arrowAndChildren" presStyleCnt="0"/>
      <dgm:spPr/>
    </dgm:pt>
    <dgm:pt modelId="{CBFEFD57-4AA7-43E4-8872-2A65F59A7FE4}" type="pres">
      <dgm:prSet presAssocID="{B403A811-8175-417C-A091-D684339B16C0}" presName="parentTextArrow" presStyleLbl="node1" presStyleIdx="0" presStyleCnt="3"/>
      <dgm:spPr/>
      <dgm:t>
        <a:bodyPr/>
        <a:lstStyle/>
        <a:p>
          <a:endParaRPr lang="es-CO"/>
        </a:p>
      </dgm:t>
    </dgm:pt>
    <dgm:pt modelId="{DA7A18E9-62D9-4C65-8117-FBBB4C5AD642}" type="pres">
      <dgm:prSet presAssocID="{B403A811-8175-417C-A091-D684339B16C0}" presName="arrow" presStyleLbl="node1" presStyleIdx="1" presStyleCnt="3"/>
      <dgm:spPr/>
      <dgm:t>
        <a:bodyPr/>
        <a:lstStyle/>
        <a:p>
          <a:endParaRPr lang="es-CO"/>
        </a:p>
      </dgm:t>
    </dgm:pt>
    <dgm:pt modelId="{463348E7-43BF-45FF-BC34-5609FC594CB7}" type="pres">
      <dgm:prSet presAssocID="{B403A811-8175-417C-A091-D684339B16C0}" presName="descendantArrow" presStyleCnt="0"/>
      <dgm:spPr/>
    </dgm:pt>
    <dgm:pt modelId="{9FDA44D3-4519-4F43-9179-23CFAA13A165}" type="pres">
      <dgm:prSet presAssocID="{4CAFE63F-6B99-4CEC-AD32-0B3D5DC188D7}" presName="childTextArrow" presStyleLbl="fgAccFollowNode1" presStyleIdx="7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3D85F4-A29D-4F9A-9664-B5D772A69E43}" type="pres">
      <dgm:prSet presAssocID="{D75620CA-88D5-4123-8F91-FD60CC4E1DF0}" presName="childTextArrow" presStyleLbl="fgAccFollowNode1" presStyleIdx="8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119863-FA77-4A20-A494-0E002BBF49CC}" type="pres">
      <dgm:prSet presAssocID="{D44D1BBF-5863-4D5C-9449-2337EB31C8A9}" presName="childTextArrow" presStyleLbl="fgAccFollowNode1" presStyleIdx="9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FA7EFE-8E8A-491F-A7A1-52467C51A886}" type="pres">
      <dgm:prSet presAssocID="{F03D7934-E627-4AC3-9807-1D4FDEF07A61}" presName="childTextArrow" presStyleLbl="fgAccFollowNode1" presStyleIdx="10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7C1A7A5-FA66-4ECE-9105-B9D2CC627A53}" type="pres">
      <dgm:prSet presAssocID="{CF3E4AC9-29EE-4759-8C6E-E87457FEC2C5}" presName="childTextArrow" presStyleLbl="fgAccFollowNode1" presStyleIdx="11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4BE5799-D379-4919-927D-D4F9A3B6B534}" type="pres">
      <dgm:prSet presAssocID="{63E45A4B-D8AA-409C-BD40-07578E8F9326}" presName="childTextArrow" presStyleLbl="fgAccFollowNode1" presStyleIdx="12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5B53E2-D5F3-4F53-9729-66B020E26AFF}" type="pres">
      <dgm:prSet presAssocID="{63D6FABF-61F0-4AB5-BAAE-843476404267}" presName="childTextArrow" presStyleLbl="fgAccFollowNode1" presStyleIdx="13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C0F4F88-17AF-449E-85C9-7ED4EE1596D8}" type="pres">
      <dgm:prSet presAssocID="{676C2B7D-046C-4841-AB2D-FC79DF653A68}" presName="sp" presStyleCnt="0"/>
      <dgm:spPr/>
    </dgm:pt>
    <dgm:pt modelId="{5E0F4E19-8C50-4235-B995-D80D9C522DD8}" type="pres">
      <dgm:prSet presAssocID="{E0822E13-3738-49DA-8ABB-0672E8237C45}" presName="arrowAndChildren" presStyleCnt="0"/>
      <dgm:spPr/>
    </dgm:pt>
    <dgm:pt modelId="{A9D40F36-4ABA-4FCD-86D2-B2E6434343EC}" type="pres">
      <dgm:prSet presAssocID="{E0822E13-3738-49DA-8ABB-0672E8237C45}" presName="parentTextArrow" presStyleLbl="node1" presStyleIdx="1" presStyleCnt="3"/>
      <dgm:spPr/>
      <dgm:t>
        <a:bodyPr/>
        <a:lstStyle/>
        <a:p>
          <a:endParaRPr lang="es-CO"/>
        </a:p>
      </dgm:t>
    </dgm:pt>
    <dgm:pt modelId="{2FC344A2-6494-4B22-A83F-6429DEFF4813}" type="pres">
      <dgm:prSet presAssocID="{E0822E13-3738-49DA-8ABB-0672E8237C45}" presName="arrow" presStyleLbl="node1" presStyleIdx="2" presStyleCnt="3" custLinFactNeighborX="-980"/>
      <dgm:spPr/>
      <dgm:t>
        <a:bodyPr/>
        <a:lstStyle/>
        <a:p>
          <a:endParaRPr lang="es-CO"/>
        </a:p>
      </dgm:t>
    </dgm:pt>
    <dgm:pt modelId="{50FB530B-900B-49F2-9F8C-1D6A5DF28909}" type="pres">
      <dgm:prSet presAssocID="{E0822E13-3738-49DA-8ABB-0672E8237C45}" presName="descendantArrow" presStyleCnt="0"/>
      <dgm:spPr/>
    </dgm:pt>
    <dgm:pt modelId="{6C2CE984-F53B-4055-AE2A-0D72EBAC8AFD}" type="pres">
      <dgm:prSet presAssocID="{CA1D6EA1-F8B1-4618-AF59-916132F801A0}" presName="childTextArrow" presStyleLbl="fgAccFollowNode1" presStyleIdx="14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C6BD84-486C-4EBE-A535-0EF87B52843F}" type="pres">
      <dgm:prSet presAssocID="{F3CDF9F3-4649-4A3B-9429-83FF94DB0743}" presName="childTextArrow" presStyleLbl="fgAccFollowNode1" presStyleIdx="15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E94A4ED-1DD5-42E8-B981-33D2DE3A2F0C}" type="pres">
      <dgm:prSet presAssocID="{AE910D84-1F05-4F33-935B-1C810DA3450B}" presName="childTextArrow" presStyleLbl="fgAccFollowNode1" presStyleIdx="16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5EF6C66-6696-40A3-8067-A67C70D55E43}" type="pres">
      <dgm:prSet presAssocID="{B4AE5B68-2996-4D85-BCA8-F0A3FC8EB8F6}" presName="childTextArrow" presStyleLbl="fgAccFollowNode1" presStyleIdx="17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2BDC8E-AF9E-4140-9BFE-EA5C92D60A2F}" type="pres">
      <dgm:prSet presAssocID="{BAF4FCBF-5DBF-4E18-9D1D-D2FF71C32520}" presName="childTextArrow" presStyleLbl="fgAccFollowNode1" presStyleIdx="18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F86DF5-E837-410C-9DBC-BCDE8F7286A8}" type="pres">
      <dgm:prSet presAssocID="{A9318B34-D9A6-4D63-84C2-938EF145F424}" presName="childTextArrow" presStyleLbl="fgAccFollowNode1" presStyleIdx="19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88E3FC1-8C73-40FB-8A18-5B7F12D9471B}" type="pres">
      <dgm:prSet presAssocID="{8795D509-2F87-4B60-AF7A-4E8450F1E4BE}" presName="childTextArrow" presStyleLbl="fgAccFollowNode1" presStyleIdx="20" presStyleCnt="2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3EFC6DB-70CB-400C-9D72-0049F7D1DC2F}" type="presOf" srcId="{05A09244-500C-4A46-9F31-5A8C3ED2B3B9}" destId="{67DF800F-4E65-4E8F-B4E9-BF5B2C56AEB9}" srcOrd="0" destOrd="0" presId="urn:microsoft.com/office/officeart/2005/8/layout/process4"/>
    <dgm:cxn modelId="{05CB8202-C7D6-4278-9DFB-CDEDC7B8DE69}" srcId="{E0822E13-3738-49DA-8ABB-0672E8237C45}" destId="{CA1D6EA1-F8B1-4618-AF59-916132F801A0}" srcOrd="0" destOrd="0" parTransId="{D74B682D-4E2C-4241-B36A-5778E99ECC04}" sibTransId="{9256DED7-D546-4DED-8C51-42736C797D20}"/>
    <dgm:cxn modelId="{581AEDDF-2881-478D-B74F-DA7949093A21}" type="presOf" srcId="{D44D1BBF-5863-4D5C-9449-2337EB31C8A9}" destId="{45119863-FA77-4A20-A494-0E002BBF49CC}" srcOrd="0" destOrd="0" presId="urn:microsoft.com/office/officeart/2005/8/layout/process4"/>
    <dgm:cxn modelId="{CFB42653-0E3B-43AE-B133-BDF0DF44C593}" type="presOf" srcId="{CF3E4AC9-29EE-4759-8C6E-E87457FEC2C5}" destId="{97C1A7A5-FA66-4ECE-9105-B9D2CC627A53}" srcOrd="0" destOrd="0" presId="urn:microsoft.com/office/officeart/2005/8/layout/process4"/>
    <dgm:cxn modelId="{3EABB5A6-3C00-43ED-98AC-670BCFA3E096}" srcId="{E0822E13-3738-49DA-8ABB-0672E8237C45}" destId="{BAF4FCBF-5DBF-4E18-9D1D-D2FF71C32520}" srcOrd="4" destOrd="0" parTransId="{48565C4D-3321-40DA-92A9-B07FC2008C91}" sibTransId="{95B8B1B1-4759-4AAC-8305-354DD585952B}"/>
    <dgm:cxn modelId="{1A30A4E5-4F41-4B58-8455-7AD1B25A8A34}" type="presOf" srcId="{B403A811-8175-417C-A091-D684339B16C0}" destId="{DA7A18E9-62D9-4C65-8117-FBBB4C5AD642}" srcOrd="1" destOrd="0" presId="urn:microsoft.com/office/officeart/2005/8/layout/process4"/>
    <dgm:cxn modelId="{8487F30E-A2FB-4ECB-BE37-335202D719A5}" type="presOf" srcId="{CA1D6EA1-F8B1-4618-AF59-916132F801A0}" destId="{6C2CE984-F53B-4055-AE2A-0D72EBAC8AFD}" srcOrd="0" destOrd="0" presId="urn:microsoft.com/office/officeart/2005/8/layout/process4"/>
    <dgm:cxn modelId="{67F51227-4D6F-494D-A454-6E113B27874F}" srcId="{E65409D9-3E7E-4F85-84F6-81B2AC512426}" destId="{B26B0778-1FFA-4360-9932-60ADF99C3C22}" srcOrd="4" destOrd="0" parTransId="{176FC96D-8C56-4CB0-B615-4ADEF20B08BB}" sibTransId="{2A78FC36-10FD-42A6-AD48-CFC734776CA1}"/>
    <dgm:cxn modelId="{E6FD24A7-2F61-46B7-80C4-D79808363688}" type="presOf" srcId="{CCA07D0C-5EDD-428A-875E-D22AADB44B6C}" destId="{CA9EAED9-AE2C-498D-993F-A867CC888488}" srcOrd="0" destOrd="0" presId="urn:microsoft.com/office/officeart/2005/8/layout/process4"/>
    <dgm:cxn modelId="{4ED57C42-048F-4731-80B3-62A4D8759837}" type="presOf" srcId="{63E45A4B-D8AA-409C-BD40-07578E8F9326}" destId="{54BE5799-D379-4919-927D-D4F9A3B6B534}" srcOrd="0" destOrd="0" presId="urn:microsoft.com/office/officeart/2005/8/layout/process4"/>
    <dgm:cxn modelId="{8AED6D70-BEF9-4B81-8167-BBD1F3572944}" type="presOf" srcId="{63D6FABF-61F0-4AB5-BAAE-843476404267}" destId="{9B5B53E2-D5F3-4F53-9729-66B020E26AFF}" srcOrd="0" destOrd="0" presId="urn:microsoft.com/office/officeart/2005/8/layout/process4"/>
    <dgm:cxn modelId="{270CA12B-5AB2-43AD-8CB3-ADE3864CEFFE}" type="presOf" srcId="{E0822E13-3738-49DA-8ABB-0672E8237C45}" destId="{2FC344A2-6494-4B22-A83F-6429DEFF4813}" srcOrd="1" destOrd="0" presId="urn:microsoft.com/office/officeart/2005/8/layout/process4"/>
    <dgm:cxn modelId="{8B01CB23-9381-408C-900F-380DF14CC6A8}" type="presOf" srcId="{4CAFE63F-6B99-4CEC-AD32-0B3D5DC188D7}" destId="{9FDA44D3-4519-4F43-9179-23CFAA13A165}" srcOrd="0" destOrd="0" presId="urn:microsoft.com/office/officeart/2005/8/layout/process4"/>
    <dgm:cxn modelId="{664E18A5-B14A-4209-BC86-46273EB4D050}" srcId="{B403A811-8175-417C-A091-D684339B16C0}" destId="{F03D7934-E627-4AC3-9807-1D4FDEF07A61}" srcOrd="3" destOrd="0" parTransId="{89B6C3B0-8BD6-4CA5-A287-DCF3FD14B3CC}" sibTransId="{648169E7-AC1D-483F-B55F-BEBF8E56C2D3}"/>
    <dgm:cxn modelId="{FA368364-AEE5-4364-A169-86C3642BA8FB}" srcId="{B403A811-8175-417C-A091-D684339B16C0}" destId="{D75620CA-88D5-4123-8F91-FD60CC4E1DF0}" srcOrd="1" destOrd="0" parTransId="{97E2CCA7-D445-4D8E-B3C8-0DE1F31DBE91}" sibTransId="{E341E0D3-8C68-4B7A-932B-D31A5799678D}"/>
    <dgm:cxn modelId="{804C2B66-31CF-4C28-9F1D-59ED51FE089B}" srcId="{E0822E13-3738-49DA-8ABB-0672E8237C45}" destId="{A9318B34-D9A6-4D63-84C2-938EF145F424}" srcOrd="5" destOrd="0" parTransId="{B595CB15-6382-4403-8FB5-5C5A6C949C0F}" sibTransId="{6F40A677-CDE7-4EAE-BB67-DC39D75161CD}"/>
    <dgm:cxn modelId="{86C61873-86F8-4A70-B231-08886E712F23}" type="presOf" srcId="{E65409D9-3E7E-4F85-84F6-81B2AC512426}" destId="{98F1D381-54EC-46A8-A46D-871A6E86A46C}" srcOrd="0" destOrd="0" presId="urn:microsoft.com/office/officeart/2005/8/layout/process4"/>
    <dgm:cxn modelId="{197B7B06-A2FB-4BE4-A6B3-DB0EE5225BFF}" srcId="{B403A811-8175-417C-A091-D684339B16C0}" destId="{63D6FABF-61F0-4AB5-BAAE-843476404267}" srcOrd="6" destOrd="0" parTransId="{2B94603F-E0C0-44F2-A752-9DA04D187F5E}" sibTransId="{A3CF30E1-8131-44A3-AD67-9217DDEF3DBB}"/>
    <dgm:cxn modelId="{F2739407-01C6-4FE1-98E6-08E29CEE9F6E}" srcId="{E0822E13-3738-49DA-8ABB-0672E8237C45}" destId="{F3CDF9F3-4649-4A3B-9429-83FF94DB0743}" srcOrd="1" destOrd="0" parTransId="{A561AC17-2844-4FCC-9480-436F07648A1D}" sibTransId="{FA0564DE-378F-4F65-8BCE-12E73B10766F}"/>
    <dgm:cxn modelId="{CF74004A-0620-4E4B-B89D-0DB4A9F6F587}" type="presOf" srcId="{B403A811-8175-417C-A091-D684339B16C0}" destId="{CBFEFD57-4AA7-43E4-8872-2A65F59A7FE4}" srcOrd="0" destOrd="0" presId="urn:microsoft.com/office/officeart/2005/8/layout/process4"/>
    <dgm:cxn modelId="{28BE3D29-6B33-4AA2-B940-CE5B6243E9C2}" type="presOf" srcId="{25B1A82E-B156-4728-956A-514BED858587}" destId="{B6B26D77-F8BB-4618-9C4A-5DFBB961ED81}" srcOrd="0" destOrd="0" presId="urn:microsoft.com/office/officeart/2005/8/layout/process4"/>
    <dgm:cxn modelId="{F7455E5F-833D-4E0B-AF07-2FFC59A51878}" type="presOf" srcId="{B4AE5B68-2996-4D85-BCA8-F0A3FC8EB8F6}" destId="{35EF6C66-6696-40A3-8067-A67C70D55E43}" srcOrd="0" destOrd="0" presId="urn:microsoft.com/office/officeart/2005/8/layout/process4"/>
    <dgm:cxn modelId="{1EF9C83C-025B-4FD0-99BF-FEE2C3CDD443}" type="presOf" srcId="{8795D509-2F87-4B60-AF7A-4E8450F1E4BE}" destId="{B88E3FC1-8C73-40FB-8A18-5B7F12D9471B}" srcOrd="0" destOrd="0" presId="urn:microsoft.com/office/officeart/2005/8/layout/process4"/>
    <dgm:cxn modelId="{6DBBA97B-5F2E-450C-AD21-F20063373751}" srcId="{01826C94-90C4-45E8-8623-01948922B72F}" destId="{E0822E13-3738-49DA-8ABB-0672E8237C45}" srcOrd="0" destOrd="0" parTransId="{61A1B7D7-844A-4D7C-BED8-D743C204E408}" sibTransId="{676C2B7D-046C-4841-AB2D-FC79DF653A68}"/>
    <dgm:cxn modelId="{0C72E351-FB39-4D72-9D06-C4A5B8BCC921}" srcId="{B403A811-8175-417C-A091-D684339B16C0}" destId="{63E45A4B-D8AA-409C-BD40-07578E8F9326}" srcOrd="5" destOrd="0" parTransId="{36CC33C2-9063-43ED-B41B-C1CC06A77B59}" sibTransId="{6BB1D313-3877-4490-A52B-80BF868866EA}"/>
    <dgm:cxn modelId="{CFF27B85-4CB2-48DF-9F4D-1A16C42B60EB}" type="presOf" srcId="{8BA327DE-EA3A-4DFD-858F-7493595AEBD7}" destId="{2CB794CA-F065-42A6-B53D-B947E3B7363E}" srcOrd="0" destOrd="0" presId="urn:microsoft.com/office/officeart/2005/8/layout/process4"/>
    <dgm:cxn modelId="{B1C6C3AC-346E-4627-A57A-3A767C54AF23}" srcId="{E65409D9-3E7E-4F85-84F6-81B2AC512426}" destId="{8BA327DE-EA3A-4DFD-858F-7493595AEBD7}" srcOrd="6" destOrd="0" parTransId="{F4A7F037-5C81-46EE-9A7A-35209E402AB8}" sibTransId="{AAA3A81F-D4C4-4721-950D-03A5BD80F664}"/>
    <dgm:cxn modelId="{853AE372-E91B-455A-A00D-459072E82EE4}" type="presOf" srcId="{D75620CA-88D5-4123-8F91-FD60CC4E1DF0}" destId="{6B3D85F4-A29D-4F9A-9664-B5D772A69E43}" srcOrd="0" destOrd="0" presId="urn:microsoft.com/office/officeart/2005/8/layout/process4"/>
    <dgm:cxn modelId="{4123C30F-0DB1-4173-81A4-C34F68191AE0}" type="presOf" srcId="{F03D7934-E627-4AC3-9807-1D4FDEF07A61}" destId="{CDFA7EFE-8E8A-491F-A7A1-52467C51A886}" srcOrd="0" destOrd="0" presId="urn:microsoft.com/office/officeart/2005/8/layout/process4"/>
    <dgm:cxn modelId="{E3E0DE8C-84DC-4F47-981B-E3F510642732}" type="presOf" srcId="{B26B0778-1FFA-4360-9932-60ADF99C3C22}" destId="{F158B9C1-5FAC-4DFE-A0D8-2A1F8B45373A}" srcOrd="0" destOrd="0" presId="urn:microsoft.com/office/officeart/2005/8/layout/process4"/>
    <dgm:cxn modelId="{A908145A-C3B9-43CF-9DA5-3D1485527766}" srcId="{E65409D9-3E7E-4F85-84F6-81B2AC512426}" destId="{EE0371D3-73D8-4CE0-B90C-C6719086B0CF}" srcOrd="5" destOrd="0" parTransId="{9E54F3E8-7F31-4D53-B0CA-745250EB2D55}" sibTransId="{4EFAC8F3-7F4A-4D98-8C99-D37385BFFB2C}"/>
    <dgm:cxn modelId="{7C04F4CD-ABAA-4B44-ABC7-F57D978976EE}" srcId="{E65409D9-3E7E-4F85-84F6-81B2AC512426}" destId="{CCA07D0C-5EDD-428A-875E-D22AADB44B6C}" srcOrd="2" destOrd="0" parTransId="{A13785C0-821F-4C42-B1AE-9FED08088A60}" sibTransId="{CEEAF8F4-7308-45AE-8203-FBD875E2CB5B}"/>
    <dgm:cxn modelId="{FD30CE7B-0587-46EC-A1C3-B0597FD41BDD}" type="presOf" srcId="{E65409D9-3E7E-4F85-84F6-81B2AC512426}" destId="{A64362A2-239E-488E-BB09-818103067328}" srcOrd="1" destOrd="0" presId="urn:microsoft.com/office/officeart/2005/8/layout/process4"/>
    <dgm:cxn modelId="{297365A5-C029-45CB-ACE4-400D31C3A272}" type="presOf" srcId="{EE0371D3-73D8-4CE0-B90C-C6719086B0CF}" destId="{AF539F03-B290-4306-A906-C124B9119D33}" srcOrd="0" destOrd="0" presId="urn:microsoft.com/office/officeart/2005/8/layout/process4"/>
    <dgm:cxn modelId="{57378098-9D82-43D8-A444-605FA9631433}" type="presOf" srcId="{01826C94-90C4-45E8-8623-01948922B72F}" destId="{F036BB61-EB75-48DC-9482-BB8469BBF094}" srcOrd="0" destOrd="0" presId="urn:microsoft.com/office/officeart/2005/8/layout/process4"/>
    <dgm:cxn modelId="{16D359E9-A714-43FA-94CC-679DF87E0D30}" srcId="{E65409D9-3E7E-4F85-84F6-81B2AC512426}" destId="{05A09244-500C-4A46-9F31-5A8C3ED2B3B9}" srcOrd="1" destOrd="0" parTransId="{151870CC-F919-494E-A7FD-6F5390C27778}" sibTransId="{93930C5F-AE1C-4F08-B33B-7B5FD40D39F9}"/>
    <dgm:cxn modelId="{54F392A3-618A-421B-A6BC-446565A1D2B2}" srcId="{01826C94-90C4-45E8-8623-01948922B72F}" destId="{B403A811-8175-417C-A091-D684339B16C0}" srcOrd="1" destOrd="0" parTransId="{E6471EB1-43CA-48B7-A8C2-2EE5B561B07D}" sibTransId="{47234430-40BF-459E-9524-074CE342240F}"/>
    <dgm:cxn modelId="{6DF4EF2D-8D3C-4412-9C8B-A299EE1155AB}" srcId="{B403A811-8175-417C-A091-D684339B16C0}" destId="{CF3E4AC9-29EE-4759-8C6E-E87457FEC2C5}" srcOrd="4" destOrd="0" parTransId="{B78AC7A2-A9ED-4402-90E5-AE745896096D}" sibTransId="{CB590D69-884E-4297-8A4C-E387152DA1DE}"/>
    <dgm:cxn modelId="{27503830-F43D-4E5B-BA99-F6804DC7BFB1}" srcId="{E65409D9-3E7E-4F85-84F6-81B2AC512426}" destId="{25B1A82E-B156-4728-956A-514BED858587}" srcOrd="3" destOrd="0" parTransId="{01DD536D-7BF0-483A-9BB4-B8B4C73E4CC3}" sibTransId="{7EEC8101-0DDA-44FD-9B6B-4933E6798F00}"/>
    <dgm:cxn modelId="{9BCFAEC2-79DE-4938-B582-B3EDA2EC5F85}" type="presOf" srcId="{A9318B34-D9A6-4D63-84C2-938EF145F424}" destId="{D9F86DF5-E837-410C-9DBC-BCDE8F7286A8}" srcOrd="0" destOrd="0" presId="urn:microsoft.com/office/officeart/2005/8/layout/process4"/>
    <dgm:cxn modelId="{3088EC52-24E7-40B6-93F0-1D4E3B7F4883}" type="presOf" srcId="{D229F0F1-DFA0-4E3C-9586-388AD5AF6691}" destId="{FF29185B-01DE-45B7-BC6F-5F2ADD0AC9D3}" srcOrd="0" destOrd="0" presId="urn:microsoft.com/office/officeart/2005/8/layout/process4"/>
    <dgm:cxn modelId="{4C1A4B1F-9FEA-4AAA-9652-FE418744DCAE}" srcId="{E65409D9-3E7E-4F85-84F6-81B2AC512426}" destId="{D229F0F1-DFA0-4E3C-9586-388AD5AF6691}" srcOrd="0" destOrd="0" parTransId="{89506465-8BB6-445F-B101-51C55F7A29A7}" sibTransId="{F738B9A0-77A8-48F7-B22E-F026FC128E04}"/>
    <dgm:cxn modelId="{2AEC9F7B-149F-4510-B3C9-D88D7C926724}" type="presOf" srcId="{E0822E13-3738-49DA-8ABB-0672E8237C45}" destId="{A9D40F36-4ABA-4FCD-86D2-B2E6434343EC}" srcOrd="0" destOrd="0" presId="urn:microsoft.com/office/officeart/2005/8/layout/process4"/>
    <dgm:cxn modelId="{C555BBBA-C77A-4D63-8103-C52FA89C6643}" srcId="{B403A811-8175-417C-A091-D684339B16C0}" destId="{D44D1BBF-5863-4D5C-9449-2337EB31C8A9}" srcOrd="2" destOrd="0" parTransId="{E4FB65A8-7426-4BAA-91FB-7ABDF9DBFCA2}" sibTransId="{C3512761-E967-4FDD-9094-444F8173B4AB}"/>
    <dgm:cxn modelId="{A941900A-59CE-4E5E-85A4-2AC7922731AC}" srcId="{E0822E13-3738-49DA-8ABB-0672E8237C45}" destId="{AE910D84-1F05-4F33-935B-1C810DA3450B}" srcOrd="2" destOrd="0" parTransId="{1DF72E06-A239-4F7B-9588-54660897BDFD}" sibTransId="{66B18FAC-1A13-4E81-8EB4-AC2FD6E8843D}"/>
    <dgm:cxn modelId="{D58E3688-4538-4DF9-9DE6-489A841989D4}" srcId="{E0822E13-3738-49DA-8ABB-0672E8237C45}" destId="{8795D509-2F87-4B60-AF7A-4E8450F1E4BE}" srcOrd="6" destOrd="0" parTransId="{5C26AE00-CB69-46AA-B8B1-B91ACAA1F0EE}" sibTransId="{8365E32D-6962-47E1-BDA7-EE4DF7A5A904}"/>
    <dgm:cxn modelId="{01C304A0-8921-4A5F-9741-46B858774E18}" srcId="{B403A811-8175-417C-A091-D684339B16C0}" destId="{4CAFE63F-6B99-4CEC-AD32-0B3D5DC188D7}" srcOrd="0" destOrd="0" parTransId="{4534D440-3693-4E3D-8525-E56074734834}" sibTransId="{C3F21632-7893-43AB-B19F-9296E0527AAD}"/>
    <dgm:cxn modelId="{2536B785-3DEF-4EFD-8C44-629FEF5ED0E9}" srcId="{01826C94-90C4-45E8-8623-01948922B72F}" destId="{E65409D9-3E7E-4F85-84F6-81B2AC512426}" srcOrd="2" destOrd="0" parTransId="{3BC05035-6B0A-457C-A765-D004E3F2715B}" sibTransId="{01D45666-6DD6-400C-8B94-1592C86883F6}"/>
    <dgm:cxn modelId="{EBFC3A04-C54A-4830-8A09-AB296DE23200}" type="presOf" srcId="{F3CDF9F3-4649-4A3B-9429-83FF94DB0743}" destId="{8FC6BD84-486C-4EBE-A535-0EF87B52843F}" srcOrd="0" destOrd="0" presId="urn:microsoft.com/office/officeart/2005/8/layout/process4"/>
    <dgm:cxn modelId="{FFE4BB14-CED3-4181-B868-FD397342CF45}" type="presOf" srcId="{AE910D84-1F05-4F33-935B-1C810DA3450B}" destId="{5E94A4ED-1DD5-42E8-B981-33D2DE3A2F0C}" srcOrd="0" destOrd="0" presId="urn:microsoft.com/office/officeart/2005/8/layout/process4"/>
    <dgm:cxn modelId="{1C0A1910-03EA-4FDB-AE62-B3531EAD1DB0}" type="presOf" srcId="{BAF4FCBF-5DBF-4E18-9D1D-D2FF71C32520}" destId="{A22BDC8E-AF9E-4140-9BFE-EA5C92D60A2F}" srcOrd="0" destOrd="0" presId="urn:microsoft.com/office/officeart/2005/8/layout/process4"/>
    <dgm:cxn modelId="{8A6FF515-B682-455B-9F92-C60C947EB7F8}" srcId="{E0822E13-3738-49DA-8ABB-0672E8237C45}" destId="{B4AE5B68-2996-4D85-BCA8-F0A3FC8EB8F6}" srcOrd="3" destOrd="0" parTransId="{56838968-D9C8-41E4-BDC6-AAB420692A7F}" sibTransId="{DB320948-8289-4485-9321-D2148A2C844F}"/>
    <dgm:cxn modelId="{6BBE92CD-D189-4E15-896C-1E32C6E1DCB6}" type="presParOf" srcId="{F036BB61-EB75-48DC-9482-BB8469BBF094}" destId="{01DAE040-E3ED-41C9-A71C-ABDFCDFB3AB0}" srcOrd="0" destOrd="0" presId="urn:microsoft.com/office/officeart/2005/8/layout/process4"/>
    <dgm:cxn modelId="{02B7690B-1C1E-4300-BB78-B60A3704BA37}" type="presParOf" srcId="{01DAE040-E3ED-41C9-A71C-ABDFCDFB3AB0}" destId="{98F1D381-54EC-46A8-A46D-871A6E86A46C}" srcOrd="0" destOrd="0" presId="urn:microsoft.com/office/officeart/2005/8/layout/process4"/>
    <dgm:cxn modelId="{2B753C38-D09D-4580-A95C-0238F21CE404}" type="presParOf" srcId="{01DAE040-E3ED-41C9-A71C-ABDFCDFB3AB0}" destId="{A64362A2-239E-488E-BB09-818103067328}" srcOrd="1" destOrd="0" presId="urn:microsoft.com/office/officeart/2005/8/layout/process4"/>
    <dgm:cxn modelId="{BD848C44-70D5-4121-86B6-98616850FA9F}" type="presParOf" srcId="{01DAE040-E3ED-41C9-A71C-ABDFCDFB3AB0}" destId="{CB681D76-8C96-4432-BD46-38B41988F78E}" srcOrd="2" destOrd="0" presId="urn:microsoft.com/office/officeart/2005/8/layout/process4"/>
    <dgm:cxn modelId="{3DB8CFBE-1512-4424-AA4F-5C1332839DF6}" type="presParOf" srcId="{CB681D76-8C96-4432-BD46-38B41988F78E}" destId="{FF29185B-01DE-45B7-BC6F-5F2ADD0AC9D3}" srcOrd="0" destOrd="0" presId="urn:microsoft.com/office/officeart/2005/8/layout/process4"/>
    <dgm:cxn modelId="{DFF954A1-555A-489E-A596-84DB20567177}" type="presParOf" srcId="{CB681D76-8C96-4432-BD46-38B41988F78E}" destId="{67DF800F-4E65-4E8F-B4E9-BF5B2C56AEB9}" srcOrd="1" destOrd="0" presId="urn:microsoft.com/office/officeart/2005/8/layout/process4"/>
    <dgm:cxn modelId="{78A6C3D3-7950-4F46-8D0D-AB8CED3A583B}" type="presParOf" srcId="{CB681D76-8C96-4432-BD46-38B41988F78E}" destId="{CA9EAED9-AE2C-498D-993F-A867CC888488}" srcOrd="2" destOrd="0" presId="urn:microsoft.com/office/officeart/2005/8/layout/process4"/>
    <dgm:cxn modelId="{16ED8A87-D4FE-4576-B4A9-07F21121C443}" type="presParOf" srcId="{CB681D76-8C96-4432-BD46-38B41988F78E}" destId="{B6B26D77-F8BB-4618-9C4A-5DFBB961ED81}" srcOrd="3" destOrd="0" presId="urn:microsoft.com/office/officeart/2005/8/layout/process4"/>
    <dgm:cxn modelId="{CABC2B88-54C1-40F2-B4A9-DE2FC007B698}" type="presParOf" srcId="{CB681D76-8C96-4432-BD46-38B41988F78E}" destId="{F158B9C1-5FAC-4DFE-A0D8-2A1F8B45373A}" srcOrd="4" destOrd="0" presId="urn:microsoft.com/office/officeart/2005/8/layout/process4"/>
    <dgm:cxn modelId="{80B4BCF2-BCBE-4165-98FB-ED1A2C208BAA}" type="presParOf" srcId="{CB681D76-8C96-4432-BD46-38B41988F78E}" destId="{AF539F03-B290-4306-A906-C124B9119D33}" srcOrd="5" destOrd="0" presId="urn:microsoft.com/office/officeart/2005/8/layout/process4"/>
    <dgm:cxn modelId="{A9A77146-0DFD-4C26-8105-4AFDF4706B6A}" type="presParOf" srcId="{CB681D76-8C96-4432-BD46-38B41988F78E}" destId="{2CB794CA-F065-42A6-B53D-B947E3B7363E}" srcOrd="6" destOrd="0" presId="urn:microsoft.com/office/officeart/2005/8/layout/process4"/>
    <dgm:cxn modelId="{D6F55AD8-D937-40EB-881F-3A7985DBEFD9}" type="presParOf" srcId="{F036BB61-EB75-48DC-9482-BB8469BBF094}" destId="{DF4DF093-B918-4B34-B1EA-EF0A1EF00EF9}" srcOrd="1" destOrd="0" presId="urn:microsoft.com/office/officeart/2005/8/layout/process4"/>
    <dgm:cxn modelId="{FF385DBD-5EFF-424B-8BC5-EFBC97952C70}" type="presParOf" srcId="{F036BB61-EB75-48DC-9482-BB8469BBF094}" destId="{F4B4D996-8FBC-4AB5-A424-7C742DF3ECBC}" srcOrd="2" destOrd="0" presId="urn:microsoft.com/office/officeart/2005/8/layout/process4"/>
    <dgm:cxn modelId="{A1D1C28A-5208-4B6F-8277-04D3E461007E}" type="presParOf" srcId="{F4B4D996-8FBC-4AB5-A424-7C742DF3ECBC}" destId="{CBFEFD57-4AA7-43E4-8872-2A65F59A7FE4}" srcOrd="0" destOrd="0" presId="urn:microsoft.com/office/officeart/2005/8/layout/process4"/>
    <dgm:cxn modelId="{FA33230D-E106-4E78-8215-84D1C5F18505}" type="presParOf" srcId="{F4B4D996-8FBC-4AB5-A424-7C742DF3ECBC}" destId="{DA7A18E9-62D9-4C65-8117-FBBB4C5AD642}" srcOrd="1" destOrd="0" presId="urn:microsoft.com/office/officeart/2005/8/layout/process4"/>
    <dgm:cxn modelId="{139F2F3C-2C01-4684-9C45-3B1A0A351DA7}" type="presParOf" srcId="{F4B4D996-8FBC-4AB5-A424-7C742DF3ECBC}" destId="{463348E7-43BF-45FF-BC34-5609FC594CB7}" srcOrd="2" destOrd="0" presId="urn:microsoft.com/office/officeart/2005/8/layout/process4"/>
    <dgm:cxn modelId="{7660D16E-AE27-4487-9A7F-204A205A6565}" type="presParOf" srcId="{463348E7-43BF-45FF-BC34-5609FC594CB7}" destId="{9FDA44D3-4519-4F43-9179-23CFAA13A165}" srcOrd="0" destOrd="0" presId="urn:microsoft.com/office/officeart/2005/8/layout/process4"/>
    <dgm:cxn modelId="{184F19E0-0100-4E8B-8038-133374F1FBB1}" type="presParOf" srcId="{463348E7-43BF-45FF-BC34-5609FC594CB7}" destId="{6B3D85F4-A29D-4F9A-9664-B5D772A69E43}" srcOrd="1" destOrd="0" presId="urn:microsoft.com/office/officeart/2005/8/layout/process4"/>
    <dgm:cxn modelId="{FB536B41-3716-4E31-BFD8-1A209C653C50}" type="presParOf" srcId="{463348E7-43BF-45FF-BC34-5609FC594CB7}" destId="{45119863-FA77-4A20-A494-0E002BBF49CC}" srcOrd="2" destOrd="0" presId="urn:microsoft.com/office/officeart/2005/8/layout/process4"/>
    <dgm:cxn modelId="{AF850060-3474-4399-B498-014DF2BE67DE}" type="presParOf" srcId="{463348E7-43BF-45FF-BC34-5609FC594CB7}" destId="{CDFA7EFE-8E8A-491F-A7A1-52467C51A886}" srcOrd="3" destOrd="0" presId="urn:microsoft.com/office/officeart/2005/8/layout/process4"/>
    <dgm:cxn modelId="{3476773C-6C5E-46BA-BE56-1AE942137CFA}" type="presParOf" srcId="{463348E7-43BF-45FF-BC34-5609FC594CB7}" destId="{97C1A7A5-FA66-4ECE-9105-B9D2CC627A53}" srcOrd="4" destOrd="0" presId="urn:microsoft.com/office/officeart/2005/8/layout/process4"/>
    <dgm:cxn modelId="{5EF627EC-A1FB-4EE1-A81C-3D343BE34F5F}" type="presParOf" srcId="{463348E7-43BF-45FF-BC34-5609FC594CB7}" destId="{54BE5799-D379-4919-927D-D4F9A3B6B534}" srcOrd="5" destOrd="0" presId="urn:microsoft.com/office/officeart/2005/8/layout/process4"/>
    <dgm:cxn modelId="{805A228B-6830-4EAD-A3FF-0C572D7DF4B7}" type="presParOf" srcId="{463348E7-43BF-45FF-BC34-5609FC594CB7}" destId="{9B5B53E2-D5F3-4F53-9729-66B020E26AFF}" srcOrd="6" destOrd="0" presId="urn:microsoft.com/office/officeart/2005/8/layout/process4"/>
    <dgm:cxn modelId="{890E1EBF-A197-4C59-8FE2-72AAECFE8734}" type="presParOf" srcId="{F036BB61-EB75-48DC-9482-BB8469BBF094}" destId="{DC0F4F88-17AF-449E-85C9-7ED4EE1596D8}" srcOrd="3" destOrd="0" presId="urn:microsoft.com/office/officeart/2005/8/layout/process4"/>
    <dgm:cxn modelId="{D02C1004-0BD1-4904-A5A8-D77B2EA3E5D5}" type="presParOf" srcId="{F036BB61-EB75-48DC-9482-BB8469BBF094}" destId="{5E0F4E19-8C50-4235-B995-D80D9C522DD8}" srcOrd="4" destOrd="0" presId="urn:microsoft.com/office/officeart/2005/8/layout/process4"/>
    <dgm:cxn modelId="{6EB87B85-6768-4CF2-8F8C-85BA44867E9B}" type="presParOf" srcId="{5E0F4E19-8C50-4235-B995-D80D9C522DD8}" destId="{A9D40F36-4ABA-4FCD-86D2-B2E6434343EC}" srcOrd="0" destOrd="0" presId="urn:microsoft.com/office/officeart/2005/8/layout/process4"/>
    <dgm:cxn modelId="{37C5333B-50D2-42B2-8161-753734073BC2}" type="presParOf" srcId="{5E0F4E19-8C50-4235-B995-D80D9C522DD8}" destId="{2FC344A2-6494-4B22-A83F-6429DEFF4813}" srcOrd="1" destOrd="0" presId="urn:microsoft.com/office/officeart/2005/8/layout/process4"/>
    <dgm:cxn modelId="{136D95E1-1410-45B2-A41F-E081CED0A85E}" type="presParOf" srcId="{5E0F4E19-8C50-4235-B995-D80D9C522DD8}" destId="{50FB530B-900B-49F2-9F8C-1D6A5DF28909}" srcOrd="2" destOrd="0" presId="urn:microsoft.com/office/officeart/2005/8/layout/process4"/>
    <dgm:cxn modelId="{3560BFBC-340F-45DE-B01D-C7298C145D25}" type="presParOf" srcId="{50FB530B-900B-49F2-9F8C-1D6A5DF28909}" destId="{6C2CE984-F53B-4055-AE2A-0D72EBAC8AFD}" srcOrd="0" destOrd="0" presId="urn:microsoft.com/office/officeart/2005/8/layout/process4"/>
    <dgm:cxn modelId="{6A69E7BA-CDB6-4976-99B6-9AF40D8E484C}" type="presParOf" srcId="{50FB530B-900B-49F2-9F8C-1D6A5DF28909}" destId="{8FC6BD84-486C-4EBE-A535-0EF87B52843F}" srcOrd="1" destOrd="0" presId="urn:microsoft.com/office/officeart/2005/8/layout/process4"/>
    <dgm:cxn modelId="{7253ACE1-C9CF-48DE-859A-2A108BC5A61E}" type="presParOf" srcId="{50FB530B-900B-49F2-9F8C-1D6A5DF28909}" destId="{5E94A4ED-1DD5-42E8-B981-33D2DE3A2F0C}" srcOrd="2" destOrd="0" presId="urn:microsoft.com/office/officeart/2005/8/layout/process4"/>
    <dgm:cxn modelId="{B178332C-05D7-40F7-92AE-92171E9F3007}" type="presParOf" srcId="{50FB530B-900B-49F2-9F8C-1D6A5DF28909}" destId="{35EF6C66-6696-40A3-8067-A67C70D55E43}" srcOrd="3" destOrd="0" presId="urn:microsoft.com/office/officeart/2005/8/layout/process4"/>
    <dgm:cxn modelId="{15386AD9-B5AC-4FFB-A435-D4554735A1AC}" type="presParOf" srcId="{50FB530B-900B-49F2-9F8C-1D6A5DF28909}" destId="{A22BDC8E-AF9E-4140-9BFE-EA5C92D60A2F}" srcOrd="4" destOrd="0" presId="urn:microsoft.com/office/officeart/2005/8/layout/process4"/>
    <dgm:cxn modelId="{BD01D764-6592-451C-BFF6-DAEFE425B6BE}" type="presParOf" srcId="{50FB530B-900B-49F2-9F8C-1D6A5DF28909}" destId="{D9F86DF5-E837-410C-9DBC-BCDE8F7286A8}" srcOrd="5" destOrd="0" presId="urn:microsoft.com/office/officeart/2005/8/layout/process4"/>
    <dgm:cxn modelId="{659E0704-FD33-4460-8948-B4E596CE8988}" type="presParOf" srcId="{50FB530B-900B-49F2-9F8C-1D6A5DF28909}" destId="{B88E3FC1-8C73-40FB-8A18-5B7F12D9471B}" srcOrd="6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84A023-6014-4048-B1BB-FA0FC33D4BFF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</dgm:pt>
    <dgm:pt modelId="{F44D6A40-99BB-4563-8599-03E8726B7F4E}">
      <dgm:prSet phldrT="[Texto]" custT="1"/>
      <dgm:spPr/>
      <dgm:t>
        <a:bodyPr/>
        <a:lstStyle/>
        <a:p>
          <a:pPr algn="l"/>
          <a:r>
            <a:rPr lang="es-CO" sz="1000" b="1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PC01 </a:t>
          </a:r>
          <a:r>
            <a:rPr lang="es-CO" sz="10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Órdenes de Compra</a:t>
          </a:r>
          <a:endParaRPr lang="es-CO" sz="1000" dirty="0"/>
        </a:p>
      </dgm:t>
    </dgm:pt>
    <dgm:pt modelId="{B4A5ED2B-5682-4DF2-A035-F0493CE04C63}" type="parTrans" cxnId="{1FF53E3F-0620-4610-8D70-6C02294219AF}">
      <dgm:prSet/>
      <dgm:spPr/>
      <dgm:t>
        <a:bodyPr/>
        <a:lstStyle/>
        <a:p>
          <a:pPr algn="ctr"/>
          <a:endParaRPr lang="es-CO" sz="3200"/>
        </a:p>
      </dgm:t>
    </dgm:pt>
    <dgm:pt modelId="{0B6F1491-7DC2-40B2-8AC3-E42009E9EF63}" type="sibTrans" cxnId="{1FF53E3F-0620-4610-8D70-6C02294219AF}">
      <dgm:prSet custT="1"/>
      <dgm:spPr/>
      <dgm:t>
        <a:bodyPr/>
        <a:lstStyle/>
        <a:p>
          <a:pPr algn="ctr"/>
          <a:endParaRPr lang="es-CO" sz="900"/>
        </a:p>
      </dgm:t>
    </dgm:pt>
    <dgm:pt modelId="{ABA9B907-18D1-421B-B5C6-0C1EA245B242}">
      <dgm:prSet phldrT="[Texto]" custT="1"/>
      <dgm:spPr/>
      <dgm:t>
        <a:bodyPr/>
        <a:lstStyle/>
        <a:p>
          <a:pPr algn="l"/>
          <a:r>
            <a:rPr lang="es-CO" sz="1000" b="1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PC02 </a:t>
          </a:r>
          <a:r>
            <a:rPr lang="es-CO" sz="10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Subasta Inversa</a:t>
          </a:r>
          <a:endParaRPr lang="es-CO" sz="1000" dirty="0"/>
        </a:p>
      </dgm:t>
    </dgm:pt>
    <dgm:pt modelId="{21BC3AAE-27D3-4B31-9610-BDC02A271623}" type="parTrans" cxnId="{5B28E5BD-B547-4165-9474-1760E8622ED6}">
      <dgm:prSet/>
      <dgm:spPr/>
      <dgm:t>
        <a:bodyPr/>
        <a:lstStyle/>
        <a:p>
          <a:pPr algn="ctr"/>
          <a:endParaRPr lang="es-CO" sz="3200"/>
        </a:p>
      </dgm:t>
    </dgm:pt>
    <dgm:pt modelId="{A2FB3E97-2E28-4497-8F3E-C68320069811}" type="sibTrans" cxnId="{5B28E5BD-B547-4165-9474-1760E8622ED6}">
      <dgm:prSet custT="1"/>
      <dgm:spPr/>
      <dgm:t>
        <a:bodyPr/>
        <a:lstStyle/>
        <a:p>
          <a:pPr algn="ctr"/>
          <a:endParaRPr lang="es-CO" sz="900"/>
        </a:p>
      </dgm:t>
    </dgm:pt>
    <dgm:pt modelId="{BBC9A66E-7756-4B33-9B2D-3186FC2EF9B7}">
      <dgm:prSet phldrT="[Texto]" custT="1"/>
      <dgm:spPr/>
      <dgm:t>
        <a:bodyPr/>
        <a:lstStyle/>
        <a:p>
          <a:pPr algn="l"/>
          <a:r>
            <a:rPr lang="es-CO" sz="1000" b="1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PC03 </a:t>
          </a:r>
          <a:r>
            <a:rPr lang="es-CO" sz="10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Facturación</a:t>
          </a:r>
          <a:endParaRPr lang="es-CO" sz="1000" dirty="0"/>
        </a:p>
      </dgm:t>
    </dgm:pt>
    <dgm:pt modelId="{6BCAEF0F-0384-4E81-96AA-5168EDABD0F0}" type="parTrans" cxnId="{C2257D39-1C58-4CE3-9EA0-ACB3BFD82334}">
      <dgm:prSet/>
      <dgm:spPr/>
      <dgm:t>
        <a:bodyPr/>
        <a:lstStyle/>
        <a:p>
          <a:pPr algn="ctr"/>
          <a:endParaRPr lang="es-CO" sz="3200"/>
        </a:p>
      </dgm:t>
    </dgm:pt>
    <dgm:pt modelId="{6A518671-5299-45D8-9945-9003AC56B388}" type="sibTrans" cxnId="{C2257D39-1C58-4CE3-9EA0-ACB3BFD82334}">
      <dgm:prSet custT="1"/>
      <dgm:spPr/>
      <dgm:t>
        <a:bodyPr/>
        <a:lstStyle/>
        <a:p>
          <a:pPr algn="ctr"/>
          <a:endParaRPr lang="es-CO" sz="900"/>
        </a:p>
      </dgm:t>
    </dgm:pt>
    <dgm:pt modelId="{CD4EECFE-F0FB-42C0-BBB3-D7C51E9E3E1C}">
      <dgm:prSet phldrT="[Texto]" custT="1"/>
      <dgm:spPr/>
      <dgm:t>
        <a:bodyPr/>
        <a:lstStyle/>
        <a:p>
          <a:pPr algn="l"/>
          <a:r>
            <a:rPr lang="es-CO" sz="1000" b="1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PC04 </a:t>
          </a:r>
          <a:r>
            <a:rPr lang="es-CO" sz="10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Registro de Entidades</a:t>
          </a:r>
          <a:endParaRPr lang="es-CO" sz="1000" dirty="0"/>
        </a:p>
      </dgm:t>
    </dgm:pt>
    <dgm:pt modelId="{7DB68EA4-918A-49C8-BCC5-38A879BDFA0C}" type="parTrans" cxnId="{12345B78-4E8C-4285-B8BD-5AA8A7F7FC4D}">
      <dgm:prSet/>
      <dgm:spPr/>
      <dgm:t>
        <a:bodyPr/>
        <a:lstStyle/>
        <a:p>
          <a:pPr algn="ctr"/>
          <a:endParaRPr lang="es-CO" sz="3200"/>
        </a:p>
      </dgm:t>
    </dgm:pt>
    <dgm:pt modelId="{81F7F355-C8E5-4011-97AA-C8A08F239329}" type="sibTrans" cxnId="{12345B78-4E8C-4285-B8BD-5AA8A7F7FC4D}">
      <dgm:prSet custT="1"/>
      <dgm:spPr/>
      <dgm:t>
        <a:bodyPr/>
        <a:lstStyle/>
        <a:p>
          <a:pPr algn="ctr"/>
          <a:endParaRPr lang="es-CO" sz="900"/>
        </a:p>
      </dgm:t>
    </dgm:pt>
    <dgm:pt modelId="{CBB1AD8F-1292-4C8C-A488-77AADEF1A6A3}">
      <dgm:prSet phldrT="[Texto]" custT="1"/>
      <dgm:spPr/>
      <dgm:t>
        <a:bodyPr/>
        <a:lstStyle/>
        <a:p>
          <a:pPr algn="l"/>
          <a:r>
            <a:rPr lang="es-CO" sz="1000" b="1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PC05 </a:t>
          </a:r>
          <a:r>
            <a:rPr lang="es-CO" sz="10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PQRS</a:t>
          </a:r>
          <a:endParaRPr lang="es-CO" sz="1000" dirty="0"/>
        </a:p>
      </dgm:t>
    </dgm:pt>
    <dgm:pt modelId="{5F04FB46-8936-4DDF-8E92-E25499DCDB01}" type="parTrans" cxnId="{77AF50CB-E9AD-4821-8EA4-09AEF92A998D}">
      <dgm:prSet/>
      <dgm:spPr/>
      <dgm:t>
        <a:bodyPr/>
        <a:lstStyle/>
        <a:p>
          <a:pPr algn="ctr"/>
          <a:endParaRPr lang="es-CO" sz="3200"/>
        </a:p>
      </dgm:t>
    </dgm:pt>
    <dgm:pt modelId="{22E940B4-292F-4E84-8C0E-1383208041FA}" type="sibTrans" cxnId="{77AF50CB-E9AD-4821-8EA4-09AEF92A998D}">
      <dgm:prSet custT="1"/>
      <dgm:spPr/>
      <dgm:t>
        <a:bodyPr/>
        <a:lstStyle/>
        <a:p>
          <a:pPr algn="ctr"/>
          <a:endParaRPr lang="es-CO" sz="900"/>
        </a:p>
      </dgm:t>
    </dgm:pt>
    <dgm:pt modelId="{8A57E2B8-0E88-4FEE-83F1-32EE84233811}">
      <dgm:prSet phldrT="[Texto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100" b="1" smtClean="0">
              <a:solidFill>
                <a:schemeClr val="tx1"/>
              </a:solidFill>
            </a:rPr>
            <a:t>Total</a:t>
          </a:r>
          <a:endParaRPr lang="es-CO" sz="1100" b="1" dirty="0">
            <a:solidFill>
              <a:schemeClr val="tx1"/>
            </a:solidFill>
          </a:endParaRPr>
        </a:p>
      </dgm:t>
    </dgm:pt>
    <dgm:pt modelId="{225BA86B-B86B-4F57-8238-A0E0283E3B44}" type="parTrans" cxnId="{8EC107E2-DDA9-4670-87FC-D7B55C26BD8E}">
      <dgm:prSet/>
      <dgm:spPr/>
      <dgm:t>
        <a:bodyPr/>
        <a:lstStyle/>
        <a:p>
          <a:pPr algn="ctr"/>
          <a:endParaRPr lang="es-CO" sz="3200"/>
        </a:p>
      </dgm:t>
    </dgm:pt>
    <dgm:pt modelId="{89F320A9-D0F5-4315-8A0A-C7895B347BE8}" type="sibTrans" cxnId="{8EC107E2-DDA9-4670-87FC-D7B55C26BD8E}">
      <dgm:prSet/>
      <dgm:spPr/>
      <dgm:t>
        <a:bodyPr/>
        <a:lstStyle/>
        <a:p>
          <a:pPr algn="ctr"/>
          <a:endParaRPr lang="es-CO" sz="3200"/>
        </a:p>
      </dgm:t>
    </dgm:pt>
    <dgm:pt modelId="{C80B9FC0-2587-4245-BB8C-94DB80E34E3D}">
      <dgm:prSet phldrT="[Texto]" custT="1"/>
      <dgm:spPr/>
      <dgm:t>
        <a:bodyPr/>
        <a:lstStyle/>
        <a:p>
          <a:pPr algn="l"/>
          <a:r>
            <a:rPr lang="es-CO" sz="1000" b="1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PC06 </a:t>
          </a:r>
          <a:r>
            <a:rPr lang="es-CO" sz="10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Calificaciones</a:t>
          </a:r>
          <a:endParaRPr lang="es-CO" sz="1000" dirty="0"/>
        </a:p>
      </dgm:t>
    </dgm:pt>
    <dgm:pt modelId="{9339AA0A-4D71-48F9-9660-C79F5300B436}" type="parTrans" cxnId="{1984ECCB-FBB0-4DDD-9316-2BD0CDEACB35}">
      <dgm:prSet/>
      <dgm:spPr/>
      <dgm:t>
        <a:bodyPr/>
        <a:lstStyle/>
        <a:p>
          <a:pPr algn="ctr"/>
          <a:endParaRPr lang="es-CO" sz="3200"/>
        </a:p>
      </dgm:t>
    </dgm:pt>
    <dgm:pt modelId="{8C1FDAC3-6D73-43B8-9424-D7AD094C2656}" type="sibTrans" cxnId="{1984ECCB-FBB0-4DDD-9316-2BD0CDEACB35}">
      <dgm:prSet custT="1"/>
      <dgm:spPr/>
      <dgm:t>
        <a:bodyPr/>
        <a:lstStyle/>
        <a:p>
          <a:pPr algn="ctr"/>
          <a:endParaRPr lang="es-CO" sz="900"/>
        </a:p>
      </dgm:t>
    </dgm:pt>
    <dgm:pt modelId="{BF437B24-86D3-400B-9005-8CE63DCA39FE}">
      <dgm:prSet phldrT="[Texto]" custT="1"/>
      <dgm:spPr/>
      <dgm:t>
        <a:bodyPr/>
        <a:lstStyle/>
        <a:p>
          <a:pPr algn="ctr"/>
          <a:r>
            <a:rPr lang="en-US" sz="1000" dirty="0" smtClean="0"/>
            <a:t>$107.160.000,00</a:t>
          </a:r>
          <a:endParaRPr lang="es-CO" sz="1000" dirty="0"/>
        </a:p>
      </dgm:t>
    </dgm:pt>
    <dgm:pt modelId="{E323BE97-5DAA-47AD-BF99-BC6EC6F9D09E}" type="parTrans" cxnId="{379A3649-89B6-43B6-B67B-2197D589906B}">
      <dgm:prSet/>
      <dgm:spPr/>
      <dgm:t>
        <a:bodyPr/>
        <a:lstStyle/>
        <a:p>
          <a:pPr algn="ctr"/>
          <a:endParaRPr lang="es-CO"/>
        </a:p>
      </dgm:t>
    </dgm:pt>
    <dgm:pt modelId="{67C6801C-1837-46C0-A067-7B3451F9B523}" type="sibTrans" cxnId="{379A3649-89B6-43B6-B67B-2197D589906B}">
      <dgm:prSet/>
      <dgm:spPr/>
      <dgm:t>
        <a:bodyPr/>
        <a:lstStyle/>
        <a:p>
          <a:pPr algn="ctr"/>
          <a:endParaRPr lang="es-CO"/>
        </a:p>
      </dgm:t>
    </dgm:pt>
    <dgm:pt modelId="{917720D0-66D8-4375-B630-F9AEF73905B8}">
      <dgm:prSet phldrT="[Texto]" custT="1"/>
      <dgm:spPr/>
      <dgm:t>
        <a:bodyPr/>
        <a:lstStyle/>
        <a:p>
          <a:pPr algn="ctr"/>
          <a:r>
            <a:rPr lang="en-US" sz="1000" dirty="0" smtClean="0"/>
            <a:t>$28.800.000,00</a:t>
          </a:r>
          <a:endParaRPr lang="es-CO" sz="1000" dirty="0"/>
        </a:p>
      </dgm:t>
    </dgm:pt>
    <dgm:pt modelId="{C923F4BA-1027-4535-8E14-28D5EE20ECFB}" type="parTrans" cxnId="{2CCE2841-C1B1-4025-AC0A-2F48206F5256}">
      <dgm:prSet/>
      <dgm:spPr/>
      <dgm:t>
        <a:bodyPr/>
        <a:lstStyle/>
        <a:p>
          <a:pPr algn="ctr"/>
          <a:endParaRPr lang="es-CO"/>
        </a:p>
      </dgm:t>
    </dgm:pt>
    <dgm:pt modelId="{56FE2DE9-EF79-40E1-994D-564900E4BB3C}" type="sibTrans" cxnId="{2CCE2841-C1B1-4025-AC0A-2F48206F5256}">
      <dgm:prSet/>
      <dgm:spPr/>
      <dgm:t>
        <a:bodyPr/>
        <a:lstStyle/>
        <a:p>
          <a:pPr algn="ctr"/>
          <a:endParaRPr lang="es-CO"/>
        </a:p>
      </dgm:t>
    </dgm:pt>
    <dgm:pt modelId="{E8AEBFF2-8827-49A3-9F2C-47F0DAD090EA}">
      <dgm:prSet phldrT="[Texto]" custT="1"/>
      <dgm:spPr/>
      <dgm:t>
        <a:bodyPr/>
        <a:lstStyle/>
        <a:p>
          <a:pPr algn="ctr"/>
          <a:r>
            <a:rPr lang="es-CO" sz="1000" dirty="0" smtClean="0">
              <a:latin typeface="Calibri"/>
              <a:ea typeface="Arial"/>
              <a:cs typeface="Times New Roman"/>
            </a:rPr>
            <a:t>$ 38.880.000,00 </a:t>
          </a:r>
          <a:endParaRPr lang="es-CO" sz="1000" dirty="0"/>
        </a:p>
      </dgm:t>
    </dgm:pt>
    <dgm:pt modelId="{81C7AC14-90A1-483D-BABD-7FEA8A6735AD}" type="parTrans" cxnId="{F5045F04-9BD6-4DDB-9F3D-73067CD8E08E}">
      <dgm:prSet/>
      <dgm:spPr/>
      <dgm:t>
        <a:bodyPr/>
        <a:lstStyle/>
        <a:p>
          <a:pPr algn="ctr"/>
          <a:endParaRPr lang="es-CO"/>
        </a:p>
      </dgm:t>
    </dgm:pt>
    <dgm:pt modelId="{05A0EE19-5D65-4D9A-8252-0E47EB5AFEF8}" type="sibTrans" cxnId="{F5045F04-9BD6-4DDB-9F3D-73067CD8E08E}">
      <dgm:prSet/>
      <dgm:spPr/>
      <dgm:t>
        <a:bodyPr/>
        <a:lstStyle/>
        <a:p>
          <a:pPr algn="ctr"/>
          <a:endParaRPr lang="es-CO"/>
        </a:p>
      </dgm:t>
    </dgm:pt>
    <dgm:pt modelId="{F0254CCF-1C86-4049-B5BC-48EBF54A952D}">
      <dgm:prSet phldrT="[Texto]" custT="1"/>
      <dgm:spPr/>
      <dgm:t>
        <a:bodyPr/>
        <a:lstStyle/>
        <a:p>
          <a:pPr algn="ctr"/>
          <a:r>
            <a:rPr lang="es-CO" sz="1000" dirty="0" smtClean="0">
              <a:latin typeface="Calibri"/>
              <a:ea typeface="Arial"/>
              <a:cs typeface="Times New Roman"/>
            </a:rPr>
            <a:t>$ 30.240.000,00 </a:t>
          </a:r>
          <a:endParaRPr lang="es-CO" sz="1000" dirty="0"/>
        </a:p>
      </dgm:t>
    </dgm:pt>
    <dgm:pt modelId="{45D18DF8-193E-41C2-BE9D-45F01C1E3757}" type="parTrans" cxnId="{79D86594-C0BA-4E29-8DE3-B6B71DE3A509}">
      <dgm:prSet/>
      <dgm:spPr/>
      <dgm:t>
        <a:bodyPr/>
        <a:lstStyle/>
        <a:p>
          <a:pPr algn="ctr"/>
          <a:endParaRPr lang="es-CO"/>
        </a:p>
      </dgm:t>
    </dgm:pt>
    <dgm:pt modelId="{1A8160E9-87EB-4132-95CF-49F1F7C50D75}" type="sibTrans" cxnId="{79D86594-C0BA-4E29-8DE3-B6B71DE3A509}">
      <dgm:prSet/>
      <dgm:spPr/>
      <dgm:t>
        <a:bodyPr/>
        <a:lstStyle/>
        <a:p>
          <a:pPr algn="ctr"/>
          <a:endParaRPr lang="es-CO"/>
        </a:p>
      </dgm:t>
    </dgm:pt>
    <dgm:pt modelId="{822F7DA8-15F4-4517-BA04-2D54962490C0}">
      <dgm:prSet phldrT="[Texto]" custT="1"/>
      <dgm:spPr/>
      <dgm:t>
        <a:bodyPr/>
        <a:lstStyle/>
        <a:p>
          <a:pPr algn="ctr"/>
          <a:r>
            <a:rPr lang="es-CO" sz="1000" dirty="0" smtClean="0">
              <a:latin typeface="Calibri"/>
              <a:ea typeface="Arial"/>
              <a:cs typeface="Times New Roman"/>
            </a:rPr>
            <a:t>$ 142.560.000,00 </a:t>
          </a:r>
          <a:endParaRPr lang="es-CO" sz="1000" dirty="0"/>
        </a:p>
      </dgm:t>
    </dgm:pt>
    <dgm:pt modelId="{08CC5928-A15D-4A64-94EF-AEBF42A544FF}" type="sibTrans" cxnId="{17F14269-6E94-463E-A685-254DAED4AEDB}">
      <dgm:prSet/>
      <dgm:spPr/>
      <dgm:t>
        <a:bodyPr/>
        <a:lstStyle/>
        <a:p>
          <a:pPr algn="ctr"/>
          <a:endParaRPr lang="es-CO"/>
        </a:p>
      </dgm:t>
    </dgm:pt>
    <dgm:pt modelId="{93B58AB4-8913-4146-97F5-EC0AA0993EF3}" type="parTrans" cxnId="{17F14269-6E94-463E-A685-254DAED4AEDB}">
      <dgm:prSet/>
      <dgm:spPr/>
      <dgm:t>
        <a:bodyPr/>
        <a:lstStyle/>
        <a:p>
          <a:pPr algn="ctr"/>
          <a:endParaRPr lang="es-CO"/>
        </a:p>
      </dgm:t>
    </dgm:pt>
    <dgm:pt modelId="{055B32CE-C4FB-4559-A2EE-BE657E873A0F}">
      <dgm:prSet phldrT="[Texto]" custT="1"/>
      <dgm:spPr/>
      <dgm:t>
        <a:bodyPr/>
        <a:lstStyle/>
        <a:p>
          <a:pPr algn="ctr"/>
          <a:endParaRPr lang="es-CO" sz="1000" dirty="0"/>
        </a:p>
      </dgm:t>
    </dgm:pt>
    <dgm:pt modelId="{5F760C9B-2C48-4B42-897B-0889617F2585}" type="parTrans" cxnId="{C2FBC06C-8AD1-465D-8152-D51B9DDAD62F}">
      <dgm:prSet/>
      <dgm:spPr/>
      <dgm:t>
        <a:bodyPr/>
        <a:lstStyle/>
        <a:p>
          <a:pPr algn="ctr"/>
          <a:endParaRPr lang="es-CO"/>
        </a:p>
      </dgm:t>
    </dgm:pt>
    <dgm:pt modelId="{07B6BD46-3597-40E2-992A-176438CE0F4B}" type="sibTrans" cxnId="{C2FBC06C-8AD1-465D-8152-D51B9DDAD62F}">
      <dgm:prSet/>
      <dgm:spPr/>
      <dgm:t>
        <a:bodyPr/>
        <a:lstStyle/>
        <a:p>
          <a:pPr algn="ctr"/>
          <a:endParaRPr lang="es-CO"/>
        </a:p>
      </dgm:t>
    </dgm:pt>
    <dgm:pt modelId="{4236F4CA-5C2D-49F0-A07F-6B84195F6416}">
      <dgm:prSet phldrT="[Texto]" custT="1"/>
      <dgm:spPr/>
      <dgm:t>
        <a:bodyPr/>
        <a:lstStyle/>
        <a:p>
          <a:pPr algn="ctr"/>
          <a:endParaRPr lang="es-CO" sz="1000" dirty="0"/>
        </a:p>
      </dgm:t>
    </dgm:pt>
    <dgm:pt modelId="{A3A6A311-7D45-4872-88CC-E0CAE10E0D80}" type="parTrans" cxnId="{32118B87-EA47-41AD-9034-EDFFE55D8F6D}">
      <dgm:prSet/>
      <dgm:spPr/>
      <dgm:t>
        <a:bodyPr/>
        <a:lstStyle/>
        <a:p>
          <a:endParaRPr lang="es-CO"/>
        </a:p>
      </dgm:t>
    </dgm:pt>
    <dgm:pt modelId="{D5B71CB1-F03C-4AB9-903C-02C98E12168F}" type="sibTrans" cxnId="{32118B87-EA47-41AD-9034-EDFFE55D8F6D}">
      <dgm:prSet/>
      <dgm:spPr/>
      <dgm:t>
        <a:bodyPr/>
        <a:lstStyle/>
        <a:p>
          <a:endParaRPr lang="es-CO"/>
        </a:p>
      </dgm:t>
    </dgm:pt>
    <dgm:pt modelId="{E21C0C4B-0491-4E56-8545-C0B3C2FDA5E1}">
      <dgm:prSet phldrT="[Texto]" custT="1"/>
      <dgm:spPr/>
      <dgm:t>
        <a:bodyPr/>
        <a:lstStyle/>
        <a:p>
          <a:pPr algn="ctr"/>
          <a:endParaRPr lang="es-CO" sz="1000" dirty="0"/>
        </a:p>
      </dgm:t>
    </dgm:pt>
    <dgm:pt modelId="{39CEC519-5E83-44B9-83F3-5D0EE288301C}" type="parTrans" cxnId="{96DC8427-3FE6-4D64-87B3-0106E5188CC9}">
      <dgm:prSet/>
      <dgm:spPr/>
      <dgm:t>
        <a:bodyPr/>
        <a:lstStyle/>
        <a:p>
          <a:endParaRPr lang="es-CO"/>
        </a:p>
      </dgm:t>
    </dgm:pt>
    <dgm:pt modelId="{3C027DE9-510D-4E5A-88E2-453CE9322428}" type="sibTrans" cxnId="{96DC8427-3FE6-4D64-87B3-0106E5188CC9}">
      <dgm:prSet/>
      <dgm:spPr/>
      <dgm:t>
        <a:bodyPr/>
        <a:lstStyle/>
        <a:p>
          <a:endParaRPr lang="es-CO"/>
        </a:p>
      </dgm:t>
    </dgm:pt>
    <dgm:pt modelId="{F9CF86BF-87E2-43FD-A1B5-E2B85F47AB8E}">
      <dgm:prSet phldrT="[Texto]" custT="1"/>
      <dgm:spPr/>
      <dgm:t>
        <a:bodyPr/>
        <a:lstStyle/>
        <a:p>
          <a:pPr algn="ctr"/>
          <a:r>
            <a:rPr lang="es-CO" sz="1000" dirty="0" smtClean="0">
              <a:latin typeface="Calibri"/>
              <a:ea typeface="Arial"/>
              <a:cs typeface="Times New Roman"/>
            </a:rPr>
            <a:t> $57.240.000,00 </a:t>
          </a:r>
          <a:endParaRPr lang="es-CO" sz="1000" dirty="0"/>
        </a:p>
      </dgm:t>
    </dgm:pt>
    <dgm:pt modelId="{5FCD734F-36B6-4376-94D7-DDE2EF940BF7}" type="parTrans" cxnId="{71811994-FCF3-442A-89A2-8E1BAA83DFDD}">
      <dgm:prSet/>
      <dgm:spPr/>
      <dgm:t>
        <a:bodyPr/>
        <a:lstStyle/>
        <a:p>
          <a:endParaRPr lang="es-CO"/>
        </a:p>
      </dgm:t>
    </dgm:pt>
    <dgm:pt modelId="{8BDFFD82-F42A-49B2-9D69-4768CC958DDE}" type="sibTrans" cxnId="{71811994-FCF3-442A-89A2-8E1BAA83DFDD}">
      <dgm:prSet/>
      <dgm:spPr/>
      <dgm:t>
        <a:bodyPr/>
        <a:lstStyle/>
        <a:p>
          <a:endParaRPr lang="es-CO"/>
        </a:p>
      </dgm:t>
    </dgm:pt>
    <dgm:pt modelId="{C34494DC-3292-43F9-B42A-23E0DA176107}">
      <dgm:prSet phldrT="[Texto]" custT="1"/>
      <dgm:spPr/>
      <dgm:t>
        <a:bodyPr/>
        <a:lstStyle/>
        <a:p>
          <a:pPr algn="ctr"/>
          <a:endParaRPr lang="es-CO" sz="1000" dirty="0"/>
        </a:p>
      </dgm:t>
    </dgm:pt>
    <dgm:pt modelId="{C69D8EC6-F3A4-45BC-B049-EC08A11C4361}" type="parTrans" cxnId="{13B7250A-EA9C-43C3-A8C1-FCE9CDD618CC}">
      <dgm:prSet/>
      <dgm:spPr/>
      <dgm:t>
        <a:bodyPr/>
        <a:lstStyle/>
        <a:p>
          <a:endParaRPr lang="es-CO"/>
        </a:p>
      </dgm:t>
    </dgm:pt>
    <dgm:pt modelId="{FA46CD9D-E3C4-44BA-B02C-9C2630E88285}" type="sibTrans" cxnId="{13B7250A-EA9C-43C3-A8C1-FCE9CDD618CC}">
      <dgm:prSet/>
      <dgm:spPr/>
      <dgm:t>
        <a:bodyPr/>
        <a:lstStyle/>
        <a:p>
          <a:endParaRPr lang="es-CO"/>
        </a:p>
      </dgm:t>
    </dgm:pt>
    <dgm:pt modelId="{967230B3-26DE-499C-8097-55F0D2AE55A5}">
      <dgm:prSet phldrT="[Texto]" custT="1"/>
      <dgm:spPr/>
      <dgm:t>
        <a:bodyPr/>
        <a:lstStyle/>
        <a:p>
          <a:pPr algn="ctr"/>
          <a:endParaRPr lang="es-CO" sz="1000" dirty="0"/>
        </a:p>
      </dgm:t>
    </dgm:pt>
    <dgm:pt modelId="{239DA723-97A2-4A69-BA54-A5DC1703FF6A}" type="parTrans" cxnId="{131B1B00-3052-4AD7-8C20-2A460CC5B116}">
      <dgm:prSet/>
      <dgm:spPr/>
      <dgm:t>
        <a:bodyPr/>
        <a:lstStyle/>
        <a:p>
          <a:endParaRPr lang="es-CO"/>
        </a:p>
      </dgm:t>
    </dgm:pt>
    <dgm:pt modelId="{BF907567-E50C-48F8-BDFF-BADB4750E37A}" type="sibTrans" cxnId="{131B1B00-3052-4AD7-8C20-2A460CC5B116}">
      <dgm:prSet/>
      <dgm:spPr/>
      <dgm:t>
        <a:bodyPr/>
        <a:lstStyle/>
        <a:p>
          <a:endParaRPr lang="es-CO"/>
        </a:p>
      </dgm:t>
    </dgm:pt>
    <dgm:pt modelId="{1FFE5BC0-63BE-4AAE-A6A1-BA76BA9D0320}">
      <dgm:prSet phldrT="[Texto]" custT="1"/>
      <dgm:spPr/>
      <dgm:t>
        <a:bodyPr/>
        <a:lstStyle/>
        <a:p>
          <a:pPr algn="ctr"/>
          <a:endParaRPr lang="es-CO" sz="1000" dirty="0"/>
        </a:p>
      </dgm:t>
    </dgm:pt>
    <dgm:pt modelId="{7A36EF3C-3CC9-450D-A51B-11A579B35176}" type="parTrans" cxnId="{5BC72F5A-884C-4A47-BBED-E1B1A04B8828}">
      <dgm:prSet/>
      <dgm:spPr/>
      <dgm:t>
        <a:bodyPr/>
        <a:lstStyle/>
        <a:p>
          <a:endParaRPr lang="es-CO"/>
        </a:p>
      </dgm:t>
    </dgm:pt>
    <dgm:pt modelId="{90188E80-6FD5-4143-A139-9F78CCCF5325}" type="sibTrans" cxnId="{5BC72F5A-884C-4A47-BBED-E1B1A04B8828}">
      <dgm:prSet/>
      <dgm:spPr/>
      <dgm:t>
        <a:bodyPr/>
        <a:lstStyle/>
        <a:p>
          <a:endParaRPr lang="es-CO"/>
        </a:p>
      </dgm:t>
    </dgm:pt>
    <dgm:pt modelId="{6360A560-F484-46F4-95BD-FE2AF974D711}">
      <dgm:prSet phldrT="[Texto]" custT="1"/>
      <dgm:spPr>
        <a:solidFill>
          <a:srgbClr val="92D050"/>
        </a:solidFill>
      </dgm:spPr>
      <dgm:t>
        <a:bodyPr/>
        <a:lstStyle/>
        <a:p>
          <a:pPr algn="ctr"/>
          <a:r>
            <a:rPr lang="es-CO" sz="1100" b="1" dirty="0" smtClean="0">
              <a:solidFill>
                <a:schemeClr val="tx1"/>
              </a:solidFill>
              <a:latin typeface="Calibri"/>
              <a:ea typeface="Arial"/>
              <a:cs typeface="Times New Roman"/>
            </a:rPr>
            <a:t>$ 404.880.000,00 </a:t>
          </a:r>
          <a:endParaRPr lang="es-CO" sz="1100" b="1" dirty="0">
            <a:solidFill>
              <a:schemeClr val="tx1"/>
            </a:solidFill>
          </a:endParaRPr>
        </a:p>
      </dgm:t>
    </dgm:pt>
    <dgm:pt modelId="{7424A82F-CB5E-4E0C-85DC-700B445EB487}" type="parTrans" cxnId="{C3B3A6AA-E30F-44E3-A3EF-80464FAACF99}">
      <dgm:prSet/>
      <dgm:spPr/>
      <dgm:t>
        <a:bodyPr/>
        <a:lstStyle/>
        <a:p>
          <a:endParaRPr lang="es-CO"/>
        </a:p>
      </dgm:t>
    </dgm:pt>
    <dgm:pt modelId="{062553ED-7543-4A6F-A110-D3FFB127B4AE}" type="sibTrans" cxnId="{C3B3A6AA-E30F-44E3-A3EF-80464FAACF99}">
      <dgm:prSet/>
      <dgm:spPr/>
      <dgm:t>
        <a:bodyPr/>
        <a:lstStyle/>
        <a:p>
          <a:endParaRPr lang="es-CO"/>
        </a:p>
      </dgm:t>
    </dgm:pt>
    <dgm:pt modelId="{F002D1F3-F29C-429B-AF97-2157B2066987}">
      <dgm:prSet phldrT="[Texto]" custT="1"/>
      <dgm:spPr>
        <a:solidFill>
          <a:srgbClr val="92D050"/>
        </a:solidFill>
      </dgm:spPr>
      <dgm:t>
        <a:bodyPr/>
        <a:lstStyle/>
        <a:p>
          <a:pPr algn="ctr"/>
          <a:endParaRPr lang="es-CO" sz="1100" b="1" dirty="0">
            <a:solidFill>
              <a:schemeClr val="tx1"/>
            </a:solidFill>
          </a:endParaRPr>
        </a:p>
      </dgm:t>
    </dgm:pt>
    <dgm:pt modelId="{5DAB8B5F-7D91-4ECE-A176-1429C53F97D2}" type="parTrans" cxnId="{FB809BE5-FC1F-463B-956F-0F20F1936020}">
      <dgm:prSet/>
      <dgm:spPr/>
      <dgm:t>
        <a:bodyPr/>
        <a:lstStyle/>
        <a:p>
          <a:endParaRPr lang="es-CO"/>
        </a:p>
      </dgm:t>
    </dgm:pt>
    <dgm:pt modelId="{262A2447-140D-44D0-A07C-EA02D0FDE9DA}" type="sibTrans" cxnId="{FB809BE5-FC1F-463B-956F-0F20F1936020}">
      <dgm:prSet/>
      <dgm:spPr/>
      <dgm:t>
        <a:bodyPr/>
        <a:lstStyle/>
        <a:p>
          <a:endParaRPr lang="es-CO"/>
        </a:p>
      </dgm:t>
    </dgm:pt>
    <dgm:pt modelId="{18A27902-A58F-4E87-91DF-433533DC5C0A}" type="pres">
      <dgm:prSet presAssocID="{7E84A023-6014-4048-B1BB-FA0FC33D4BFF}" presName="Name0" presStyleCnt="0">
        <dgm:presLayoutVars>
          <dgm:dir/>
          <dgm:animLvl val="lvl"/>
          <dgm:resizeHandles/>
        </dgm:presLayoutVars>
      </dgm:prSet>
      <dgm:spPr/>
    </dgm:pt>
    <dgm:pt modelId="{3CED7F4C-400E-44F7-9431-D3CDF626B658}" type="pres">
      <dgm:prSet presAssocID="{F44D6A40-99BB-4563-8599-03E8726B7F4E}" presName="linNode" presStyleCnt="0"/>
      <dgm:spPr/>
    </dgm:pt>
    <dgm:pt modelId="{20AEA378-4CF2-4AF0-A485-05EC8EF593E7}" type="pres">
      <dgm:prSet presAssocID="{F44D6A40-99BB-4563-8599-03E8726B7F4E}" presName="parentShp" presStyleLbl="node1" presStyleIdx="0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5159B0-6EE0-4C5E-8663-8C904503594A}" type="pres">
      <dgm:prSet presAssocID="{F44D6A40-99BB-4563-8599-03E8726B7F4E}" presName="childShp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F72937-82B7-4198-A041-14ED520315A9}" type="pres">
      <dgm:prSet presAssocID="{0B6F1491-7DC2-40B2-8AC3-E42009E9EF63}" presName="spacing" presStyleCnt="0"/>
      <dgm:spPr/>
    </dgm:pt>
    <dgm:pt modelId="{6887E604-E132-4267-8809-D9E082E29BEC}" type="pres">
      <dgm:prSet presAssocID="{ABA9B907-18D1-421B-B5C6-0C1EA245B242}" presName="linNode" presStyleCnt="0"/>
      <dgm:spPr/>
    </dgm:pt>
    <dgm:pt modelId="{2486793B-82A5-42D5-826E-172E894A6BEA}" type="pres">
      <dgm:prSet presAssocID="{ABA9B907-18D1-421B-B5C6-0C1EA245B242}" presName="parentShp" presStyleLbl="node1" presStyleIdx="1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182EF0-0B90-4C68-8616-FA3116F52253}" type="pres">
      <dgm:prSet presAssocID="{ABA9B907-18D1-421B-B5C6-0C1EA245B242}" presName="childShp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0542567-1786-4CC7-9273-24E54FD80FEC}" type="pres">
      <dgm:prSet presAssocID="{A2FB3E97-2E28-4497-8F3E-C68320069811}" presName="spacing" presStyleCnt="0"/>
      <dgm:spPr/>
    </dgm:pt>
    <dgm:pt modelId="{4E429496-07A8-4D5E-A450-77F7629CDD47}" type="pres">
      <dgm:prSet presAssocID="{BBC9A66E-7756-4B33-9B2D-3186FC2EF9B7}" presName="linNode" presStyleCnt="0"/>
      <dgm:spPr/>
    </dgm:pt>
    <dgm:pt modelId="{80836355-177C-4853-AB90-FBB82D944A50}" type="pres">
      <dgm:prSet presAssocID="{BBC9A66E-7756-4B33-9B2D-3186FC2EF9B7}" presName="parentShp" presStyleLbl="node1" presStyleIdx="2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F9C81D-1D0D-4B7C-B62B-743B40817F8D}" type="pres">
      <dgm:prSet presAssocID="{BBC9A66E-7756-4B33-9B2D-3186FC2EF9B7}" presName="childShp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DA9D8BA-6154-46C5-A7B5-2A99A23292BA}" type="pres">
      <dgm:prSet presAssocID="{6A518671-5299-45D8-9945-9003AC56B388}" presName="spacing" presStyleCnt="0"/>
      <dgm:spPr/>
    </dgm:pt>
    <dgm:pt modelId="{36002017-3C5D-47D7-A506-8F44B1EB3F89}" type="pres">
      <dgm:prSet presAssocID="{CD4EECFE-F0FB-42C0-BBB3-D7C51E9E3E1C}" presName="linNode" presStyleCnt="0"/>
      <dgm:spPr/>
    </dgm:pt>
    <dgm:pt modelId="{F4A40582-CD5D-4E3F-90D6-2D9BF1AC1DC5}" type="pres">
      <dgm:prSet presAssocID="{CD4EECFE-F0FB-42C0-BBB3-D7C51E9E3E1C}" presName="parentShp" presStyleLbl="node1" presStyleIdx="3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3CCE84D-F91B-4ECA-9BFD-FF6C5ECC8A1B}" type="pres">
      <dgm:prSet presAssocID="{CD4EECFE-F0FB-42C0-BBB3-D7C51E9E3E1C}" presName="childShp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2F1379-C8C8-4B63-8511-B522493E59DC}" type="pres">
      <dgm:prSet presAssocID="{81F7F355-C8E5-4011-97AA-C8A08F239329}" presName="spacing" presStyleCnt="0"/>
      <dgm:spPr/>
    </dgm:pt>
    <dgm:pt modelId="{459859C1-9510-4B3F-A426-0B15CC18E4FE}" type="pres">
      <dgm:prSet presAssocID="{CBB1AD8F-1292-4C8C-A488-77AADEF1A6A3}" presName="linNode" presStyleCnt="0"/>
      <dgm:spPr/>
    </dgm:pt>
    <dgm:pt modelId="{7514F029-4AFD-4540-8B16-D6AE7D9305A1}" type="pres">
      <dgm:prSet presAssocID="{CBB1AD8F-1292-4C8C-A488-77AADEF1A6A3}" presName="parentShp" presStyleLbl="node1" presStyleIdx="4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05C011-58FF-4CD2-A34E-0D44719E1030}" type="pres">
      <dgm:prSet presAssocID="{CBB1AD8F-1292-4C8C-A488-77AADEF1A6A3}" presName="childShp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7B58D6-241D-4D2A-8342-333C50822749}" type="pres">
      <dgm:prSet presAssocID="{22E940B4-292F-4E84-8C0E-1383208041FA}" presName="spacing" presStyleCnt="0"/>
      <dgm:spPr/>
    </dgm:pt>
    <dgm:pt modelId="{2F6A3CE7-FD87-49EE-947A-42EF84F3C906}" type="pres">
      <dgm:prSet presAssocID="{C80B9FC0-2587-4245-BB8C-94DB80E34E3D}" presName="linNode" presStyleCnt="0"/>
      <dgm:spPr/>
    </dgm:pt>
    <dgm:pt modelId="{27B16624-A4B9-43E4-8591-644B4A0F0127}" type="pres">
      <dgm:prSet presAssocID="{C80B9FC0-2587-4245-BB8C-94DB80E34E3D}" presName="parentShp" presStyleLbl="node1" presStyleIdx="5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0C6045C-8693-44C8-AECF-4E9E8D80B589}" type="pres">
      <dgm:prSet presAssocID="{C80B9FC0-2587-4245-BB8C-94DB80E34E3D}" presName="childShp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89170E-5630-4169-B9BE-8D25FBCB0E84}" type="pres">
      <dgm:prSet presAssocID="{8C1FDAC3-6D73-43B8-9424-D7AD094C2656}" presName="spacing" presStyleCnt="0"/>
      <dgm:spPr/>
    </dgm:pt>
    <dgm:pt modelId="{68C24B54-9DF8-4947-AA9F-E06B5A0E5AA3}" type="pres">
      <dgm:prSet presAssocID="{8A57E2B8-0E88-4FEE-83F1-32EE84233811}" presName="linNode" presStyleCnt="0"/>
      <dgm:spPr/>
    </dgm:pt>
    <dgm:pt modelId="{D5C90C03-2478-4E1E-8A6B-FFABBC384EA5}" type="pres">
      <dgm:prSet presAssocID="{8A57E2B8-0E88-4FEE-83F1-32EE84233811}" presName="parentShp" presStyleLbl="node1" presStyleIdx="6" presStyleCnt="7" custScaleX="8382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C6D6A84-1F80-4DBB-9CAB-0FF332DC3E50}" type="pres">
      <dgm:prSet presAssocID="{8A57E2B8-0E88-4FEE-83F1-32EE84233811}" presName="childShp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5CE86A4-DAA1-4924-B50E-A331B499DBBF}" type="presOf" srcId="{C34494DC-3292-43F9-B42A-23E0DA176107}" destId="{83CCE84D-F91B-4ECA-9BFD-FF6C5ECC8A1B}" srcOrd="0" destOrd="0" presId="urn:microsoft.com/office/officeart/2005/8/layout/vList6"/>
    <dgm:cxn modelId="{FEA2DE51-AAD7-4E25-B67A-B47DA384B7FD}" type="presOf" srcId="{BBC9A66E-7756-4B33-9B2D-3186FC2EF9B7}" destId="{80836355-177C-4853-AB90-FBB82D944A50}" srcOrd="0" destOrd="0" presId="urn:microsoft.com/office/officeart/2005/8/layout/vList6"/>
    <dgm:cxn modelId="{32118B87-EA47-41AD-9034-EDFFE55D8F6D}" srcId="{F44D6A40-99BB-4563-8599-03E8726B7F4E}" destId="{4236F4CA-5C2D-49F0-A07F-6B84195F6416}" srcOrd="0" destOrd="0" parTransId="{A3A6A311-7D45-4872-88CC-E0CAE10E0D80}" sibTransId="{D5B71CB1-F03C-4AB9-903C-02C98E12168F}"/>
    <dgm:cxn modelId="{71811994-FCF3-442A-89A2-8E1BAA83DFDD}" srcId="{BBC9A66E-7756-4B33-9B2D-3186FC2EF9B7}" destId="{F9CF86BF-87E2-43FD-A1B5-E2B85F47AB8E}" srcOrd="1" destOrd="0" parTransId="{5FCD734F-36B6-4376-94D7-DDE2EF940BF7}" sibTransId="{8BDFFD82-F42A-49B2-9D69-4768CC958DDE}"/>
    <dgm:cxn modelId="{B6020A4A-8562-4817-8612-81CF7C685B8A}" type="presOf" srcId="{917720D0-66D8-4375-B630-F9AEF73905B8}" destId="{41182EF0-0B90-4C68-8616-FA3116F52253}" srcOrd="0" destOrd="1" presId="urn:microsoft.com/office/officeart/2005/8/layout/vList6"/>
    <dgm:cxn modelId="{8EC107E2-DDA9-4670-87FC-D7B55C26BD8E}" srcId="{7E84A023-6014-4048-B1BB-FA0FC33D4BFF}" destId="{8A57E2B8-0E88-4FEE-83F1-32EE84233811}" srcOrd="6" destOrd="0" parTransId="{225BA86B-B86B-4F57-8238-A0E0283E3B44}" sibTransId="{89F320A9-D0F5-4315-8A0A-C7895B347BE8}"/>
    <dgm:cxn modelId="{17F14269-6E94-463E-A685-254DAED4AEDB}" srcId="{CBB1AD8F-1292-4C8C-A488-77AADEF1A6A3}" destId="{822F7DA8-15F4-4517-BA04-2D54962490C0}" srcOrd="1" destOrd="0" parTransId="{93B58AB4-8913-4146-97F5-EC0AA0993EF3}" sibTransId="{08CC5928-A15D-4A64-94EF-AEBF42A544FF}"/>
    <dgm:cxn modelId="{495B2CFF-7A60-4844-A40A-D73CE88BDD55}" type="presOf" srcId="{6360A560-F484-46F4-95BD-FE2AF974D711}" destId="{3C6D6A84-1F80-4DBB-9CAB-0FF332DC3E50}" srcOrd="0" destOrd="1" presId="urn:microsoft.com/office/officeart/2005/8/layout/vList6"/>
    <dgm:cxn modelId="{A6467A30-7DFE-4ECD-81CB-6741C59B233D}" type="presOf" srcId="{055B32CE-C4FB-4559-A2EE-BE657E873A0F}" destId="{0AF9C81D-1D0D-4B7C-B62B-743B40817F8D}" srcOrd="0" destOrd="0" presId="urn:microsoft.com/office/officeart/2005/8/layout/vList6"/>
    <dgm:cxn modelId="{9CBFE194-FC91-42DF-89F8-B5F53C45BDF7}" type="presOf" srcId="{ABA9B907-18D1-421B-B5C6-0C1EA245B242}" destId="{2486793B-82A5-42D5-826E-172E894A6BEA}" srcOrd="0" destOrd="0" presId="urn:microsoft.com/office/officeart/2005/8/layout/vList6"/>
    <dgm:cxn modelId="{12345B78-4E8C-4285-B8BD-5AA8A7F7FC4D}" srcId="{7E84A023-6014-4048-B1BB-FA0FC33D4BFF}" destId="{CD4EECFE-F0FB-42C0-BBB3-D7C51E9E3E1C}" srcOrd="3" destOrd="0" parTransId="{7DB68EA4-918A-49C8-BCC5-38A879BDFA0C}" sibTransId="{81F7F355-C8E5-4011-97AA-C8A08F239329}"/>
    <dgm:cxn modelId="{5B28E5BD-B547-4165-9474-1760E8622ED6}" srcId="{7E84A023-6014-4048-B1BB-FA0FC33D4BFF}" destId="{ABA9B907-18D1-421B-B5C6-0C1EA245B242}" srcOrd="1" destOrd="0" parTransId="{21BC3AAE-27D3-4B31-9610-BDC02A271623}" sibTransId="{A2FB3E97-2E28-4497-8F3E-C68320069811}"/>
    <dgm:cxn modelId="{77AF50CB-E9AD-4821-8EA4-09AEF92A998D}" srcId="{7E84A023-6014-4048-B1BB-FA0FC33D4BFF}" destId="{CBB1AD8F-1292-4C8C-A488-77AADEF1A6A3}" srcOrd="4" destOrd="0" parTransId="{5F04FB46-8936-4DDF-8E92-E25499DCDB01}" sibTransId="{22E940B4-292F-4E84-8C0E-1383208041FA}"/>
    <dgm:cxn modelId="{96DC8427-3FE6-4D64-87B3-0106E5188CC9}" srcId="{ABA9B907-18D1-421B-B5C6-0C1EA245B242}" destId="{E21C0C4B-0491-4E56-8545-C0B3C2FDA5E1}" srcOrd="0" destOrd="0" parTransId="{39CEC519-5E83-44B9-83F3-5D0EE288301C}" sibTransId="{3C027DE9-510D-4E5A-88E2-453CE9322428}"/>
    <dgm:cxn modelId="{C2FBC06C-8AD1-465D-8152-D51B9DDAD62F}" srcId="{BBC9A66E-7756-4B33-9B2D-3186FC2EF9B7}" destId="{055B32CE-C4FB-4559-A2EE-BE657E873A0F}" srcOrd="0" destOrd="0" parTransId="{5F760C9B-2C48-4B42-897B-0889617F2585}" sibTransId="{07B6BD46-3597-40E2-992A-176438CE0F4B}"/>
    <dgm:cxn modelId="{9641967F-55DD-4027-AEFF-22B3E7B98679}" type="presOf" srcId="{7E84A023-6014-4048-B1BB-FA0FC33D4BFF}" destId="{18A27902-A58F-4E87-91DF-433533DC5C0A}" srcOrd="0" destOrd="0" presId="urn:microsoft.com/office/officeart/2005/8/layout/vList6"/>
    <dgm:cxn modelId="{01506819-E899-433B-8A85-A9054FA8D517}" type="presOf" srcId="{CBB1AD8F-1292-4C8C-A488-77AADEF1A6A3}" destId="{7514F029-4AFD-4540-8B16-D6AE7D9305A1}" srcOrd="0" destOrd="0" presId="urn:microsoft.com/office/officeart/2005/8/layout/vList6"/>
    <dgm:cxn modelId="{3056D571-BAD6-4E62-AC15-78432338196D}" type="presOf" srcId="{4236F4CA-5C2D-49F0-A07F-6B84195F6416}" destId="{EF5159B0-6EE0-4C5E-8663-8C904503594A}" srcOrd="0" destOrd="0" presId="urn:microsoft.com/office/officeart/2005/8/layout/vList6"/>
    <dgm:cxn modelId="{C3B3A6AA-E30F-44E3-A3EF-80464FAACF99}" srcId="{8A57E2B8-0E88-4FEE-83F1-32EE84233811}" destId="{6360A560-F484-46F4-95BD-FE2AF974D711}" srcOrd="1" destOrd="0" parTransId="{7424A82F-CB5E-4E0C-85DC-700B445EB487}" sibTransId="{062553ED-7543-4A6F-A110-D3FFB127B4AE}"/>
    <dgm:cxn modelId="{1F1E72B2-9B50-4D2E-9C3C-1D422F007D8C}" type="presOf" srcId="{F0254CCF-1C86-4049-B5BC-48EBF54A952D}" destId="{20C6045C-8693-44C8-AECF-4E9E8D80B589}" srcOrd="0" destOrd="1" presId="urn:microsoft.com/office/officeart/2005/8/layout/vList6"/>
    <dgm:cxn modelId="{5BC72F5A-884C-4A47-BBED-E1B1A04B8828}" srcId="{C80B9FC0-2587-4245-BB8C-94DB80E34E3D}" destId="{1FFE5BC0-63BE-4AAE-A6A1-BA76BA9D0320}" srcOrd="0" destOrd="0" parTransId="{7A36EF3C-3CC9-450D-A51B-11A579B35176}" sibTransId="{90188E80-6FD5-4143-A139-9F78CCCF5325}"/>
    <dgm:cxn modelId="{1984ECCB-FBB0-4DDD-9316-2BD0CDEACB35}" srcId="{7E84A023-6014-4048-B1BB-FA0FC33D4BFF}" destId="{C80B9FC0-2587-4245-BB8C-94DB80E34E3D}" srcOrd="5" destOrd="0" parTransId="{9339AA0A-4D71-48F9-9660-C79F5300B436}" sibTransId="{8C1FDAC3-6D73-43B8-9424-D7AD094C2656}"/>
    <dgm:cxn modelId="{F4A6B407-23EA-48B2-B770-7C7D4843F488}" type="presOf" srcId="{8A57E2B8-0E88-4FEE-83F1-32EE84233811}" destId="{D5C90C03-2478-4E1E-8A6B-FFABBC384EA5}" srcOrd="0" destOrd="0" presId="urn:microsoft.com/office/officeart/2005/8/layout/vList6"/>
    <dgm:cxn modelId="{F7358094-604C-4DED-9667-A2A9BE221D24}" type="presOf" srcId="{CD4EECFE-F0FB-42C0-BBB3-D7C51E9E3E1C}" destId="{F4A40582-CD5D-4E3F-90D6-2D9BF1AC1DC5}" srcOrd="0" destOrd="0" presId="urn:microsoft.com/office/officeart/2005/8/layout/vList6"/>
    <dgm:cxn modelId="{2CCE2841-C1B1-4025-AC0A-2F48206F5256}" srcId="{ABA9B907-18D1-421B-B5C6-0C1EA245B242}" destId="{917720D0-66D8-4375-B630-F9AEF73905B8}" srcOrd="1" destOrd="0" parTransId="{C923F4BA-1027-4535-8E14-28D5EE20ECFB}" sibTransId="{56FE2DE9-EF79-40E1-994D-564900E4BB3C}"/>
    <dgm:cxn modelId="{379A3649-89B6-43B6-B67B-2197D589906B}" srcId="{F44D6A40-99BB-4563-8599-03E8726B7F4E}" destId="{BF437B24-86D3-400B-9005-8CE63DCA39FE}" srcOrd="1" destOrd="0" parTransId="{E323BE97-5DAA-47AD-BF99-BC6EC6F9D09E}" sibTransId="{67C6801C-1837-46C0-A067-7B3451F9B523}"/>
    <dgm:cxn modelId="{FB809BE5-FC1F-463B-956F-0F20F1936020}" srcId="{8A57E2B8-0E88-4FEE-83F1-32EE84233811}" destId="{F002D1F3-F29C-429B-AF97-2157B2066987}" srcOrd="0" destOrd="0" parTransId="{5DAB8B5F-7D91-4ECE-A176-1429C53F97D2}" sibTransId="{262A2447-140D-44D0-A07C-EA02D0FDE9DA}"/>
    <dgm:cxn modelId="{131B1B00-3052-4AD7-8C20-2A460CC5B116}" srcId="{CBB1AD8F-1292-4C8C-A488-77AADEF1A6A3}" destId="{967230B3-26DE-499C-8097-55F0D2AE55A5}" srcOrd="0" destOrd="0" parTransId="{239DA723-97A2-4A69-BA54-A5DC1703FF6A}" sibTransId="{BF907567-E50C-48F8-BDFF-BADB4750E37A}"/>
    <dgm:cxn modelId="{1FF53E3F-0620-4610-8D70-6C02294219AF}" srcId="{7E84A023-6014-4048-B1BB-FA0FC33D4BFF}" destId="{F44D6A40-99BB-4563-8599-03E8726B7F4E}" srcOrd="0" destOrd="0" parTransId="{B4A5ED2B-5682-4DF2-A035-F0493CE04C63}" sibTransId="{0B6F1491-7DC2-40B2-8AC3-E42009E9EF63}"/>
    <dgm:cxn modelId="{13AE9932-7EB0-4EBF-AA65-817E65770032}" type="presOf" srcId="{F002D1F3-F29C-429B-AF97-2157B2066987}" destId="{3C6D6A84-1F80-4DBB-9CAB-0FF332DC3E50}" srcOrd="0" destOrd="0" presId="urn:microsoft.com/office/officeart/2005/8/layout/vList6"/>
    <dgm:cxn modelId="{0515C653-0245-4CEE-92C1-D24FB4D71A02}" type="presOf" srcId="{967230B3-26DE-499C-8097-55F0D2AE55A5}" destId="{7B05C011-58FF-4CD2-A34E-0D44719E1030}" srcOrd="0" destOrd="0" presId="urn:microsoft.com/office/officeart/2005/8/layout/vList6"/>
    <dgm:cxn modelId="{C2257D39-1C58-4CE3-9EA0-ACB3BFD82334}" srcId="{7E84A023-6014-4048-B1BB-FA0FC33D4BFF}" destId="{BBC9A66E-7756-4B33-9B2D-3186FC2EF9B7}" srcOrd="2" destOrd="0" parTransId="{6BCAEF0F-0384-4E81-96AA-5168EDABD0F0}" sibTransId="{6A518671-5299-45D8-9945-9003AC56B388}"/>
    <dgm:cxn modelId="{D2BC2069-4526-4BDE-8C2F-9093BBC34918}" type="presOf" srcId="{1FFE5BC0-63BE-4AAE-A6A1-BA76BA9D0320}" destId="{20C6045C-8693-44C8-AECF-4E9E8D80B589}" srcOrd="0" destOrd="0" presId="urn:microsoft.com/office/officeart/2005/8/layout/vList6"/>
    <dgm:cxn modelId="{13B7250A-EA9C-43C3-A8C1-FCE9CDD618CC}" srcId="{CD4EECFE-F0FB-42C0-BBB3-D7C51E9E3E1C}" destId="{C34494DC-3292-43F9-B42A-23E0DA176107}" srcOrd="0" destOrd="0" parTransId="{C69D8EC6-F3A4-45BC-B049-EC08A11C4361}" sibTransId="{FA46CD9D-E3C4-44BA-B02C-9C2630E88285}"/>
    <dgm:cxn modelId="{CD436438-E195-4E46-8C25-D405BA7491FF}" type="presOf" srcId="{C80B9FC0-2587-4245-BB8C-94DB80E34E3D}" destId="{27B16624-A4B9-43E4-8591-644B4A0F0127}" srcOrd="0" destOrd="0" presId="urn:microsoft.com/office/officeart/2005/8/layout/vList6"/>
    <dgm:cxn modelId="{F01AA202-285F-404D-8FC0-9ED3D93ACB91}" type="presOf" srcId="{822F7DA8-15F4-4517-BA04-2D54962490C0}" destId="{7B05C011-58FF-4CD2-A34E-0D44719E1030}" srcOrd="0" destOrd="1" presId="urn:microsoft.com/office/officeart/2005/8/layout/vList6"/>
    <dgm:cxn modelId="{74795D63-0D78-4E07-88F0-967A9CF16A9B}" type="presOf" srcId="{F9CF86BF-87E2-43FD-A1B5-E2B85F47AB8E}" destId="{0AF9C81D-1D0D-4B7C-B62B-743B40817F8D}" srcOrd="0" destOrd="1" presId="urn:microsoft.com/office/officeart/2005/8/layout/vList6"/>
    <dgm:cxn modelId="{79D86594-C0BA-4E29-8DE3-B6B71DE3A509}" srcId="{C80B9FC0-2587-4245-BB8C-94DB80E34E3D}" destId="{F0254CCF-1C86-4049-B5BC-48EBF54A952D}" srcOrd="1" destOrd="0" parTransId="{45D18DF8-193E-41C2-BE9D-45F01C1E3757}" sibTransId="{1A8160E9-87EB-4132-95CF-49F1F7C50D75}"/>
    <dgm:cxn modelId="{E4D5479F-3A22-479F-A9AD-8B75CEDBD224}" type="presOf" srcId="{BF437B24-86D3-400B-9005-8CE63DCA39FE}" destId="{EF5159B0-6EE0-4C5E-8663-8C904503594A}" srcOrd="0" destOrd="1" presId="urn:microsoft.com/office/officeart/2005/8/layout/vList6"/>
    <dgm:cxn modelId="{EA5D779F-4A42-4509-BD34-8D514266BD6F}" type="presOf" srcId="{E8AEBFF2-8827-49A3-9F2C-47F0DAD090EA}" destId="{83CCE84D-F91B-4ECA-9BFD-FF6C5ECC8A1B}" srcOrd="0" destOrd="1" presId="urn:microsoft.com/office/officeart/2005/8/layout/vList6"/>
    <dgm:cxn modelId="{F5045F04-9BD6-4DDB-9F3D-73067CD8E08E}" srcId="{CD4EECFE-F0FB-42C0-BBB3-D7C51E9E3E1C}" destId="{E8AEBFF2-8827-49A3-9F2C-47F0DAD090EA}" srcOrd="1" destOrd="0" parTransId="{81C7AC14-90A1-483D-BABD-7FEA8A6735AD}" sibTransId="{05A0EE19-5D65-4D9A-8252-0E47EB5AFEF8}"/>
    <dgm:cxn modelId="{F66D9904-8B11-4759-B8D7-B81388E77182}" type="presOf" srcId="{E21C0C4B-0491-4E56-8545-C0B3C2FDA5E1}" destId="{41182EF0-0B90-4C68-8616-FA3116F52253}" srcOrd="0" destOrd="0" presId="urn:microsoft.com/office/officeart/2005/8/layout/vList6"/>
    <dgm:cxn modelId="{514A4A69-8F1B-40EB-8B24-7666CA315C70}" type="presOf" srcId="{F44D6A40-99BB-4563-8599-03E8726B7F4E}" destId="{20AEA378-4CF2-4AF0-A485-05EC8EF593E7}" srcOrd="0" destOrd="0" presId="urn:microsoft.com/office/officeart/2005/8/layout/vList6"/>
    <dgm:cxn modelId="{0F95A601-28E7-4F5C-9320-48D144852280}" type="presParOf" srcId="{18A27902-A58F-4E87-91DF-433533DC5C0A}" destId="{3CED7F4C-400E-44F7-9431-D3CDF626B658}" srcOrd="0" destOrd="0" presId="urn:microsoft.com/office/officeart/2005/8/layout/vList6"/>
    <dgm:cxn modelId="{6F08B201-FF5A-486D-B8A4-2ACBC081EC4D}" type="presParOf" srcId="{3CED7F4C-400E-44F7-9431-D3CDF626B658}" destId="{20AEA378-4CF2-4AF0-A485-05EC8EF593E7}" srcOrd="0" destOrd="0" presId="urn:microsoft.com/office/officeart/2005/8/layout/vList6"/>
    <dgm:cxn modelId="{FEC15648-D1BB-4CC7-AB8D-A2D77BD9F564}" type="presParOf" srcId="{3CED7F4C-400E-44F7-9431-D3CDF626B658}" destId="{EF5159B0-6EE0-4C5E-8663-8C904503594A}" srcOrd="1" destOrd="0" presId="urn:microsoft.com/office/officeart/2005/8/layout/vList6"/>
    <dgm:cxn modelId="{7172DFE6-C540-4BD9-9DC9-1B5DE139C81F}" type="presParOf" srcId="{18A27902-A58F-4E87-91DF-433533DC5C0A}" destId="{F8F72937-82B7-4198-A041-14ED520315A9}" srcOrd="1" destOrd="0" presId="urn:microsoft.com/office/officeart/2005/8/layout/vList6"/>
    <dgm:cxn modelId="{BB3773BC-FDC0-410B-B9F4-271E329331F6}" type="presParOf" srcId="{18A27902-A58F-4E87-91DF-433533DC5C0A}" destId="{6887E604-E132-4267-8809-D9E082E29BEC}" srcOrd="2" destOrd="0" presId="urn:microsoft.com/office/officeart/2005/8/layout/vList6"/>
    <dgm:cxn modelId="{5FB23A50-B49F-4EA5-8764-58976170ED42}" type="presParOf" srcId="{6887E604-E132-4267-8809-D9E082E29BEC}" destId="{2486793B-82A5-42D5-826E-172E894A6BEA}" srcOrd="0" destOrd="0" presId="urn:microsoft.com/office/officeart/2005/8/layout/vList6"/>
    <dgm:cxn modelId="{48F50903-8A48-4DBC-AD61-98808807B0F9}" type="presParOf" srcId="{6887E604-E132-4267-8809-D9E082E29BEC}" destId="{41182EF0-0B90-4C68-8616-FA3116F52253}" srcOrd="1" destOrd="0" presId="urn:microsoft.com/office/officeart/2005/8/layout/vList6"/>
    <dgm:cxn modelId="{D3F730A1-DA85-442A-ADDD-08EB0C2060A7}" type="presParOf" srcId="{18A27902-A58F-4E87-91DF-433533DC5C0A}" destId="{B0542567-1786-4CC7-9273-24E54FD80FEC}" srcOrd="3" destOrd="0" presId="urn:microsoft.com/office/officeart/2005/8/layout/vList6"/>
    <dgm:cxn modelId="{4ACB3C3F-DC9F-4B29-B9F6-16FFA3215DB7}" type="presParOf" srcId="{18A27902-A58F-4E87-91DF-433533DC5C0A}" destId="{4E429496-07A8-4D5E-A450-77F7629CDD47}" srcOrd="4" destOrd="0" presId="urn:microsoft.com/office/officeart/2005/8/layout/vList6"/>
    <dgm:cxn modelId="{26B9F405-B527-4B3F-9215-82699D3915DB}" type="presParOf" srcId="{4E429496-07A8-4D5E-A450-77F7629CDD47}" destId="{80836355-177C-4853-AB90-FBB82D944A50}" srcOrd="0" destOrd="0" presId="urn:microsoft.com/office/officeart/2005/8/layout/vList6"/>
    <dgm:cxn modelId="{12ABDF42-EA34-4564-9C07-82A8545AF83C}" type="presParOf" srcId="{4E429496-07A8-4D5E-A450-77F7629CDD47}" destId="{0AF9C81D-1D0D-4B7C-B62B-743B40817F8D}" srcOrd="1" destOrd="0" presId="urn:microsoft.com/office/officeart/2005/8/layout/vList6"/>
    <dgm:cxn modelId="{843FE458-B3E2-45B9-87C9-5FB06A52F7AD}" type="presParOf" srcId="{18A27902-A58F-4E87-91DF-433533DC5C0A}" destId="{BDA9D8BA-6154-46C5-A7B5-2A99A23292BA}" srcOrd="5" destOrd="0" presId="urn:microsoft.com/office/officeart/2005/8/layout/vList6"/>
    <dgm:cxn modelId="{6603FDEA-39D1-4EA5-B5D6-ACA9DC4D365F}" type="presParOf" srcId="{18A27902-A58F-4E87-91DF-433533DC5C0A}" destId="{36002017-3C5D-47D7-A506-8F44B1EB3F89}" srcOrd="6" destOrd="0" presId="urn:microsoft.com/office/officeart/2005/8/layout/vList6"/>
    <dgm:cxn modelId="{090A3C1B-71B4-48A8-8AE7-040857A6D370}" type="presParOf" srcId="{36002017-3C5D-47D7-A506-8F44B1EB3F89}" destId="{F4A40582-CD5D-4E3F-90D6-2D9BF1AC1DC5}" srcOrd="0" destOrd="0" presId="urn:microsoft.com/office/officeart/2005/8/layout/vList6"/>
    <dgm:cxn modelId="{ADA24E6C-925D-4ADB-9546-9A23DC351C5A}" type="presParOf" srcId="{36002017-3C5D-47D7-A506-8F44B1EB3F89}" destId="{83CCE84D-F91B-4ECA-9BFD-FF6C5ECC8A1B}" srcOrd="1" destOrd="0" presId="urn:microsoft.com/office/officeart/2005/8/layout/vList6"/>
    <dgm:cxn modelId="{90D07FB5-1B87-464D-A12A-251C2DB6C216}" type="presParOf" srcId="{18A27902-A58F-4E87-91DF-433533DC5C0A}" destId="{E62F1379-C8C8-4B63-8511-B522493E59DC}" srcOrd="7" destOrd="0" presId="urn:microsoft.com/office/officeart/2005/8/layout/vList6"/>
    <dgm:cxn modelId="{CD2D1A57-4914-4C1A-930C-96F911B4B1E8}" type="presParOf" srcId="{18A27902-A58F-4E87-91DF-433533DC5C0A}" destId="{459859C1-9510-4B3F-A426-0B15CC18E4FE}" srcOrd="8" destOrd="0" presId="urn:microsoft.com/office/officeart/2005/8/layout/vList6"/>
    <dgm:cxn modelId="{EC4EB64E-6C41-4EBC-AAB6-307B040BD3E2}" type="presParOf" srcId="{459859C1-9510-4B3F-A426-0B15CC18E4FE}" destId="{7514F029-4AFD-4540-8B16-D6AE7D9305A1}" srcOrd="0" destOrd="0" presId="urn:microsoft.com/office/officeart/2005/8/layout/vList6"/>
    <dgm:cxn modelId="{49D8231C-2D31-4318-B843-A081FD401F17}" type="presParOf" srcId="{459859C1-9510-4B3F-A426-0B15CC18E4FE}" destId="{7B05C011-58FF-4CD2-A34E-0D44719E1030}" srcOrd="1" destOrd="0" presId="urn:microsoft.com/office/officeart/2005/8/layout/vList6"/>
    <dgm:cxn modelId="{060FB576-3461-4DFF-A602-F1FCFD6471A0}" type="presParOf" srcId="{18A27902-A58F-4E87-91DF-433533DC5C0A}" destId="{0D7B58D6-241D-4D2A-8342-333C50822749}" srcOrd="9" destOrd="0" presId="urn:microsoft.com/office/officeart/2005/8/layout/vList6"/>
    <dgm:cxn modelId="{217A226D-8E6F-4B94-97BE-93B9BD41B18F}" type="presParOf" srcId="{18A27902-A58F-4E87-91DF-433533DC5C0A}" destId="{2F6A3CE7-FD87-49EE-947A-42EF84F3C906}" srcOrd="10" destOrd="0" presId="urn:microsoft.com/office/officeart/2005/8/layout/vList6"/>
    <dgm:cxn modelId="{297EF427-169D-43D2-8F57-4E56C0453623}" type="presParOf" srcId="{2F6A3CE7-FD87-49EE-947A-42EF84F3C906}" destId="{27B16624-A4B9-43E4-8591-644B4A0F0127}" srcOrd="0" destOrd="0" presId="urn:microsoft.com/office/officeart/2005/8/layout/vList6"/>
    <dgm:cxn modelId="{49A77B82-9508-47B7-8B89-C8B134E9D1D7}" type="presParOf" srcId="{2F6A3CE7-FD87-49EE-947A-42EF84F3C906}" destId="{20C6045C-8693-44C8-AECF-4E9E8D80B589}" srcOrd="1" destOrd="0" presId="urn:microsoft.com/office/officeart/2005/8/layout/vList6"/>
    <dgm:cxn modelId="{30226B73-D015-4225-A731-E86BB85E8570}" type="presParOf" srcId="{18A27902-A58F-4E87-91DF-433533DC5C0A}" destId="{B989170E-5630-4169-B9BE-8D25FBCB0E84}" srcOrd="11" destOrd="0" presId="urn:microsoft.com/office/officeart/2005/8/layout/vList6"/>
    <dgm:cxn modelId="{B2667361-7D29-41CD-B808-F1D9A367C67C}" type="presParOf" srcId="{18A27902-A58F-4E87-91DF-433533DC5C0A}" destId="{68C24B54-9DF8-4947-AA9F-E06B5A0E5AA3}" srcOrd="12" destOrd="0" presId="urn:microsoft.com/office/officeart/2005/8/layout/vList6"/>
    <dgm:cxn modelId="{AFA3FE97-F658-41EC-BBAB-A7B833CF4F46}" type="presParOf" srcId="{68C24B54-9DF8-4947-AA9F-E06B5A0E5AA3}" destId="{D5C90C03-2478-4E1E-8A6B-FFABBC384EA5}" srcOrd="0" destOrd="0" presId="urn:microsoft.com/office/officeart/2005/8/layout/vList6"/>
    <dgm:cxn modelId="{ECF20249-CEEB-40B7-AB2C-7890960D6F8C}" type="presParOf" srcId="{68C24B54-9DF8-4947-AA9F-E06B5A0E5AA3}" destId="{3C6D6A84-1F80-4DBB-9CAB-0FF332DC3E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CD2D72-7B5E-49ED-8A0F-37E857EF4575}">
      <dsp:nvSpPr>
        <dsp:cNvPr id="0" name=""/>
        <dsp:cNvSpPr/>
      </dsp:nvSpPr>
      <dsp:spPr>
        <a:xfrm>
          <a:off x="2493150" y="0"/>
          <a:ext cx="1662100" cy="1016000"/>
        </a:xfrm>
        <a:prstGeom prst="trapezoid">
          <a:avLst>
            <a:gd name="adj" fmla="val 8179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noProof="0" dirty="0" smtClean="0">
              <a:solidFill>
                <a:schemeClr val="tx1">
                  <a:lumMod val="95000"/>
                  <a:lumOff val="5000"/>
                </a:schemeClr>
              </a:solidFill>
            </a:rPr>
            <a:t>Arquitectura Empresarial</a:t>
          </a:r>
          <a:endParaRPr lang="es-ES" sz="1600" b="1" kern="1200" noProof="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493150" y="0"/>
        <a:ext cx="1662100" cy="1016000"/>
      </dsp:txXfrm>
    </dsp:sp>
    <dsp:sp modelId="{E7060A97-1EC1-441F-B4D6-CFB3010D11EE}">
      <dsp:nvSpPr>
        <dsp:cNvPr id="0" name=""/>
        <dsp:cNvSpPr/>
      </dsp:nvSpPr>
      <dsp:spPr>
        <a:xfrm>
          <a:off x="1662100" y="1015999"/>
          <a:ext cx="3324200" cy="1016000"/>
        </a:xfrm>
        <a:prstGeom prst="trapezoid">
          <a:avLst>
            <a:gd name="adj" fmla="val 81796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Arquitectura de Solución </a:t>
          </a:r>
          <a:endParaRPr lang="es-CO" sz="16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243834" y="1015999"/>
        <a:ext cx="2160730" cy="1016000"/>
      </dsp:txXfrm>
    </dsp:sp>
    <dsp:sp modelId="{8F5D266D-4CA8-440C-8F07-C332EF79A5E1}">
      <dsp:nvSpPr>
        <dsp:cNvPr id="0" name=""/>
        <dsp:cNvSpPr/>
      </dsp:nvSpPr>
      <dsp:spPr>
        <a:xfrm>
          <a:off x="831050" y="2031999"/>
          <a:ext cx="4986300" cy="1016000"/>
        </a:xfrm>
        <a:prstGeom prst="trapezoid">
          <a:avLst>
            <a:gd name="adj" fmla="val 81796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Arquitectura de Software</a:t>
          </a:r>
          <a:endParaRPr lang="es-CO" sz="16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703652" y="2031999"/>
        <a:ext cx="3241095" cy="1016000"/>
      </dsp:txXfrm>
    </dsp:sp>
    <dsp:sp modelId="{69F70DD7-BA41-4FA4-98C1-8A3A7DFBB49F}">
      <dsp:nvSpPr>
        <dsp:cNvPr id="0" name=""/>
        <dsp:cNvSpPr/>
      </dsp:nvSpPr>
      <dsp:spPr>
        <a:xfrm>
          <a:off x="0" y="3047999"/>
          <a:ext cx="6648400" cy="1016000"/>
        </a:xfrm>
        <a:prstGeom prst="trapezoid">
          <a:avLst>
            <a:gd name="adj" fmla="val 81796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Diseño de Software</a:t>
          </a:r>
          <a:endParaRPr lang="es-CO" sz="16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163469" y="3047999"/>
        <a:ext cx="4321460" cy="1016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270EC7-DD2F-4450-9E5D-1574148028C3}">
      <dsp:nvSpPr>
        <dsp:cNvPr id="0" name=""/>
        <dsp:cNvSpPr/>
      </dsp:nvSpPr>
      <dsp:spPr>
        <a:xfrm>
          <a:off x="390553" y="2681269"/>
          <a:ext cx="1121617" cy="344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Procesamiento de Mensajes </a:t>
          </a:r>
          <a:endParaRPr lang="es-CO" sz="1000" b="1" kern="1200" dirty="0"/>
        </a:p>
      </dsp:txBody>
      <dsp:txXfrm>
        <a:off x="390553" y="2681269"/>
        <a:ext cx="1121617" cy="344786"/>
      </dsp:txXfrm>
    </dsp:sp>
    <dsp:sp modelId="{8E7F1969-520E-4758-96E3-4FE2E49C5D71}">
      <dsp:nvSpPr>
        <dsp:cNvPr id="0" name=""/>
        <dsp:cNvSpPr/>
      </dsp:nvSpPr>
      <dsp:spPr>
        <a:xfrm>
          <a:off x="1512170" y="2847592"/>
          <a:ext cx="32091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20913" y="606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>
        <a:off x="1664604" y="2845639"/>
        <a:ext cx="16045" cy="16045"/>
      </dsp:txXfrm>
    </dsp:sp>
    <dsp:sp modelId="{3A691773-EC51-46C1-950A-7C7C43EE851A}">
      <dsp:nvSpPr>
        <dsp:cNvPr id="0" name=""/>
        <dsp:cNvSpPr/>
      </dsp:nvSpPr>
      <dsp:spPr>
        <a:xfrm>
          <a:off x="1833083" y="2681269"/>
          <a:ext cx="1470658" cy="344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Realizar Contrato entre partes </a:t>
          </a:r>
          <a:endParaRPr lang="es-CO" sz="1000" b="1" kern="1200" dirty="0"/>
        </a:p>
      </dsp:txBody>
      <dsp:txXfrm>
        <a:off x="1833083" y="2681269"/>
        <a:ext cx="1470658" cy="344786"/>
      </dsp:txXfrm>
    </dsp:sp>
    <dsp:sp modelId="{9F089027-2CD8-438C-B0A2-62E3EE3B7D58}">
      <dsp:nvSpPr>
        <dsp:cNvPr id="0" name=""/>
        <dsp:cNvSpPr/>
      </dsp:nvSpPr>
      <dsp:spPr>
        <a:xfrm rot="16864521">
          <a:off x="2528506" y="1905895"/>
          <a:ext cx="191913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919138" y="60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16864521">
        <a:off x="3440096" y="1863986"/>
        <a:ext cx="95956" cy="95956"/>
      </dsp:txXfrm>
    </dsp:sp>
    <dsp:sp modelId="{F01C69D5-8FEF-4729-A522-0F75537ABC75}">
      <dsp:nvSpPr>
        <dsp:cNvPr id="0" name=""/>
        <dsp:cNvSpPr/>
      </dsp:nvSpPr>
      <dsp:spPr>
        <a:xfrm>
          <a:off x="3672408" y="797874"/>
          <a:ext cx="1293831" cy="344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Definir Contrato </a:t>
          </a:r>
          <a:endParaRPr lang="es-CO" sz="1000" b="1" kern="1200" dirty="0"/>
        </a:p>
      </dsp:txBody>
      <dsp:txXfrm>
        <a:off x="3672408" y="797874"/>
        <a:ext cx="1293831" cy="344786"/>
      </dsp:txXfrm>
    </dsp:sp>
    <dsp:sp modelId="{2DC42E04-8C8B-4930-921E-809C1D73FAE1}">
      <dsp:nvSpPr>
        <dsp:cNvPr id="0" name=""/>
        <dsp:cNvSpPr/>
      </dsp:nvSpPr>
      <dsp:spPr>
        <a:xfrm rot="18739930">
          <a:off x="4791079" y="567693"/>
          <a:ext cx="107271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072715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18739930">
        <a:off x="5300619" y="546945"/>
        <a:ext cx="53635" cy="53635"/>
      </dsp:txXfrm>
    </dsp:sp>
    <dsp:sp modelId="{B3AEA6CA-F035-4AC6-BB00-B73D41E3A2A0}">
      <dsp:nvSpPr>
        <dsp:cNvPr id="0" name=""/>
        <dsp:cNvSpPr/>
      </dsp:nvSpPr>
      <dsp:spPr>
        <a:xfrm>
          <a:off x="5688635" y="4865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Seleccionar Fabricante </a:t>
          </a:r>
          <a:endParaRPr lang="es-CO" sz="1000" b="1" kern="1200" dirty="0"/>
        </a:p>
      </dsp:txBody>
      <dsp:txXfrm>
        <a:off x="5688635" y="4865"/>
        <a:ext cx="2576415" cy="344786"/>
      </dsp:txXfrm>
    </dsp:sp>
    <dsp:sp modelId="{118BEC9F-898A-460C-89A2-B554A4E848D5}">
      <dsp:nvSpPr>
        <dsp:cNvPr id="0" name=""/>
        <dsp:cNvSpPr/>
      </dsp:nvSpPr>
      <dsp:spPr>
        <a:xfrm rot="19874327">
          <a:off x="4915408" y="765945"/>
          <a:ext cx="82405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24058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19874327">
        <a:off x="5306836" y="751413"/>
        <a:ext cx="41202" cy="41202"/>
      </dsp:txXfrm>
    </dsp:sp>
    <dsp:sp modelId="{1BBB6221-49C4-4528-879A-101F7E1ADC85}">
      <dsp:nvSpPr>
        <dsp:cNvPr id="0" name=""/>
        <dsp:cNvSpPr/>
      </dsp:nvSpPr>
      <dsp:spPr>
        <a:xfrm>
          <a:off x="5688635" y="401369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Seleccionar Producto y Cantidades </a:t>
          </a:r>
          <a:endParaRPr lang="es-CO" sz="1000" b="1" kern="1200" dirty="0"/>
        </a:p>
      </dsp:txBody>
      <dsp:txXfrm>
        <a:off x="5688635" y="401369"/>
        <a:ext cx="2576415" cy="344786"/>
      </dsp:txXfrm>
    </dsp:sp>
    <dsp:sp modelId="{94598B56-F2AD-4AAE-BC76-D70642A75306}">
      <dsp:nvSpPr>
        <dsp:cNvPr id="0" name=""/>
        <dsp:cNvSpPr/>
      </dsp:nvSpPr>
      <dsp:spPr>
        <a:xfrm>
          <a:off x="4966239" y="964197"/>
          <a:ext cx="72239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2239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>
        <a:off x="5309377" y="952207"/>
        <a:ext cx="36119" cy="36119"/>
      </dsp:txXfrm>
    </dsp:sp>
    <dsp:sp modelId="{2A185B66-317D-4F08-B1C1-3C8DB794645C}">
      <dsp:nvSpPr>
        <dsp:cNvPr id="0" name=""/>
        <dsp:cNvSpPr/>
      </dsp:nvSpPr>
      <dsp:spPr>
        <a:xfrm>
          <a:off x="5688635" y="797874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Calcular precio promedio producto (sugerido) </a:t>
          </a:r>
          <a:endParaRPr lang="es-CO" sz="1000" b="1" kern="1200" dirty="0"/>
        </a:p>
      </dsp:txBody>
      <dsp:txXfrm>
        <a:off x="5688635" y="797874"/>
        <a:ext cx="2576415" cy="344786"/>
      </dsp:txXfrm>
    </dsp:sp>
    <dsp:sp modelId="{E45A3FFC-A9C8-4184-A507-C6CED2F70685}">
      <dsp:nvSpPr>
        <dsp:cNvPr id="0" name=""/>
        <dsp:cNvSpPr/>
      </dsp:nvSpPr>
      <dsp:spPr>
        <a:xfrm rot="1725673">
          <a:off x="4915408" y="1162449"/>
          <a:ext cx="82405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24058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1725673">
        <a:off x="5306836" y="1147917"/>
        <a:ext cx="41202" cy="41202"/>
      </dsp:txXfrm>
    </dsp:sp>
    <dsp:sp modelId="{A8236AFF-8498-4370-B7FD-46246599F275}">
      <dsp:nvSpPr>
        <dsp:cNvPr id="0" name=""/>
        <dsp:cNvSpPr/>
      </dsp:nvSpPr>
      <dsp:spPr>
        <a:xfrm>
          <a:off x="5688635" y="1194378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smtClean="0"/>
            <a:t>Definir Tiempo </a:t>
          </a:r>
          <a:endParaRPr lang="es-CO" sz="1000" b="1" kern="1200"/>
        </a:p>
      </dsp:txBody>
      <dsp:txXfrm>
        <a:off x="5688635" y="1194378"/>
        <a:ext cx="2576415" cy="344786"/>
      </dsp:txXfrm>
    </dsp:sp>
    <dsp:sp modelId="{E8803B0F-1CAB-4D5E-9B09-125FEE662B6F}">
      <dsp:nvSpPr>
        <dsp:cNvPr id="0" name=""/>
        <dsp:cNvSpPr/>
      </dsp:nvSpPr>
      <dsp:spPr>
        <a:xfrm rot="2860070">
          <a:off x="4791079" y="1360701"/>
          <a:ext cx="107271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072715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2860070">
        <a:off x="5300619" y="1339953"/>
        <a:ext cx="53635" cy="53635"/>
      </dsp:txXfrm>
    </dsp:sp>
    <dsp:sp modelId="{D79A1F12-6FB1-45E7-9F53-1742C2B9D6F1}">
      <dsp:nvSpPr>
        <dsp:cNvPr id="0" name=""/>
        <dsp:cNvSpPr/>
      </dsp:nvSpPr>
      <dsp:spPr>
        <a:xfrm>
          <a:off x="5688635" y="1590882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Enviar Solicitud de Contrato a </a:t>
          </a:r>
          <a:r>
            <a:rPr lang="es-CO" sz="1000" b="1" kern="1200" dirty="0" err="1" smtClean="0"/>
            <a:t>Market</a:t>
          </a:r>
          <a:r>
            <a:rPr lang="es-CO" sz="1000" b="1" kern="1200" dirty="0" smtClean="0"/>
            <a:t> Place </a:t>
          </a:r>
          <a:endParaRPr lang="es-CO" sz="1000" b="1" kern="1200" dirty="0"/>
        </a:p>
      </dsp:txBody>
      <dsp:txXfrm>
        <a:off x="5688635" y="1590882"/>
        <a:ext cx="2576415" cy="344786"/>
      </dsp:txXfrm>
    </dsp:sp>
    <dsp:sp modelId="{E9E86F0F-8A0B-4517-9C1F-1B04644D6067}">
      <dsp:nvSpPr>
        <dsp:cNvPr id="0" name=""/>
        <dsp:cNvSpPr/>
      </dsp:nvSpPr>
      <dsp:spPr>
        <a:xfrm rot="18398585">
          <a:off x="3179220" y="2599777"/>
          <a:ext cx="61770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17708" y="60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18398585">
        <a:off x="3472632" y="2590404"/>
        <a:ext cx="30885" cy="30885"/>
      </dsp:txXfrm>
    </dsp:sp>
    <dsp:sp modelId="{F2447D54-F700-408A-97F3-4403342BB0F8}">
      <dsp:nvSpPr>
        <dsp:cNvPr id="0" name=""/>
        <dsp:cNvSpPr/>
      </dsp:nvSpPr>
      <dsp:spPr>
        <a:xfrm>
          <a:off x="3672408" y="2185638"/>
          <a:ext cx="1293831" cy="344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Almacenar Solicitud de Contrato </a:t>
          </a:r>
          <a:endParaRPr lang="es-CO" sz="1000" b="1" kern="1200" dirty="0"/>
        </a:p>
      </dsp:txBody>
      <dsp:txXfrm>
        <a:off x="3672408" y="2185638"/>
        <a:ext cx="1293831" cy="344786"/>
      </dsp:txXfrm>
    </dsp:sp>
    <dsp:sp modelId="{79C13BC9-7530-4F16-899E-77C7B676CC26}">
      <dsp:nvSpPr>
        <dsp:cNvPr id="0" name=""/>
        <dsp:cNvSpPr/>
      </dsp:nvSpPr>
      <dsp:spPr>
        <a:xfrm rot="20679225">
          <a:off x="4952884" y="2252836"/>
          <a:ext cx="74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4910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20679225">
        <a:off x="5308709" y="2240178"/>
        <a:ext cx="37455" cy="37455"/>
      </dsp:txXfrm>
    </dsp:sp>
    <dsp:sp modelId="{E3FF8B19-16E7-48C5-A992-972E88FFA8D8}">
      <dsp:nvSpPr>
        <dsp:cNvPr id="0" name=""/>
        <dsp:cNvSpPr/>
      </dsp:nvSpPr>
      <dsp:spPr>
        <a:xfrm>
          <a:off x="5688635" y="1987386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smtClean="0"/>
            <a:t>Radicar en el sistema </a:t>
          </a:r>
          <a:endParaRPr lang="es-CO" sz="1000" b="1" kern="1200"/>
        </a:p>
      </dsp:txBody>
      <dsp:txXfrm>
        <a:off x="5688635" y="1987386"/>
        <a:ext cx="2576415" cy="344786"/>
      </dsp:txXfrm>
    </dsp:sp>
    <dsp:sp modelId="{BAE106DD-960D-41B8-A0FB-385DCEFC3629}">
      <dsp:nvSpPr>
        <dsp:cNvPr id="0" name=""/>
        <dsp:cNvSpPr/>
      </dsp:nvSpPr>
      <dsp:spPr>
        <a:xfrm rot="920775">
          <a:off x="4952884" y="2451088"/>
          <a:ext cx="74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4910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920775">
        <a:off x="5308709" y="2438430"/>
        <a:ext cx="37455" cy="37455"/>
      </dsp:txXfrm>
    </dsp:sp>
    <dsp:sp modelId="{DA3C0CD0-7D9D-474D-9976-B1ED31056923}">
      <dsp:nvSpPr>
        <dsp:cNvPr id="0" name=""/>
        <dsp:cNvSpPr/>
      </dsp:nvSpPr>
      <dsp:spPr>
        <a:xfrm>
          <a:off x="5688635" y="2383890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Enviar solicitud de contrato a fabricante </a:t>
          </a:r>
          <a:endParaRPr lang="es-CO" sz="1000" b="1" kern="1200" dirty="0"/>
        </a:p>
      </dsp:txBody>
      <dsp:txXfrm>
        <a:off x="5688635" y="2383890"/>
        <a:ext cx="2576415" cy="344786"/>
      </dsp:txXfrm>
    </dsp:sp>
    <dsp:sp modelId="{081B7955-7E1F-4DD9-9C39-32CBD04F54F0}">
      <dsp:nvSpPr>
        <dsp:cNvPr id="0" name=""/>
        <dsp:cNvSpPr/>
      </dsp:nvSpPr>
      <dsp:spPr>
        <a:xfrm rot="3721073">
          <a:off x="3095205" y="3194533"/>
          <a:ext cx="78574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85740" y="60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3721073">
        <a:off x="3468431" y="3180959"/>
        <a:ext cx="39287" cy="39287"/>
      </dsp:txXfrm>
    </dsp:sp>
    <dsp:sp modelId="{CEC073FB-2C0B-4D16-85CD-5007428482C9}">
      <dsp:nvSpPr>
        <dsp:cNvPr id="0" name=""/>
        <dsp:cNvSpPr/>
      </dsp:nvSpPr>
      <dsp:spPr>
        <a:xfrm>
          <a:off x="3672408" y="3375151"/>
          <a:ext cx="1293831" cy="344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Aprobar solicitud de contrato </a:t>
          </a:r>
          <a:endParaRPr lang="es-CO" sz="1000" b="1" kern="1200" dirty="0"/>
        </a:p>
      </dsp:txBody>
      <dsp:txXfrm>
        <a:off x="3672408" y="3375151"/>
        <a:ext cx="1293831" cy="344786"/>
      </dsp:txXfrm>
    </dsp:sp>
    <dsp:sp modelId="{7D9219A1-3530-4B37-AEFA-B548E438A973}">
      <dsp:nvSpPr>
        <dsp:cNvPr id="0" name=""/>
        <dsp:cNvSpPr/>
      </dsp:nvSpPr>
      <dsp:spPr>
        <a:xfrm rot="19232101">
          <a:off x="4859572" y="3244096"/>
          <a:ext cx="93573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935730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19232101">
        <a:off x="5304044" y="3226773"/>
        <a:ext cx="46786" cy="46786"/>
      </dsp:txXfrm>
    </dsp:sp>
    <dsp:sp modelId="{657A706F-B158-43E4-87D9-BDFC7E6A76C8}">
      <dsp:nvSpPr>
        <dsp:cNvPr id="0" name=""/>
        <dsp:cNvSpPr/>
      </dsp:nvSpPr>
      <dsp:spPr>
        <a:xfrm>
          <a:off x="5688635" y="2780395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smtClean="0"/>
            <a:t>Aprobar / Desaprobar solicitud </a:t>
          </a:r>
          <a:endParaRPr lang="es-CO" sz="1000" b="1" kern="1200"/>
        </a:p>
      </dsp:txBody>
      <dsp:txXfrm>
        <a:off x="5688635" y="2780395"/>
        <a:ext cx="2576415" cy="344786"/>
      </dsp:txXfrm>
    </dsp:sp>
    <dsp:sp modelId="{EE0A71D6-0542-4451-BEA3-4785B630B1D7}">
      <dsp:nvSpPr>
        <dsp:cNvPr id="0" name=""/>
        <dsp:cNvSpPr/>
      </dsp:nvSpPr>
      <dsp:spPr>
        <a:xfrm rot="20679225">
          <a:off x="4952884" y="3442348"/>
          <a:ext cx="74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4910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20679225">
        <a:off x="5308709" y="3429690"/>
        <a:ext cx="37455" cy="37455"/>
      </dsp:txXfrm>
    </dsp:sp>
    <dsp:sp modelId="{DD126DCB-73AB-43E1-8BB4-D3FBAC99B71B}">
      <dsp:nvSpPr>
        <dsp:cNvPr id="0" name=""/>
        <dsp:cNvSpPr/>
      </dsp:nvSpPr>
      <dsp:spPr>
        <a:xfrm>
          <a:off x="5688635" y="3176899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smtClean="0"/>
            <a:t>Modificar precio del contrato </a:t>
          </a:r>
          <a:endParaRPr lang="es-CO" sz="1000" b="1" kern="1200"/>
        </a:p>
      </dsp:txBody>
      <dsp:txXfrm>
        <a:off x="5688635" y="3176899"/>
        <a:ext cx="2576415" cy="344786"/>
      </dsp:txXfrm>
    </dsp:sp>
    <dsp:sp modelId="{766086BC-E67D-43EB-A1CC-B43619618419}">
      <dsp:nvSpPr>
        <dsp:cNvPr id="0" name=""/>
        <dsp:cNvSpPr/>
      </dsp:nvSpPr>
      <dsp:spPr>
        <a:xfrm rot="920775">
          <a:off x="4952884" y="3640601"/>
          <a:ext cx="74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4910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920775">
        <a:off x="5308709" y="3627942"/>
        <a:ext cx="37455" cy="37455"/>
      </dsp:txXfrm>
    </dsp:sp>
    <dsp:sp modelId="{F66B927E-D81D-4AC7-A0FC-A226C69AD3F9}">
      <dsp:nvSpPr>
        <dsp:cNvPr id="0" name=""/>
        <dsp:cNvSpPr/>
      </dsp:nvSpPr>
      <dsp:spPr>
        <a:xfrm>
          <a:off x="5688635" y="3573403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smtClean="0"/>
            <a:t>Informar rechazo de solicitud </a:t>
          </a:r>
          <a:endParaRPr lang="es-CO" sz="1000" b="1" kern="1200"/>
        </a:p>
      </dsp:txBody>
      <dsp:txXfrm>
        <a:off x="5688635" y="3573403"/>
        <a:ext cx="2576415" cy="344786"/>
      </dsp:txXfrm>
    </dsp:sp>
    <dsp:sp modelId="{FD37ADE8-976D-427D-A1AF-2189317C9C02}">
      <dsp:nvSpPr>
        <dsp:cNvPr id="0" name=""/>
        <dsp:cNvSpPr/>
      </dsp:nvSpPr>
      <dsp:spPr>
        <a:xfrm rot="2367899">
          <a:off x="4859572" y="3838853"/>
          <a:ext cx="93573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935730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2367899">
        <a:off x="5304044" y="3821529"/>
        <a:ext cx="46786" cy="46786"/>
      </dsp:txXfrm>
    </dsp:sp>
    <dsp:sp modelId="{BD8B43C3-8A95-4EA9-9A8E-51E50ECE1EAE}">
      <dsp:nvSpPr>
        <dsp:cNvPr id="0" name=""/>
        <dsp:cNvSpPr/>
      </dsp:nvSpPr>
      <dsp:spPr>
        <a:xfrm>
          <a:off x="5688635" y="3969907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Informar aceptación de contrato </a:t>
          </a:r>
          <a:endParaRPr lang="es-CO" sz="1000" b="1" kern="1200" dirty="0"/>
        </a:p>
      </dsp:txBody>
      <dsp:txXfrm>
        <a:off x="5688635" y="3969907"/>
        <a:ext cx="2576415" cy="344786"/>
      </dsp:txXfrm>
    </dsp:sp>
    <dsp:sp modelId="{35AB387F-D811-4680-BA00-0265FC5E8500}">
      <dsp:nvSpPr>
        <dsp:cNvPr id="0" name=""/>
        <dsp:cNvSpPr/>
      </dsp:nvSpPr>
      <dsp:spPr>
        <a:xfrm rot="4735479">
          <a:off x="2528506" y="3789290"/>
          <a:ext cx="191913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919138" y="60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4735479">
        <a:off x="3440096" y="3747381"/>
        <a:ext cx="95956" cy="95956"/>
      </dsp:txXfrm>
    </dsp:sp>
    <dsp:sp modelId="{4427D455-20DF-450E-B345-547337A9E08C}">
      <dsp:nvSpPr>
        <dsp:cNvPr id="0" name=""/>
        <dsp:cNvSpPr/>
      </dsp:nvSpPr>
      <dsp:spPr>
        <a:xfrm>
          <a:off x="3672408" y="4564664"/>
          <a:ext cx="1293831" cy="3447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Cerrar Contrato por parte de comercio </a:t>
          </a:r>
          <a:endParaRPr lang="es-CO" sz="1000" b="1" kern="1200" dirty="0"/>
        </a:p>
      </dsp:txBody>
      <dsp:txXfrm>
        <a:off x="3672408" y="4564664"/>
        <a:ext cx="1293831" cy="344786"/>
      </dsp:txXfrm>
    </dsp:sp>
    <dsp:sp modelId="{043A6C90-783E-47CC-AC19-0C2542A3E830}">
      <dsp:nvSpPr>
        <dsp:cNvPr id="0" name=""/>
        <dsp:cNvSpPr/>
      </dsp:nvSpPr>
      <dsp:spPr>
        <a:xfrm rot="20679225">
          <a:off x="4952884" y="4631861"/>
          <a:ext cx="74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4910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20679225">
        <a:off x="5308709" y="4619203"/>
        <a:ext cx="37455" cy="37455"/>
      </dsp:txXfrm>
    </dsp:sp>
    <dsp:sp modelId="{30331C3D-CE43-4B0B-8BF7-B60898515220}">
      <dsp:nvSpPr>
        <dsp:cNvPr id="0" name=""/>
        <dsp:cNvSpPr/>
      </dsp:nvSpPr>
      <dsp:spPr>
        <a:xfrm>
          <a:off x="5688635" y="4366411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smtClean="0"/>
            <a:t>Cerrar Contrato </a:t>
          </a:r>
          <a:endParaRPr lang="es-CO" sz="1000" b="1" kern="1200"/>
        </a:p>
      </dsp:txBody>
      <dsp:txXfrm>
        <a:off x="5688635" y="4366411"/>
        <a:ext cx="2576415" cy="344786"/>
      </dsp:txXfrm>
    </dsp:sp>
    <dsp:sp modelId="{B254C138-FC6A-4BAA-B68A-6BDE45ECBEE3}">
      <dsp:nvSpPr>
        <dsp:cNvPr id="0" name=""/>
        <dsp:cNvSpPr/>
      </dsp:nvSpPr>
      <dsp:spPr>
        <a:xfrm rot="920775">
          <a:off x="4952884" y="4830113"/>
          <a:ext cx="74910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49106" y="60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b="1" kern="1200"/>
        </a:p>
      </dsp:txBody>
      <dsp:txXfrm rot="920775">
        <a:off x="5308709" y="4817455"/>
        <a:ext cx="37455" cy="37455"/>
      </dsp:txXfrm>
    </dsp:sp>
    <dsp:sp modelId="{907159D1-BA2F-490C-A219-406C38D0630F}">
      <dsp:nvSpPr>
        <dsp:cNvPr id="0" name=""/>
        <dsp:cNvSpPr/>
      </dsp:nvSpPr>
      <dsp:spPr>
        <a:xfrm>
          <a:off x="5688635" y="4762916"/>
          <a:ext cx="2576415" cy="34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/>
            <a:t>Aprobar Contrato </a:t>
          </a:r>
          <a:endParaRPr lang="es-CO" sz="1000" b="1" kern="1200" dirty="0"/>
        </a:p>
      </dsp:txBody>
      <dsp:txXfrm>
        <a:off x="5688635" y="4762916"/>
        <a:ext cx="2576415" cy="34478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BA7D7-EF5F-4A63-86FB-2D2FFEB1E608}">
      <dsp:nvSpPr>
        <dsp:cNvPr id="0" name=""/>
        <dsp:cNvSpPr/>
      </dsp:nvSpPr>
      <dsp:spPr>
        <a:xfrm>
          <a:off x="0" y="0"/>
          <a:ext cx="1293688" cy="1800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Órdenes de Compra</a:t>
          </a:r>
          <a:endParaRPr lang="es-ES" sz="1400" b="1" kern="1200" noProof="0" dirty="0"/>
        </a:p>
      </dsp:txBody>
      <dsp:txXfrm>
        <a:off x="0" y="720080"/>
        <a:ext cx="1293688" cy="720080"/>
      </dsp:txXfrm>
    </dsp:sp>
    <dsp:sp modelId="{B5D620CE-DFB6-42FE-9D6E-6E210DECCC7A}">
      <dsp:nvSpPr>
        <dsp:cNvPr id="0" name=""/>
        <dsp:cNvSpPr/>
      </dsp:nvSpPr>
      <dsp:spPr>
        <a:xfrm>
          <a:off x="347207" y="108012"/>
          <a:ext cx="599466" cy="59946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81DC5-8107-48B1-9DB5-7A4A4C24FB8E}">
      <dsp:nvSpPr>
        <dsp:cNvPr id="0" name=""/>
        <dsp:cNvSpPr/>
      </dsp:nvSpPr>
      <dsp:spPr>
        <a:xfrm>
          <a:off x="1332595" y="0"/>
          <a:ext cx="1293688" cy="1800200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smtClean="0"/>
            <a:t>Subasta Inversa</a:t>
          </a:r>
          <a:endParaRPr lang="es-ES" sz="1400" b="1" kern="1200" noProof="0"/>
        </a:p>
      </dsp:txBody>
      <dsp:txXfrm>
        <a:off x="1332595" y="720080"/>
        <a:ext cx="1293688" cy="720080"/>
      </dsp:txXfrm>
    </dsp:sp>
    <dsp:sp modelId="{44FB4884-B67B-4EE0-8A52-6FCEB21DE01E}">
      <dsp:nvSpPr>
        <dsp:cNvPr id="0" name=""/>
        <dsp:cNvSpPr/>
      </dsp:nvSpPr>
      <dsp:spPr>
        <a:xfrm>
          <a:off x="1679706" y="108012"/>
          <a:ext cx="599466" cy="599466"/>
        </a:xfrm>
        <a:prstGeom prst="ellipse">
          <a:avLst/>
        </a:prstGeom>
        <a:solidFill>
          <a:schemeClr val="accent4">
            <a:tint val="50000"/>
            <a:hueOff val="-796256"/>
            <a:satOff val="4522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7014D-8A4F-4546-B775-94D3EFACE6F7}">
      <dsp:nvSpPr>
        <dsp:cNvPr id="0" name=""/>
        <dsp:cNvSpPr/>
      </dsp:nvSpPr>
      <dsp:spPr>
        <a:xfrm>
          <a:off x="2665094" y="0"/>
          <a:ext cx="1293688" cy="1800200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smtClean="0"/>
            <a:t>Facturación</a:t>
          </a:r>
          <a:endParaRPr lang="es-ES" sz="1400" b="1" kern="1200" noProof="0"/>
        </a:p>
      </dsp:txBody>
      <dsp:txXfrm>
        <a:off x="2665094" y="720080"/>
        <a:ext cx="1293688" cy="720080"/>
      </dsp:txXfrm>
    </dsp:sp>
    <dsp:sp modelId="{AFECA47D-1DD4-4CDD-A5A1-778E1B371CB5}">
      <dsp:nvSpPr>
        <dsp:cNvPr id="0" name=""/>
        <dsp:cNvSpPr/>
      </dsp:nvSpPr>
      <dsp:spPr>
        <a:xfrm>
          <a:off x="3012205" y="108012"/>
          <a:ext cx="599466" cy="599466"/>
        </a:xfrm>
        <a:prstGeom prst="ellipse">
          <a:avLst/>
        </a:prstGeom>
        <a:solidFill>
          <a:schemeClr val="accent4">
            <a:tint val="50000"/>
            <a:hueOff val="-1592512"/>
            <a:satOff val="9044"/>
            <a:lumOff val="7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1D5C8-C4CD-431D-A059-DFF35D5AC161}">
      <dsp:nvSpPr>
        <dsp:cNvPr id="0" name=""/>
        <dsp:cNvSpPr/>
      </dsp:nvSpPr>
      <dsp:spPr>
        <a:xfrm>
          <a:off x="3997593" y="0"/>
          <a:ext cx="1293688" cy="1800200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smtClean="0"/>
            <a:t>Registro de Entidades</a:t>
          </a:r>
          <a:endParaRPr lang="es-ES" sz="1400" b="1" kern="1200" noProof="0"/>
        </a:p>
      </dsp:txBody>
      <dsp:txXfrm>
        <a:off x="3997593" y="720080"/>
        <a:ext cx="1293688" cy="720080"/>
      </dsp:txXfrm>
    </dsp:sp>
    <dsp:sp modelId="{A51B8DD3-667E-4049-ACD7-E4012CE76612}">
      <dsp:nvSpPr>
        <dsp:cNvPr id="0" name=""/>
        <dsp:cNvSpPr/>
      </dsp:nvSpPr>
      <dsp:spPr>
        <a:xfrm>
          <a:off x="4344704" y="108012"/>
          <a:ext cx="599466" cy="599466"/>
        </a:xfrm>
        <a:prstGeom prst="ellipse">
          <a:avLst/>
        </a:prstGeom>
        <a:solidFill>
          <a:schemeClr val="accent4">
            <a:tint val="50000"/>
            <a:hueOff val="-2388767"/>
            <a:satOff val="13566"/>
            <a:lumOff val="1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C30BA-1EE4-4587-B5FD-458509617C3D}">
      <dsp:nvSpPr>
        <dsp:cNvPr id="0" name=""/>
        <dsp:cNvSpPr/>
      </dsp:nvSpPr>
      <dsp:spPr>
        <a:xfrm>
          <a:off x="5330092" y="0"/>
          <a:ext cx="1293688" cy="1800200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smtClean="0"/>
            <a:t>PQRS</a:t>
          </a:r>
          <a:endParaRPr lang="es-ES" sz="1400" b="1" kern="1200" noProof="0"/>
        </a:p>
      </dsp:txBody>
      <dsp:txXfrm>
        <a:off x="5330092" y="720080"/>
        <a:ext cx="1293688" cy="720080"/>
      </dsp:txXfrm>
    </dsp:sp>
    <dsp:sp modelId="{3A109ED9-0C4F-42C8-AD80-C4BA52EECEF6}">
      <dsp:nvSpPr>
        <dsp:cNvPr id="0" name=""/>
        <dsp:cNvSpPr/>
      </dsp:nvSpPr>
      <dsp:spPr>
        <a:xfrm>
          <a:off x="5677202" y="108012"/>
          <a:ext cx="599466" cy="599466"/>
        </a:xfrm>
        <a:prstGeom prst="ellipse">
          <a:avLst/>
        </a:prstGeom>
        <a:solidFill>
          <a:schemeClr val="accent4">
            <a:tint val="50000"/>
            <a:hueOff val="-3185023"/>
            <a:satOff val="18088"/>
            <a:lumOff val="14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87AB-11EE-4ED9-9C6A-8C1DDF4D1FBD}">
      <dsp:nvSpPr>
        <dsp:cNvPr id="0" name=""/>
        <dsp:cNvSpPr/>
      </dsp:nvSpPr>
      <dsp:spPr>
        <a:xfrm>
          <a:off x="6662590" y="0"/>
          <a:ext cx="1293688" cy="1800200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smtClean="0"/>
            <a:t>Calificaciones</a:t>
          </a:r>
          <a:endParaRPr lang="es-ES" sz="1400" b="1" kern="1200" noProof="0"/>
        </a:p>
      </dsp:txBody>
      <dsp:txXfrm>
        <a:off x="6662590" y="720080"/>
        <a:ext cx="1293688" cy="720080"/>
      </dsp:txXfrm>
    </dsp:sp>
    <dsp:sp modelId="{E8F1A111-8E24-4EFF-A400-5F492EE3970C}">
      <dsp:nvSpPr>
        <dsp:cNvPr id="0" name=""/>
        <dsp:cNvSpPr/>
      </dsp:nvSpPr>
      <dsp:spPr>
        <a:xfrm>
          <a:off x="7009701" y="108012"/>
          <a:ext cx="599466" cy="599466"/>
        </a:xfrm>
        <a:prstGeom prst="ellipse">
          <a:avLst/>
        </a:prstGeom>
        <a:solidFill>
          <a:schemeClr val="accent4">
            <a:tint val="50000"/>
            <a:hueOff val="-3981279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CF7C5-010B-467A-A47E-950BCCC7E2EC}">
      <dsp:nvSpPr>
        <dsp:cNvPr id="0" name=""/>
        <dsp:cNvSpPr/>
      </dsp:nvSpPr>
      <dsp:spPr>
        <a:xfrm>
          <a:off x="318255" y="1440160"/>
          <a:ext cx="7319865" cy="270030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471D5E-0409-4E4A-88EF-D870B183047A}">
      <dsp:nvSpPr>
        <dsp:cNvPr id="0" name=""/>
        <dsp:cNvSpPr/>
      </dsp:nvSpPr>
      <dsp:spPr>
        <a:xfrm>
          <a:off x="1413848" y="918"/>
          <a:ext cx="1449637" cy="579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Órdenes de Compra</a:t>
          </a:r>
          <a:endParaRPr lang="es-ES" sz="1400" b="1" kern="1200" noProof="0" dirty="0"/>
        </a:p>
      </dsp:txBody>
      <dsp:txXfrm>
        <a:off x="1413848" y="918"/>
        <a:ext cx="1449637" cy="579854"/>
      </dsp:txXfrm>
    </dsp:sp>
    <dsp:sp modelId="{F5C69320-00DE-46D5-B4D5-1E3E7D400159}">
      <dsp:nvSpPr>
        <dsp:cNvPr id="0" name=""/>
        <dsp:cNvSpPr/>
      </dsp:nvSpPr>
      <dsp:spPr>
        <a:xfrm>
          <a:off x="2675032" y="50205"/>
          <a:ext cx="1203198" cy="481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1280,5</a:t>
          </a:r>
          <a:endParaRPr lang="es-ES" sz="1400" b="1" kern="1200" noProof="0" dirty="0"/>
        </a:p>
      </dsp:txBody>
      <dsp:txXfrm>
        <a:off x="2675032" y="50205"/>
        <a:ext cx="1203198" cy="481279"/>
      </dsp:txXfrm>
    </dsp:sp>
    <dsp:sp modelId="{9F2B9D05-31AE-4DF2-96E7-42AFED80EA51}">
      <dsp:nvSpPr>
        <dsp:cNvPr id="0" name=""/>
        <dsp:cNvSpPr/>
      </dsp:nvSpPr>
      <dsp:spPr>
        <a:xfrm>
          <a:off x="1413848" y="661952"/>
          <a:ext cx="1449637" cy="579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Subasta Inversa</a:t>
          </a:r>
          <a:endParaRPr lang="es-ES" sz="1400" b="1" kern="1200" noProof="0" dirty="0"/>
        </a:p>
      </dsp:txBody>
      <dsp:txXfrm>
        <a:off x="1413848" y="661952"/>
        <a:ext cx="1449637" cy="579854"/>
      </dsp:txXfrm>
    </dsp:sp>
    <dsp:sp modelId="{5B4AF337-7C62-446B-83C7-C145E4C9860C}">
      <dsp:nvSpPr>
        <dsp:cNvPr id="0" name=""/>
        <dsp:cNvSpPr/>
      </dsp:nvSpPr>
      <dsp:spPr>
        <a:xfrm>
          <a:off x="2675032" y="711240"/>
          <a:ext cx="1203198" cy="481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240</a:t>
          </a:r>
          <a:endParaRPr lang="es-ES" sz="1400" b="1" kern="1200" noProof="0" dirty="0"/>
        </a:p>
      </dsp:txBody>
      <dsp:txXfrm>
        <a:off x="2675032" y="711240"/>
        <a:ext cx="1203198" cy="481279"/>
      </dsp:txXfrm>
    </dsp:sp>
    <dsp:sp modelId="{81240DF8-D553-4116-A777-E87DBF16A636}">
      <dsp:nvSpPr>
        <dsp:cNvPr id="0" name=""/>
        <dsp:cNvSpPr/>
      </dsp:nvSpPr>
      <dsp:spPr>
        <a:xfrm>
          <a:off x="1413848" y="1322987"/>
          <a:ext cx="1449637" cy="579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Facturación</a:t>
          </a:r>
          <a:endParaRPr lang="es-ES" sz="1400" b="1" kern="1200" noProof="0" dirty="0"/>
        </a:p>
      </dsp:txBody>
      <dsp:txXfrm>
        <a:off x="1413848" y="1322987"/>
        <a:ext cx="1449637" cy="579854"/>
      </dsp:txXfrm>
    </dsp:sp>
    <dsp:sp modelId="{46EBA048-575C-41FA-B329-9F60CE704DEA}">
      <dsp:nvSpPr>
        <dsp:cNvPr id="0" name=""/>
        <dsp:cNvSpPr/>
      </dsp:nvSpPr>
      <dsp:spPr>
        <a:xfrm>
          <a:off x="2675032" y="1372274"/>
          <a:ext cx="1203198" cy="481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702</a:t>
          </a:r>
          <a:endParaRPr lang="es-ES" sz="1400" b="1" kern="1200" noProof="0" dirty="0"/>
        </a:p>
      </dsp:txBody>
      <dsp:txXfrm>
        <a:off x="2675032" y="1372274"/>
        <a:ext cx="1203198" cy="48127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471D5E-0409-4E4A-88EF-D870B183047A}">
      <dsp:nvSpPr>
        <dsp:cNvPr id="0" name=""/>
        <dsp:cNvSpPr/>
      </dsp:nvSpPr>
      <dsp:spPr>
        <a:xfrm>
          <a:off x="1413848" y="918"/>
          <a:ext cx="1449637" cy="579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Registro de Entidades </a:t>
          </a:r>
          <a:endParaRPr lang="es-ES" sz="1400" b="1" kern="1200" noProof="0" dirty="0"/>
        </a:p>
      </dsp:txBody>
      <dsp:txXfrm>
        <a:off x="1413848" y="918"/>
        <a:ext cx="1449637" cy="579854"/>
      </dsp:txXfrm>
    </dsp:sp>
    <dsp:sp modelId="{3F2AFC44-276F-4B02-91C2-567B47829605}">
      <dsp:nvSpPr>
        <dsp:cNvPr id="0" name=""/>
        <dsp:cNvSpPr/>
      </dsp:nvSpPr>
      <dsp:spPr>
        <a:xfrm>
          <a:off x="2675032" y="50205"/>
          <a:ext cx="1203198" cy="481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324 </a:t>
          </a:r>
          <a:endParaRPr lang="es-ES" sz="1400" b="1" kern="1200" noProof="0" dirty="0"/>
        </a:p>
      </dsp:txBody>
      <dsp:txXfrm>
        <a:off x="2675032" y="50205"/>
        <a:ext cx="1203198" cy="481279"/>
      </dsp:txXfrm>
    </dsp:sp>
    <dsp:sp modelId="{18C7119D-774D-4DDE-859C-D7BBA153CA87}">
      <dsp:nvSpPr>
        <dsp:cNvPr id="0" name=""/>
        <dsp:cNvSpPr/>
      </dsp:nvSpPr>
      <dsp:spPr>
        <a:xfrm>
          <a:off x="1413848" y="661952"/>
          <a:ext cx="1449637" cy="579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PQRS </a:t>
          </a:r>
          <a:endParaRPr lang="es-ES" sz="1400" b="1" kern="1200" noProof="0" dirty="0"/>
        </a:p>
      </dsp:txBody>
      <dsp:txXfrm>
        <a:off x="1413848" y="661952"/>
        <a:ext cx="1449637" cy="579854"/>
      </dsp:txXfrm>
    </dsp:sp>
    <dsp:sp modelId="{0D6DF4DE-7660-4B7B-98F9-1D34B7EFD6DB}">
      <dsp:nvSpPr>
        <dsp:cNvPr id="0" name=""/>
        <dsp:cNvSpPr/>
      </dsp:nvSpPr>
      <dsp:spPr>
        <a:xfrm>
          <a:off x="2675032" y="711240"/>
          <a:ext cx="1203198" cy="481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smtClean="0"/>
            <a:t>1296 </a:t>
          </a:r>
          <a:endParaRPr lang="es-ES" sz="1400" b="1" kern="1200" noProof="0"/>
        </a:p>
      </dsp:txBody>
      <dsp:txXfrm>
        <a:off x="2675032" y="711240"/>
        <a:ext cx="1203198" cy="481279"/>
      </dsp:txXfrm>
    </dsp:sp>
    <dsp:sp modelId="{1D65FA30-D17E-4747-AEE7-67FA558CC4C3}">
      <dsp:nvSpPr>
        <dsp:cNvPr id="0" name=""/>
        <dsp:cNvSpPr/>
      </dsp:nvSpPr>
      <dsp:spPr>
        <a:xfrm>
          <a:off x="1413848" y="1322987"/>
          <a:ext cx="1449637" cy="579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Calificaciones </a:t>
          </a:r>
          <a:endParaRPr lang="es-ES" sz="1400" b="1" kern="1200" noProof="0" dirty="0"/>
        </a:p>
      </dsp:txBody>
      <dsp:txXfrm>
        <a:off x="1413848" y="1322987"/>
        <a:ext cx="1449637" cy="579854"/>
      </dsp:txXfrm>
    </dsp:sp>
    <dsp:sp modelId="{030BD62A-8183-4E76-B8D0-103CB968CD07}">
      <dsp:nvSpPr>
        <dsp:cNvPr id="0" name=""/>
        <dsp:cNvSpPr/>
      </dsp:nvSpPr>
      <dsp:spPr>
        <a:xfrm>
          <a:off x="2675032" y="1372274"/>
          <a:ext cx="1203198" cy="481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252 </a:t>
          </a:r>
          <a:endParaRPr lang="es-ES" sz="1400" b="1" kern="1200" noProof="0" dirty="0"/>
        </a:p>
      </dsp:txBody>
      <dsp:txXfrm>
        <a:off x="2675032" y="1372274"/>
        <a:ext cx="1203198" cy="4812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471D5E-0409-4E4A-88EF-D870B183047A}">
      <dsp:nvSpPr>
        <dsp:cNvPr id="0" name=""/>
        <dsp:cNvSpPr/>
      </dsp:nvSpPr>
      <dsp:spPr>
        <a:xfrm>
          <a:off x="780" y="154789"/>
          <a:ext cx="1566314" cy="6265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Total</a:t>
          </a:r>
          <a:endParaRPr lang="es-ES" sz="1400" b="1" kern="1200" noProof="0" dirty="0"/>
        </a:p>
      </dsp:txBody>
      <dsp:txXfrm>
        <a:off x="780" y="154789"/>
        <a:ext cx="1566314" cy="626525"/>
      </dsp:txXfrm>
    </dsp:sp>
    <dsp:sp modelId="{F5C69320-00DE-46D5-B4D5-1E3E7D400159}">
      <dsp:nvSpPr>
        <dsp:cNvPr id="0" name=""/>
        <dsp:cNvSpPr/>
      </dsp:nvSpPr>
      <dsp:spPr>
        <a:xfrm>
          <a:off x="1363474" y="208043"/>
          <a:ext cx="1300041" cy="5200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noProof="0" dirty="0" smtClean="0"/>
            <a:t>4094,5</a:t>
          </a:r>
          <a:endParaRPr lang="es-ES" sz="1400" b="1" kern="1200" noProof="0" dirty="0"/>
        </a:p>
      </dsp:txBody>
      <dsp:txXfrm>
        <a:off x="1363474" y="208043"/>
        <a:ext cx="1300041" cy="52001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6A708-CD27-48DC-97F3-CE97B1187EE6}">
      <dsp:nvSpPr>
        <dsp:cNvPr id="0" name=""/>
        <dsp:cNvSpPr/>
      </dsp:nvSpPr>
      <dsp:spPr>
        <a:xfrm>
          <a:off x="0" y="0"/>
          <a:ext cx="4774208" cy="29838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CC5945-221B-4338-9451-43D5310B86D5}">
      <dsp:nvSpPr>
        <dsp:cNvPr id="0" name=""/>
        <dsp:cNvSpPr/>
      </dsp:nvSpPr>
      <dsp:spPr>
        <a:xfrm>
          <a:off x="466258" y="2266458"/>
          <a:ext cx="109806" cy="10980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B5CCFE30-FF39-4624-BA84-FEBEE9AE5943}">
      <dsp:nvSpPr>
        <dsp:cNvPr id="0" name=""/>
        <dsp:cNvSpPr/>
      </dsp:nvSpPr>
      <dsp:spPr>
        <a:xfrm>
          <a:off x="598711" y="2273716"/>
          <a:ext cx="913459" cy="71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Ordenes</a:t>
          </a:r>
          <a:r>
            <a:rPr lang="es-ES" sz="1300" b="1" kern="1200" dirty="0" smtClean="0"/>
            <a:t> de Compra</a:t>
          </a:r>
          <a:endParaRPr lang="es-ES" sz="1300" b="1" kern="1200" dirty="0"/>
        </a:p>
      </dsp:txBody>
      <dsp:txXfrm>
        <a:off x="598711" y="2273716"/>
        <a:ext cx="913459" cy="710163"/>
      </dsp:txXfrm>
    </dsp:sp>
    <dsp:sp modelId="{EC5353D4-8BDE-48E8-BD66-2AD480DD482D}">
      <dsp:nvSpPr>
        <dsp:cNvPr id="0" name=""/>
        <dsp:cNvSpPr/>
      </dsp:nvSpPr>
      <dsp:spPr>
        <a:xfrm>
          <a:off x="936104" y="1728192"/>
          <a:ext cx="171871" cy="17187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AA8C9B1-5769-4E3A-A55F-CCFCABF2AAE6}">
      <dsp:nvSpPr>
        <dsp:cNvPr id="0" name=""/>
        <dsp:cNvSpPr/>
      </dsp:nvSpPr>
      <dsp:spPr>
        <a:xfrm>
          <a:off x="1152130" y="1800197"/>
          <a:ext cx="792518" cy="7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Subasta Inversa</a:t>
          </a:r>
          <a:endParaRPr lang="es-ES" sz="1300" b="1" kern="1200" noProof="0" dirty="0"/>
        </a:p>
      </dsp:txBody>
      <dsp:txXfrm>
        <a:off x="1152130" y="1800197"/>
        <a:ext cx="792518" cy="755098"/>
      </dsp:txXfrm>
    </dsp:sp>
    <dsp:sp modelId="{49760AD1-0A42-4F00-8223-8F88CF2920A0}">
      <dsp:nvSpPr>
        <dsp:cNvPr id="0" name=""/>
        <dsp:cNvSpPr/>
      </dsp:nvSpPr>
      <dsp:spPr>
        <a:xfrm>
          <a:off x="1643047" y="1283008"/>
          <a:ext cx="229161" cy="22916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90158A8-EF4D-405F-96F7-AC2C0D43F282}">
      <dsp:nvSpPr>
        <dsp:cNvPr id="0" name=""/>
        <dsp:cNvSpPr/>
      </dsp:nvSpPr>
      <dsp:spPr>
        <a:xfrm>
          <a:off x="1872212" y="1397821"/>
          <a:ext cx="921422" cy="54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2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Registro de Entidades</a:t>
          </a:r>
          <a:endParaRPr lang="es-ES" sz="1300" b="1" kern="1200" noProof="0" dirty="0"/>
        </a:p>
      </dsp:txBody>
      <dsp:txXfrm>
        <a:off x="1872212" y="1397821"/>
        <a:ext cx="921422" cy="546397"/>
      </dsp:txXfrm>
    </dsp:sp>
    <dsp:sp modelId="{1E7AD0DE-A743-451D-862E-676629FC20D9}">
      <dsp:nvSpPr>
        <dsp:cNvPr id="0" name=""/>
        <dsp:cNvSpPr/>
      </dsp:nvSpPr>
      <dsp:spPr>
        <a:xfrm>
          <a:off x="2448272" y="928135"/>
          <a:ext cx="296000" cy="29600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56982D7E-6797-4C8C-ABD0-2F1B6C178454}">
      <dsp:nvSpPr>
        <dsp:cNvPr id="0" name=""/>
        <dsp:cNvSpPr/>
      </dsp:nvSpPr>
      <dsp:spPr>
        <a:xfrm>
          <a:off x="2592290" y="1144036"/>
          <a:ext cx="954841" cy="36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4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Facturación</a:t>
          </a:r>
          <a:endParaRPr lang="es-ES" sz="1300" b="1" kern="1200" noProof="0" dirty="0"/>
        </a:p>
      </dsp:txBody>
      <dsp:txXfrm>
        <a:off x="2592290" y="1144036"/>
        <a:ext cx="954841" cy="368132"/>
      </dsp:txXfrm>
    </dsp:sp>
    <dsp:sp modelId="{480F231A-510A-41F3-B267-7994AFB42A6B}">
      <dsp:nvSpPr>
        <dsp:cNvPr id="0" name=""/>
        <dsp:cNvSpPr/>
      </dsp:nvSpPr>
      <dsp:spPr>
        <a:xfrm>
          <a:off x="3312369" y="630950"/>
          <a:ext cx="377162" cy="37716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BA335C35-DD64-40DF-819E-C46FE4E35670}">
      <dsp:nvSpPr>
        <dsp:cNvPr id="0" name=""/>
        <dsp:cNvSpPr/>
      </dsp:nvSpPr>
      <dsp:spPr>
        <a:xfrm>
          <a:off x="3528388" y="980916"/>
          <a:ext cx="954841" cy="315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5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PQRS</a:t>
          </a:r>
          <a:endParaRPr lang="es-ES" sz="1300" b="1" kern="1200" noProof="0" dirty="0"/>
        </a:p>
      </dsp:txBody>
      <dsp:txXfrm>
        <a:off x="3528388" y="980916"/>
        <a:ext cx="954841" cy="31523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4362A2-239E-488E-BB09-818103067328}">
      <dsp:nvSpPr>
        <dsp:cNvPr id="0" name=""/>
        <dsp:cNvSpPr/>
      </dsp:nvSpPr>
      <dsp:spPr>
        <a:xfrm>
          <a:off x="0" y="3059187"/>
          <a:ext cx="7344816" cy="10040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Ciclo</a:t>
          </a:r>
          <a:r>
            <a:rPr lang="en-US" sz="1800" b="1" kern="1200" dirty="0" smtClean="0"/>
            <a:t> 3 – </a:t>
          </a:r>
          <a:r>
            <a:rPr lang="en-US" sz="1800" b="1" kern="1200" dirty="0" err="1" smtClean="0"/>
            <a:t>Registro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entidades</a:t>
          </a:r>
          <a:endParaRPr lang="es-CO" sz="1800" b="1" kern="1200" dirty="0"/>
        </a:p>
      </dsp:txBody>
      <dsp:txXfrm>
        <a:off x="0" y="3059187"/>
        <a:ext cx="7344816" cy="542210"/>
      </dsp:txXfrm>
    </dsp:sp>
    <dsp:sp modelId="{FF29185B-01DE-45B7-BC6F-5F2ADD0AC9D3}">
      <dsp:nvSpPr>
        <dsp:cNvPr id="0" name=""/>
        <dsp:cNvSpPr/>
      </dsp:nvSpPr>
      <dsp:spPr>
        <a:xfrm>
          <a:off x="896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Estrategia</a:t>
          </a:r>
          <a:endParaRPr lang="es-CO" sz="1000" b="1" kern="1200" dirty="0"/>
        </a:p>
      </dsp:txBody>
      <dsp:txXfrm>
        <a:off x="896" y="3581316"/>
        <a:ext cx="1049003" cy="461883"/>
      </dsp:txXfrm>
    </dsp:sp>
    <dsp:sp modelId="{67DF800F-4E65-4E8F-B4E9-BF5B2C56AEB9}">
      <dsp:nvSpPr>
        <dsp:cNvPr id="0" name=""/>
        <dsp:cNvSpPr/>
      </dsp:nvSpPr>
      <dsp:spPr>
        <a:xfrm>
          <a:off x="1049899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-197285"/>
            <a:satOff val="1108"/>
            <a:lumOff val="7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"/>
              <a:satOff val="1108"/>
              <a:lumOff val="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Planificación</a:t>
          </a:r>
          <a:endParaRPr lang="es-ES" sz="1000" b="1" kern="1200" noProof="0" dirty="0"/>
        </a:p>
      </dsp:txBody>
      <dsp:txXfrm>
        <a:off x="1049899" y="3581316"/>
        <a:ext cx="1049003" cy="461883"/>
      </dsp:txXfrm>
    </dsp:sp>
    <dsp:sp modelId="{CA9EAED9-AE2C-498D-993F-A867CC888488}">
      <dsp:nvSpPr>
        <dsp:cNvPr id="0" name=""/>
        <dsp:cNvSpPr/>
      </dsp:nvSpPr>
      <dsp:spPr>
        <a:xfrm>
          <a:off x="2098903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-394571"/>
            <a:satOff val="2216"/>
            <a:lumOff val="14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"/>
              <a:satOff val="2216"/>
              <a:lumOff val="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Requerimientos</a:t>
          </a:r>
          <a:endParaRPr lang="es-ES" sz="1000" b="1" kern="1200" noProof="0" dirty="0"/>
        </a:p>
      </dsp:txBody>
      <dsp:txXfrm>
        <a:off x="2098903" y="3581316"/>
        <a:ext cx="1049003" cy="461883"/>
      </dsp:txXfrm>
    </dsp:sp>
    <dsp:sp modelId="{B6B26D77-F8BB-4618-9C4A-5DFBB961ED81}">
      <dsp:nvSpPr>
        <dsp:cNvPr id="0" name=""/>
        <dsp:cNvSpPr/>
      </dsp:nvSpPr>
      <dsp:spPr>
        <a:xfrm>
          <a:off x="3147906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-591856"/>
            <a:satOff val="3324"/>
            <a:lumOff val="21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91856"/>
              <a:satOff val="3324"/>
              <a:lumOff val="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Diseño</a:t>
          </a:r>
          <a:endParaRPr lang="es-ES" sz="1000" b="1" kern="1200" noProof="0" dirty="0"/>
        </a:p>
      </dsp:txBody>
      <dsp:txXfrm>
        <a:off x="3147906" y="3581316"/>
        <a:ext cx="1049003" cy="461883"/>
      </dsp:txXfrm>
    </dsp:sp>
    <dsp:sp modelId="{F158B9C1-5FAC-4DFE-A0D8-2A1F8B45373A}">
      <dsp:nvSpPr>
        <dsp:cNvPr id="0" name=""/>
        <dsp:cNvSpPr/>
      </dsp:nvSpPr>
      <dsp:spPr>
        <a:xfrm>
          <a:off x="4196909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-789141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1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Implementación</a:t>
          </a:r>
          <a:endParaRPr lang="es-ES" sz="1000" b="1" kern="1200" noProof="0" dirty="0"/>
        </a:p>
      </dsp:txBody>
      <dsp:txXfrm>
        <a:off x="4196909" y="3581316"/>
        <a:ext cx="1049003" cy="461883"/>
      </dsp:txXfrm>
    </dsp:sp>
    <dsp:sp modelId="{AF539F03-B290-4306-A906-C124B9119D33}">
      <dsp:nvSpPr>
        <dsp:cNvPr id="0" name=""/>
        <dsp:cNvSpPr/>
      </dsp:nvSpPr>
      <dsp:spPr>
        <a:xfrm>
          <a:off x="5245912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-986426"/>
            <a:satOff val="5539"/>
            <a:lumOff val="35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86426"/>
              <a:satOff val="5539"/>
              <a:lumOff val="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Pruebas</a:t>
          </a:r>
          <a:endParaRPr lang="es-ES" sz="1000" b="1" kern="1200" noProof="0" dirty="0"/>
        </a:p>
      </dsp:txBody>
      <dsp:txXfrm>
        <a:off x="5245912" y="3581316"/>
        <a:ext cx="1049003" cy="461883"/>
      </dsp:txXfrm>
    </dsp:sp>
    <dsp:sp modelId="{2CB794CA-F065-42A6-B53D-B947E3B7363E}">
      <dsp:nvSpPr>
        <dsp:cNvPr id="0" name=""/>
        <dsp:cNvSpPr/>
      </dsp:nvSpPr>
      <dsp:spPr>
        <a:xfrm>
          <a:off x="6294916" y="3581316"/>
          <a:ext cx="1049003" cy="461883"/>
        </a:xfrm>
        <a:prstGeom prst="rect">
          <a:avLst/>
        </a:prstGeom>
        <a:solidFill>
          <a:schemeClr val="accent4">
            <a:tint val="40000"/>
            <a:alpha val="90000"/>
            <a:hueOff val="-1183712"/>
            <a:satOff val="6647"/>
            <a:lumOff val="42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83712"/>
              <a:satOff val="6647"/>
              <a:lumOff val="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Postmortem</a:t>
          </a:r>
          <a:endParaRPr lang="es-CO" sz="1000" b="1" kern="1200" dirty="0"/>
        </a:p>
      </dsp:txBody>
      <dsp:txXfrm>
        <a:off x="6294916" y="3581316"/>
        <a:ext cx="1049003" cy="461883"/>
      </dsp:txXfrm>
    </dsp:sp>
    <dsp:sp modelId="{DA7A18E9-62D9-4C65-8117-FBBB4C5AD642}">
      <dsp:nvSpPr>
        <dsp:cNvPr id="0" name=""/>
        <dsp:cNvSpPr/>
      </dsp:nvSpPr>
      <dsp:spPr>
        <a:xfrm rot="10800000">
          <a:off x="0" y="1529953"/>
          <a:ext cx="7344816" cy="1544296"/>
        </a:xfrm>
        <a:prstGeom prst="upArrowCallou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Ciclo</a:t>
          </a:r>
          <a:r>
            <a:rPr lang="en-US" sz="1900" b="1" kern="1200" dirty="0" smtClean="0"/>
            <a:t> 2 – </a:t>
          </a:r>
          <a:r>
            <a:rPr lang="en-US" sz="1900" b="1" kern="1200" dirty="0" err="1" smtClean="0"/>
            <a:t>Subasta</a:t>
          </a:r>
          <a:r>
            <a:rPr lang="en-US" sz="1900" b="1" kern="1200" dirty="0" smtClean="0"/>
            <a:t> </a:t>
          </a:r>
          <a:r>
            <a:rPr lang="en-US" sz="1900" b="1" kern="1200" dirty="0" err="1" smtClean="0"/>
            <a:t>Inversa</a:t>
          </a:r>
          <a:endParaRPr lang="es-CO" sz="1900" b="1" kern="1200" dirty="0"/>
        </a:p>
      </dsp:txBody>
      <dsp:txXfrm>
        <a:off x="0" y="1529953"/>
        <a:ext cx="7344816" cy="542047"/>
      </dsp:txXfrm>
    </dsp:sp>
    <dsp:sp modelId="{9FDA44D3-4519-4F43-9179-23CFAA13A165}">
      <dsp:nvSpPr>
        <dsp:cNvPr id="0" name=""/>
        <dsp:cNvSpPr/>
      </dsp:nvSpPr>
      <dsp:spPr>
        <a:xfrm>
          <a:off x="896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1380997"/>
            <a:satOff val="7755"/>
            <a:lumOff val="49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80997"/>
              <a:satOff val="7755"/>
              <a:lumOff val="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Estrategia</a:t>
          </a:r>
          <a:endParaRPr lang="es-ES" sz="1000" b="1" kern="1200" noProof="0" dirty="0"/>
        </a:p>
      </dsp:txBody>
      <dsp:txXfrm>
        <a:off x="896" y="2072001"/>
        <a:ext cx="1049003" cy="461744"/>
      </dsp:txXfrm>
    </dsp:sp>
    <dsp:sp modelId="{6B3D85F4-A29D-4F9A-9664-B5D772A69E43}">
      <dsp:nvSpPr>
        <dsp:cNvPr id="0" name=""/>
        <dsp:cNvSpPr/>
      </dsp:nvSpPr>
      <dsp:spPr>
        <a:xfrm>
          <a:off x="1049899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1578282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2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Planificación</a:t>
          </a:r>
          <a:endParaRPr lang="es-ES" sz="1000" b="1" kern="1200" noProof="0" dirty="0"/>
        </a:p>
      </dsp:txBody>
      <dsp:txXfrm>
        <a:off x="1049899" y="2072001"/>
        <a:ext cx="1049003" cy="461744"/>
      </dsp:txXfrm>
    </dsp:sp>
    <dsp:sp modelId="{45119863-FA77-4A20-A494-0E002BBF49CC}">
      <dsp:nvSpPr>
        <dsp:cNvPr id="0" name=""/>
        <dsp:cNvSpPr/>
      </dsp:nvSpPr>
      <dsp:spPr>
        <a:xfrm>
          <a:off x="2098903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1775568"/>
            <a:satOff val="9971"/>
            <a:lumOff val="63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75568"/>
              <a:satOff val="9971"/>
              <a:lumOff val="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Requerimientos</a:t>
          </a:r>
          <a:endParaRPr lang="es-ES" sz="1000" b="1" kern="1200" noProof="0" dirty="0"/>
        </a:p>
      </dsp:txBody>
      <dsp:txXfrm>
        <a:off x="2098903" y="2072001"/>
        <a:ext cx="1049003" cy="461744"/>
      </dsp:txXfrm>
    </dsp:sp>
    <dsp:sp modelId="{CDFA7EFE-8E8A-491F-A7A1-52467C51A886}">
      <dsp:nvSpPr>
        <dsp:cNvPr id="0" name=""/>
        <dsp:cNvSpPr/>
      </dsp:nvSpPr>
      <dsp:spPr>
        <a:xfrm>
          <a:off x="3147906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Diseño</a:t>
          </a:r>
          <a:endParaRPr lang="es-ES" sz="1000" b="1" kern="1200" noProof="0" dirty="0"/>
        </a:p>
      </dsp:txBody>
      <dsp:txXfrm>
        <a:off x="3147906" y="2072001"/>
        <a:ext cx="1049003" cy="461744"/>
      </dsp:txXfrm>
    </dsp:sp>
    <dsp:sp modelId="{97C1A7A5-FA66-4ECE-9105-B9D2CC627A53}">
      <dsp:nvSpPr>
        <dsp:cNvPr id="0" name=""/>
        <dsp:cNvSpPr/>
      </dsp:nvSpPr>
      <dsp:spPr>
        <a:xfrm>
          <a:off x="4196909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2170138"/>
            <a:satOff val="12186"/>
            <a:lumOff val="77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170138"/>
              <a:satOff val="12186"/>
              <a:lumOff val="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Implementación</a:t>
          </a:r>
          <a:endParaRPr lang="es-ES" sz="1000" b="1" kern="1200" noProof="0" dirty="0"/>
        </a:p>
      </dsp:txBody>
      <dsp:txXfrm>
        <a:off x="4196909" y="2072001"/>
        <a:ext cx="1049003" cy="461744"/>
      </dsp:txXfrm>
    </dsp:sp>
    <dsp:sp modelId="{54BE5799-D379-4919-927D-D4F9A3B6B534}">
      <dsp:nvSpPr>
        <dsp:cNvPr id="0" name=""/>
        <dsp:cNvSpPr/>
      </dsp:nvSpPr>
      <dsp:spPr>
        <a:xfrm>
          <a:off x="5245912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2367424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4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Pruebas</a:t>
          </a:r>
          <a:endParaRPr lang="es-ES" sz="1000" b="1" kern="1200" noProof="0" dirty="0"/>
        </a:p>
      </dsp:txBody>
      <dsp:txXfrm>
        <a:off x="5245912" y="2072001"/>
        <a:ext cx="1049003" cy="461744"/>
      </dsp:txXfrm>
    </dsp:sp>
    <dsp:sp modelId="{9B5B53E2-D5F3-4F53-9729-66B020E26AFF}">
      <dsp:nvSpPr>
        <dsp:cNvPr id="0" name=""/>
        <dsp:cNvSpPr/>
      </dsp:nvSpPr>
      <dsp:spPr>
        <a:xfrm>
          <a:off x="6294916" y="2072001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2564709"/>
            <a:satOff val="14402"/>
            <a:lumOff val="91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564709"/>
              <a:satOff val="14402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err="1" smtClean="0"/>
            <a:t>Postmortem</a:t>
          </a:r>
          <a:endParaRPr lang="es-ES" sz="1000" b="1" kern="1200" noProof="0" dirty="0"/>
        </a:p>
      </dsp:txBody>
      <dsp:txXfrm>
        <a:off x="6294916" y="2072001"/>
        <a:ext cx="1049003" cy="461744"/>
      </dsp:txXfrm>
    </dsp:sp>
    <dsp:sp modelId="{2FC344A2-6494-4B22-A83F-6429DEFF4813}">
      <dsp:nvSpPr>
        <dsp:cNvPr id="0" name=""/>
        <dsp:cNvSpPr/>
      </dsp:nvSpPr>
      <dsp:spPr>
        <a:xfrm rot="10800000">
          <a:off x="0" y="718"/>
          <a:ext cx="7344816" cy="1544296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Ciclo</a:t>
          </a:r>
          <a:r>
            <a:rPr lang="en-US" sz="1900" b="1" kern="1200" dirty="0" smtClean="0"/>
            <a:t> 1 – </a:t>
          </a:r>
          <a:r>
            <a:rPr lang="en-US" sz="1900" b="1" kern="1200" dirty="0" err="1" smtClean="0"/>
            <a:t>Ordenes</a:t>
          </a:r>
          <a:r>
            <a:rPr lang="en-US" sz="1900" b="1" kern="1200" dirty="0" smtClean="0"/>
            <a:t> de </a:t>
          </a:r>
          <a:r>
            <a:rPr lang="es-ES" sz="1900" b="1" kern="1200" noProof="0" dirty="0" smtClean="0"/>
            <a:t>Compra</a:t>
          </a:r>
          <a:endParaRPr lang="es-ES" sz="1900" b="1" kern="1200" noProof="0" dirty="0"/>
        </a:p>
      </dsp:txBody>
      <dsp:txXfrm>
        <a:off x="0" y="718"/>
        <a:ext cx="7344816" cy="542047"/>
      </dsp:txXfrm>
    </dsp:sp>
    <dsp:sp modelId="{6C2CE984-F53B-4055-AE2A-0D72EBAC8AFD}">
      <dsp:nvSpPr>
        <dsp:cNvPr id="0" name=""/>
        <dsp:cNvSpPr/>
      </dsp:nvSpPr>
      <dsp:spPr>
        <a:xfrm>
          <a:off x="896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2761994"/>
            <a:satOff val="15510"/>
            <a:lumOff val="98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761994"/>
              <a:satOff val="15510"/>
              <a:lumOff val="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Estrategia</a:t>
          </a:r>
          <a:endParaRPr lang="es-ES" sz="1000" b="1" kern="1200" noProof="0" dirty="0"/>
        </a:p>
      </dsp:txBody>
      <dsp:txXfrm>
        <a:off x="896" y="542766"/>
        <a:ext cx="1049003" cy="461744"/>
      </dsp:txXfrm>
    </dsp:sp>
    <dsp:sp modelId="{8FC6BD84-486C-4EBE-A535-0EF87B52843F}">
      <dsp:nvSpPr>
        <dsp:cNvPr id="0" name=""/>
        <dsp:cNvSpPr/>
      </dsp:nvSpPr>
      <dsp:spPr>
        <a:xfrm>
          <a:off x="1049899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2959279"/>
            <a:satOff val="16618"/>
            <a:lumOff val="105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959279"/>
              <a:satOff val="16618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Planificación</a:t>
          </a:r>
          <a:endParaRPr lang="es-ES" sz="1000" b="1" kern="1200" noProof="0" dirty="0"/>
        </a:p>
      </dsp:txBody>
      <dsp:txXfrm>
        <a:off x="1049899" y="542766"/>
        <a:ext cx="1049003" cy="461744"/>
      </dsp:txXfrm>
    </dsp:sp>
    <dsp:sp modelId="{5E94A4ED-1DD5-42E8-B981-33D2DE3A2F0C}">
      <dsp:nvSpPr>
        <dsp:cNvPr id="0" name=""/>
        <dsp:cNvSpPr/>
      </dsp:nvSpPr>
      <dsp:spPr>
        <a:xfrm>
          <a:off x="2098903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3156565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5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Requerimientos</a:t>
          </a:r>
          <a:endParaRPr lang="es-ES" sz="1000" b="1" kern="1200" noProof="0" dirty="0"/>
        </a:p>
      </dsp:txBody>
      <dsp:txXfrm>
        <a:off x="2098903" y="542766"/>
        <a:ext cx="1049003" cy="461744"/>
      </dsp:txXfrm>
    </dsp:sp>
    <dsp:sp modelId="{35EF6C66-6696-40A3-8067-A67C70D55E43}">
      <dsp:nvSpPr>
        <dsp:cNvPr id="0" name=""/>
        <dsp:cNvSpPr/>
      </dsp:nvSpPr>
      <dsp:spPr>
        <a:xfrm>
          <a:off x="3147906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3353850"/>
            <a:satOff val="18833"/>
            <a:lumOff val="119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353850"/>
              <a:satOff val="18833"/>
              <a:lumOff val="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Diseño</a:t>
          </a:r>
          <a:endParaRPr lang="es-ES" sz="1000" b="1" kern="1200" noProof="0" dirty="0"/>
        </a:p>
      </dsp:txBody>
      <dsp:txXfrm>
        <a:off x="3147906" y="542766"/>
        <a:ext cx="1049003" cy="461744"/>
      </dsp:txXfrm>
    </dsp:sp>
    <dsp:sp modelId="{A22BDC8E-AF9E-4140-9BFE-EA5C92D60A2F}">
      <dsp:nvSpPr>
        <dsp:cNvPr id="0" name=""/>
        <dsp:cNvSpPr/>
      </dsp:nvSpPr>
      <dsp:spPr>
        <a:xfrm>
          <a:off x="4196909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3551135"/>
            <a:satOff val="19941"/>
            <a:lumOff val="126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551135"/>
              <a:satOff val="19941"/>
              <a:lumOff val="1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Implementación</a:t>
          </a:r>
          <a:endParaRPr lang="es-ES" sz="1000" b="1" kern="1200" noProof="0" dirty="0"/>
        </a:p>
      </dsp:txBody>
      <dsp:txXfrm>
        <a:off x="4196909" y="542766"/>
        <a:ext cx="1049003" cy="461744"/>
      </dsp:txXfrm>
    </dsp:sp>
    <dsp:sp modelId="{D9F86DF5-E837-410C-9DBC-BCDE8F7286A8}">
      <dsp:nvSpPr>
        <dsp:cNvPr id="0" name=""/>
        <dsp:cNvSpPr/>
      </dsp:nvSpPr>
      <dsp:spPr>
        <a:xfrm>
          <a:off x="5245912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3748420"/>
            <a:satOff val="21049"/>
            <a:lumOff val="133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748420"/>
              <a:satOff val="21049"/>
              <a:lumOff val="1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smtClean="0"/>
            <a:t>Pruebas</a:t>
          </a:r>
          <a:endParaRPr lang="es-ES" sz="1000" b="1" kern="1200" noProof="0" dirty="0"/>
        </a:p>
      </dsp:txBody>
      <dsp:txXfrm>
        <a:off x="5245912" y="542766"/>
        <a:ext cx="1049003" cy="461744"/>
      </dsp:txXfrm>
    </dsp:sp>
    <dsp:sp modelId="{B88E3FC1-8C73-40FB-8A18-5B7F12D9471B}">
      <dsp:nvSpPr>
        <dsp:cNvPr id="0" name=""/>
        <dsp:cNvSpPr/>
      </dsp:nvSpPr>
      <dsp:spPr>
        <a:xfrm>
          <a:off x="6294916" y="542766"/>
          <a:ext cx="1049003" cy="461744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noProof="0" dirty="0" err="1" smtClean="0"/>
            <a:t>Postmortem</a:t>
          </a:r>
          <a:endParaRPr lang="es-ES" sz="1000" b="1" kern="1200" noProof="0" dirty="0"/>
        </a:p>
      </dsp:txBody>
      <dsp:txXfrm>
        <a:off x="6294916" y="542766"/>
        <a:ext cx="1049003" cy="46174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5159B0-6EE0-4C5E-8663-8C904503594A}">
      <dsp:nvSpPr>
        <dsp:cNvPr id="0" name=""/>
        <dsp:cNvSpPr/>
      </dsp:nvSpPr>
      <dsp:spPr>
        <a:xfrm>
          <a:off x="1800204" y="3797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$107.160.000,00</a:t>
          </a:r>
          <a:endParaRPr lang="es-CO" sz="1000" kern="1200" dirty="0"/>
        </a:p>
      </dsp:txBody>
      <dsp:txXfrm>
        <a:off x="1800204" y="3797"/>
        <a:ext cx="2937926" cy="567484"/>
      </dsp:txXfrm>
    </dsp:sp>
    <dsp:sp modelId="{20AEA378-4CF2-4AF0-A485-05EC8EF593E7}">
      <dsp:nvSpPr>
        <dsp:cNvPr id="0" name=""/>
        <dsp:cNvSpPr/>
      </dsp:nvSpPr>
      <dsp:spPr>
        <a:xfrm>
          <a:off x="158412" y="3797"/>
          <a:ext cx="1641791" cy="5674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PC01 </a:t>
          </a:r>
          <a:r>
            <a:rPr lang="es-CO" sz="1000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Órdenes de Compra</a:t>
          </a:r>
          <a:endParaRPr lang="es-CO" sz="1000" kern="1200" dirty="0"/>
        </a:p>
      </dsp:txBody>
      <dsp:txXfrm>
        <a:off x="158412" y="3797"/>
        <a:ext cx="1641791" cy="567484"/>
      </dsp:txXfrm>
    </dsp:sp>
    <dsp:sp modelId="{41182EF0-0B90-4C68-8616-FA3116F52253}">
      <dsp:nvSpPr>
        <dsp:cNvPr id="0" name=""/>
        <dsp:cNvSpPr/>
      </dsp:nvSpPr>
      <dsp:spPr>
        <a:xfrm>
          <a:off x="1800204" y="628030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$28.800.000,00</a:t>
          </a:r>
          <a:endParaRPr lang="es-CO" sz="1000" kern="1200" dirty="0"/>
        </a:p>
      </dsp:txBody>
      <dsp:txXfrm>
        <a:off x="1800204" y="628030"/>
        <a:ext cx="2937926" cy="567484"/>
      </dsp:txXfrm>
    </dsp:sp>
    <dsp:sp modelId="{2486793B-82A5-42D5-826E-172E894A6BEA}">
      <dsp:nvSpPr>
        <dsp:cNvPr id="0" name=""/>
        <dsp:cNvSpPr/>
      </dsp:nvSpPr>
      <dsp:spPr>
        <a:xfrm>
          <a:off x="158412" y="628030"/>
          <a:ext cx="1641791" cy="567484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PC02 </a:t>
          </a:r>
          <a:r>
            <a:rPr lang="es-CO" sz="1000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Subasta Inversa</a:t>
          </a:r>
          <a:endParaRPr lang="es-CO" sz="1000" kern="1200" dirty="0"/>
        </a:p>
      </dsp:txBody>
      <dsp:txXfrm>
        <a:off x="158412" y="628030"/>
        <a:ext cx="1641791" cy="567484"/>
      </dsp:txXfrm>
    </dsp:sp>
    <dsp:sp modelId="{0AF9C81D-1D0D-4B7C-B62B-743B40817F8D}">
      <dsp:nvSpPr>
        <dsp:cNvPr id="0" name=""/>
        <dsp:cNvSpPr/>
      </dsp:nvSpPr>
      <dsp:spPr>
        <a:xfrm>
          <a:off x="1800204" y="1252264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00" kern="1200" dirty="0" smtClean="0">
              <a:latin typeface="Calibri"/>
              <a:ea typeface="Arial"/>
              <a:cs typeface="Times New Roman"/>
            </a:rPr>
            <a:t> $57.240.000,00 </a:t>
          </a:r>
          <a:endParaRPr lang="es-CO" sz="1000" kern="1200" dirty="0"/>
        </a:p>
      </dsp:txBody>
      <dsp:txXfrm>
        <a:off x="1800204" y="1252264"/>
        <a:ext cx="2937926" cy="567484"/>
      </dsp:txXfrm>
    </dsp:sp>
    <dsp:sp modelId="{80836355-177C-4853-AB90-FBB82D944A50}">
      <dsp:nvSpPr>
        <dsp:cNvPr id="0" name=""/>
        <dsp:cNvSpPr/>
      </dsp:nvSpPr>
      <dsp:spPr>
        <a:xfrm>
          <a:off x="158412" y="1252264"/>
          <a:ext cx="1641791" cy="567484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PC03 </a:t>
          </a:r>
          <a:r>
            <a:rPr lang="es-CO" sz="1000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Facturación</a:t>
          </a:r>
          <a:endParaRPr lang="es-CO" sz="1000" kern="1200" dirty="0"/>
        </a:p>
      </dsp:txBody>
      <dsp:txXfrm>
        <a:off x="158412" y="1252264"/>
        <a:ext cx="1641791" cy="567484"/>
      </dsp:txXfrm>
    </dsp:sp>
    <dsp:sp modelId="{83CCE84D-F91B-4ECA-9BFD-FF6C5ECC8A1B}">
      <dsp:nvSpPr>
        <dsp:cNvPr id="0" name=""/>
        <dsp:cNvSpPr/>
      </dsp:nvSpPr>
      <dsp:spPr>
        <a:xfrm>
          <a:off x="1800204" y="1876497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00" kern="1200" dirty="0" smtClean="0">
              <a:latin typeface="Calibri"/>
              <a:ea typeface="Arial"/>
              <a:cs typeface="Times New Roman"/>
            </a:rPr>
            <a:t>$ 38.880.000,00 </a:t>
          </a:r>
          <a:endParaRPr lang="es-CO" sz="1000" kern="1200" dirty="0"/>
        </a:p>
      </dsp:txBody>
      <dsp:txXfrm>
        <a:off x="1800204" y="1876497"/>
        <a:ext cx="2937926" cy="567484"/>
      </dsp:txXfrm>
    </dsp:sp>
    <dsp:sp modelId="{F4A40582-CD5D-4E3F-90D6-2D9BF1AC1DC5}">
      <dsp:nvSpPr>
        <dsp:cNvPr id="0" name=""/>
        <dsp:cNvSpPr/>
      </dsp:nvSpPr>
      <dsp:spPr>
        <a:xfrm>
          <a:off x="158412" y="1876497"/>
          <a:ext cx="1641791" cy="567484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PC04 </a:t>
          </a:r>
          <a:r>
            <a:rPr lang="es-CO" sz="1000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Registro de Entidades</a:t>
          </a:r>
          <a:endParaRPr lang="es-CO" sz="1000" kern="1200" dirty="0"/>
        </a:p>
      </dsp:txBody>
      <dsp:txXfrm>
        <a:off x="158412" y="1876497"/>
        <a:ext cx="1641791" cy="567484"/>
      </dsp:txXfrm>
    </dsp:sp>
    <dsp:sp modelId="{7B05C011-58FF-4CD2-A34E-0D44719E1030}">
      <dsp:nvSpPr>
        <dsp:cNvPr id="0" name=""/>
        <dsp:cNvSpPr/>
      </dsp:nvSpPr>
      <dsp:spPr>
        <a:xfrm>
          <a:off x="1800204" y="2500730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00" kern="1200" dirty="0" smtClean="0">
              <a:latin typeface="Calibri"/>
              <a:ea typeface="Arial"/>
              <a:cs typeface="Times New Roman"/>
            </a:rPr>
            <a:t>$ 142.560.000,00 </a:t>
          </a:r>
          <a:endParaRPr lang="es-CO" sz="1000" kern="1200" dirty="0"/>
        </a:p>
      </dsp:txBody>
      <dsp:txXfrm>
        <a:off x="1800204" y="2500730"/>
        <a:ext cx="2937926" cy="567484"/>
      </dsp:txXfrm>
    </dsp:sp>
    <dsp:sp modelId="{7514F029-4AFD-4540-8B16-D6AE7D9305A1}">
      <dsp:nvSpPr>
        <dsp:cNvPr id="0" name=""/>
        <dsp:cNvSpPr/>
      </dsp:nvSpPr>
      <dsp:spPr>
        <a:xfrm>
          <a:off x="158412" y="2500730"/>
          <a:ext cx="1641791" cy="56748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PC05 </a:t>
          </a:r>
          <a:r>
            <a:rPr lang="es-CO" sz="1000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PQRS</a:t>
          </a:r>
          <a:endParaRPr lang="es-CO" sz="1000" kern="1200" dirty="0"/>
        </a:p>
      </dsp:txBody>
      <dsp:txXfrm>
        <a:off x="158412" y="2500730"/>
        <a:ext cx="1641791" cy="567484"/>
      </dsp:txXfrm>
    </dsp:sp>
    <dsp:sp modelId="{20C6045C-8693-44C8-AECF-4E9E8D80B589}">
      <dsp:nvSpPr>
        <dsp:cNvPr id="0" name=""/>
        <dsp:cNvSpPr/>
      </dsp:nvSpPr>
      <dsp:spPr>
        <a:xfrm>
          <a:off x="1800204" y="3124964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00" kern="1200" dirty="0" smtClean="0">
              <a:latin typeface="Calibri"/>
              <a:ea typeface="Arial"/>
              <a:cs typeface="Times New Roman"/>
            </a:rPr>
            <a:t>$ 30.240.000,00 </a:t>
          </a:r>
          <a:endParaRPr lang="es-CO" sz="1000" kern="1200" dirty="0"/>
        </a:p>
      </dsp:txBody>
      <dsp:txXfrm>
        <a:off x="1800204" y="3124964"/>
        <a:ext cx="2937926" cy="567484"/>
      </dsp:txXfrm>
    </dsp:sp>
    <dsp:sp modelId="{27B16624-A4B9-43E4-8591-644B4A0F0127}">
      <dsp:nvSpPr>
        <dsp:cNvPr id="0" name=""/>
        <dsp:cNvSpPr/>
      </dsp:nvSpPr>
      <dsp:spPr>
        <a:xfrm>
          <a:off x="158412" y="3124964"/>
          <a:ext cx="1641791" cy="567484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PC06 </a:t>
          </a:r>
          <a:r>
            <a:rPr lang="es-CO" sz="1000" kern="1200" dirty="0" smtClean="0">
              <a:solidFill>
                <a:srgbClr val="000000"/>
              </a:solidFill>
              <a:latin typeface="Calibri"/>
              <a:ea typeface="Arial"/>
              <a:cs typeface="Arial"/>
            </a:rPr>
            <a:t>Calificaciones</a:t>
          </a:r>
          <a:endParaRPr lang="es-CO" sz="1000" kern="1200" dirty="0"/>
        </a:p>
      </dsp:txBody>
      <dsp:txXfrm>
        <a:off x="158412" y="3124964"/>
        <a:ext cx="1641791" cy="567484"/>
      </dsp:txXfrm>
    </dsp:sp>
    <dsp:sp modelId="{3C6D6A84-1F80-4DBB-9CAB-0FF332DC3E50}">
      <dsp:nvSpPr>
        <dsp:cNvPr id="0" name=""/>
        <dsp:cNvSpPr/>
      </dsp:nvSpPr>
      <dsp:spPr>
        <a:xfrm>
          <a:off x="1800204" y="3749197"/>
          <a:ext cx="2937926" cy="567484"/>
        </a:xfrm>
        <a:prstGeom prst="rightArrow">
          <a:avLst>
            <a:gd name="adj1" fmla="val 75000"/>
            <a:gd name="adj2" fmla="val 50000"/>
          </a:avLst>
        </a:prstGeom>
        <a:solidFill>
          <a:srgbClr val="92D050"/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100" b="1" kern="1200" dirty="0">
            <a:solidFill>
              <a:schemeClr val="tx1"/>
            </a:solidFill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100" b="1" kern="1200" dirty="0" smtClean="0">
              <a:solidFill>
                <a:schemeClr val="tx1"/>
              </a:solidFill>
              <a:latin typeface="Calibri"/>
              <a:ea typeface="Arial"/>
              <a:cs typeface="Times New Roman"/>
            </a:rPr>
            <a:t>$ 404.880.000,00 </a:t>
          </a:r>
          <a:endParaRPr lang="es-CO" sz="1100" b="1" kern="1200" dirty="0">
            <a:solidFill>
              <a:schemeClr val="tx1"/>
            </a:solidFill>
          </a:endParaRPr>
        </a:p>
      </dsp:txBody>
      <dsp:txXfrm>
        <a:off x="1800204" y="3749197"/>
        <a:ext cx="2937926" cy="567484"/>
      </dsp:txXfrm>
    </dsp:sp>
    <dsp:sp modelId="{D5C90C03-2478-4E1E-8A6B-FFABBC384EA5}">
      <dsp:nvSpPr>
        <dsp:cNvPr id="0" name=""/>
        <dsp:cNvSpPr/>
      </dsp:nvSpPr>
      <dsp:spPr>
        <a:xfrm>
          <a:off x="158412" y="3749197"/>
          <a:ext cx="1641791" cy="567484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chemeClr val="tx1"/>
              </a:solidFill>
            </a:rPr>
            <a:t>Total</a:t>
          </a:r>
          <a:endParaRPr lang="es-CO" sz="1100" b="1" kern="1200" dirty="0">
            <a:solidFill>
              <a:schemeClr val="tx1"/>
            </a:solidFill>
          </a:endParaRPr>
        </a:p>
      </dsp:txBody>
      <dsp:txXfrm>
        <a:off x="158412" y="3749197"/>
        <a:ext cx="1641791" cy="567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3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06/08/2011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image" Target="../media/image6.png"/><Relationship Id="rId21" Type="http://schemas.openxmlformats.org/officeDocument/2006/relationships/diagramData" Target="../diagrams/data6.xml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5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24" Type="http://schemas.openxmlformats.org/officeDocument/2006/relationships/diagramColors" Target="../diagrams/colors6.xml"/><Relationship Id="rId5" Type="http://schemas.openxmlformats.org/officeDocument/2006/relationships/image" Target="../media/image4.emf"/><Relationship Id="rId15" Type="http://schemas.microsoft.com/office/2007/relationships/diagramDrawing" Target="../diagrams/drawing4.xml"/><Relationship Id="rId23" Type="http://schemas.openxmlformats.org/officeDocument/2006/relationships/diagramQuickStyle" Target="../diagrams/quickStyle6.xml"/><Relationship Id="rId10" Type="http://schemas.microsoft.com/office/2007/relationships/diagramDrawing" Target="../diagrams/drawing3.xml"/><Relationship Id="rId19" Type="http://schemas.openxmlformats.org/officeDocument/2006/relationships/diagramColors" Target="../diagrams/colors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Relationship Id="rId22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4.emf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4.emf"/><Relationship Id="rId10" Type="http://schemas.microsoft.com/office/2007/relationships/diagramDrawing" Target="../diagrams/drawing8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4.emf"/><Relationship Id="rId10" Type="http://schemas.microsoft.com/office/2007/relationships/diagramDrawing" Target="../diagrams/drawing9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emf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emf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C:\Users\davper\Desktop\marketing-pla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712" y="2204864"/>
            <a:ext cx="4220752" cy="2808312"/>
          </a:xfrm>
          <a:prstGeom prst="roundRect">
            <a:avLst>
              <a:gd name="adj" fmla="val 7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539552" y="2852936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4400" b="1" i="1" dirty="0" smtClean="0"/>
              <a:t>Plan de implementación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  - </a:t>
            </a:r>
            <a:r>
              <a:rPr lang="es-ES" sz="1600" b="1" i="1" dirty="0" smtClean="0"/>
              <a:t>Descripción</a:t>
            </a:r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4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1700808"/>
            <a:ext cx="6072576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CuadroTexto"/>
          <p:cNvSpPr txBox="1"/>
          <p:nvPr/>
        </p:nvSpPr>
        <p:spPr>
          <a:xfrm>
            <a:off x="1278905" y="5807005"/>
            <a:ext cx="6605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Relación entre los proyectos de las diferentes vistas Arquitecturales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3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38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3" name="Group 125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Generación de Informes</a:t>
                </a:r>
                <a:endParaRPr lang="es-CO" sz="600" b="1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161"/>
            <p:cNvGrpSpPr/>
            <p:nvPr/>
          </p:nvGrpSpPr>
          <p:grpSpPr>
            <a:xfrm>
              <a:off x="2843808" y="2596450"/>
              <a:ext cx="1570464" cy="634360"/>
              <a:chOff x="467544" y="1988840"/>
              <a:chExt cx="1570464" cy="63436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Orden de Compra. Producto</a:t>
                </a:r>
                <a:endParaRPr lang="es-CO" sz="600" b="1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1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8" name="Group 178"/>
            <p:cNvGrpSpPr/>
            <p:nvPr/>
          </p:nvGrpSpPr>
          <p:grpSpPr>
            <a:xfrm>
              <a:off x="5229214" y="1700808"/>
              <a:ext cx="1570464" cy="634360"/>
              <a:chOff x="467544" y="1988840"/>
              <a:chExt cx="1570464" cy="63436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Sistema de Pago</a:t>
                </a:r>
                <a:endParaRPr lang="es-CO" sz="600" b="1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0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9" name="Group 210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Actualización Plataformas</a:t>
                </a:r>
                <a:endParaRPr lang="es-CO" sz="600" b="1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213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Optimización de Reportes</a:t>
                </a:r>
                <a:endParaRPr lang="es-CO" sz="600" b="1" dirty="0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13" name="Group 239"/>
            <p:cNvGrpSpPr/>
            <p:nvPr/>
          </p:nvGrpSpPr>
          <p:grpSpPr>
            <a:xfrm>
              <a:off x="467544" y="3380136"/>
              <a:ext cx="1570464" cy="634360"/>
              <a:chOff x="467544" y="1988840"/>
              <a:chExt cx="1570464" cy="6343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Subasta Inversa</a:t>
                </a:r>
                <a:endParaRPr lang="es-CO" sz="600" b="1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43" name="Curved Connector 242"/>
            <p:cNvCxnSpPr>
              <a:stCxn id="241" idx="3"/>
            </p:cNvCxnSpPr>
            <p:nvPr/>
          </p:nvCxnSpPr>
          <p:spPr>
            <a:xfrm flipV="1">
              <a:off x="1839144" y="2825050"/>
              <a:ext cx="1004664" cy="7836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flipV="1">
              <a:off x="4215408" y="1929408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2" name="41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2: Subasta Inversa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PN04,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PD02,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Permite gestionar el proceso de subasta inversa, al manejar el sistema TRM y adaptar el sistema PO Manager.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524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6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3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Generación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4"/>
            <p:cNvGrpSpPr/>
            <p:nvPr/>
          </p:nvGrpSpPr>
          <p:grpSpPr>
            <a:xfrm>
              <a:off x="467544" y="5059464"/>
              <a:ext cx="1570464" cy="634360"/>
              <a:chOff x="467544" y="1988840"/>
              <a:chExt cx="1570464" cy="63436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Registro frente al MP</a:t>
                </a:r>
                <a:endParaRPr lang="es-CO" sz="6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40"/>
            <p:cNvGrpSpPr/>
            <p:nvPr/>
          </p:nvGrpSpPr>
          <p:grpSpPr>
            <a:xfrm>
              <a:off x="467544" y="5619240"/>
              <a:ext cx="1570464" cy="634360"/>
              <a:chOff x="467544" y="1988840"/>
              <a:chExt cx="1570464" cy="6343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Procesar PRICAT</a:t>
                </a:r>
                <a:endParaRPr lang="es-CO" sz="600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8" name="Group 50"/>
            <p:cNvGrpSpPr/>
            <p:nvPr/>
          </p:nvGrpSpPr>
          <p:grpSpPr>
            <a:xfrm>
              <a:off x="2848379" y="1700808"/>
              <a:ext cx="1570464" cy="634360"/>
              <a:chOff x="467544" y="1988840"/>
              <a:chExt cx="1570464" cy="6343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Cliente, </a:t>
                </a:r>
                <a:r>
                  <a:rPr lang="es-CO" sz="600" b="1" dirty="0" err="1" smtClean="0"/>
                  <a:t>Fab</a:t>
                </a:r>
                <a:r>
                  <a:rPr lang="es-CO" sz="600" b="1" dirty="0" smtClean="0"/>
                  <a:t>, Comercio</a:t>
                </a:r>
                <a:endParaRPr lang="es-CO" sz="600" b="1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68"/>
            <p:cNvGrpSpPr/>
            <p:nvPr/>
          </p:nvGrpSpPr>
          <p:grpSpPr>
            <a:xfrm>
              <a:off x="2843808" y="4387734"/>
              <a:ext cx="1570464" cy="634360"/>
              <a:chOff x="467544" y="1988840"/>
              <a:chExt cx="1570464" cy="63436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Categoría y Catalogo</a:t>
                </a:r>
                <a:endParaRPr lang="es-CO" sz="600" b="1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5233784" y="2820360"/>
              <a:ext cx="1570464" cy="634360"/>
              <a:chOff x="467544" y="1988840"/>
              <a:chExt cx="1570464" cy="6343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Riesgos Internacional</a:t>
                </a:r>
                <a:endParaRPr lang="es-CO" sz="600" b="1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90"/>
            <p:cNvGrpSpPr/>
            <p:nvPr/>
          </p:nvGrpSpPr>
          <p:grpSpPr>
            <a:xfrm>
              <a:off x="5233784" y="3939912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</a:t>
                </a:r>
                <a:r>
                  <a:rPr lang="es-CO" sz="600" b="1" dirty="0" smtClean="0"/>
                  <a:t>. </a:t>
                </a:r>
                <a:r>
                  <a:rPr lang="es-CO" sz="600" b="1" dirty="0" err="1" smtClean="0"/>
                  <a:t>Risk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Qualification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Sys</a:t>
                </a:r>
                <a:endParaRPr lang="es-CO" sz="600" b="1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93"/>
            <p:cNvGrpSpPr/>
            <p:nvPr/>
          </p:nvGrpSpPr>
          <p:grpSpPr>
            <a:xfrm>
              <a:off x="5233784" y="4499688"/>
              <a:ext cx="1570464" cy="634360"/>
              <a:chOff x="467544" y="1988840"/>
              <a:chExt cx="1570464" cy="63436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Adaptación </a:t>
                </a:r>
                <a:r>
                  <a:rPr lang="es-CO" sz="600" b="1" dirty="0" err="1" smtClean="0"/>
                  <a:t>POManager</a:t>
                </a:r>
                <a:endParaRPr lang="es-CO" sz="600" b="1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9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Actualización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Optimización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1" name="Curved Connector 130"/>
            <p:cNvCxnSpPr>
              <a:stCxn id="11" idx="3"/>
              <a:endCxn id="52" idx="1"/>
            </p:cNvCxnSpPr>
            <p:nvPr/>
          </p:nvCxnSpPr>
          <p:spPr>
            <a:xfrm flipV="1">
              <a:off x="1839144" y="1929408"/>
              <a:ext cx="1009235" cy="33586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>
              <a:stCxn id="52" idx="3"/>
              <a:endCxn id="86" idx="1"/>
            </p:cNvCxnSpPr>
            <p:nvPr/>
          </p:nvCxnSpPr>
          <p:spPr>
            <a:xfrm>
              <a:off x="4219979" y="1929408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70" idx="3"/>
              <a:endCxn id="95" idx="1"/>
            </p:cNvCxnSpPr>
            <p:nvPr/>
          </p:nvCxnSpPr>
          <p:spPr>
            <a:xfrm>
              <a:off x="4215408" y="4616334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42" idx="3"/>
              <a:endCxn id="70" idx="1"/>
            </p:cNvCxnSpPr>
            <p:nvPr/>
          </p:nvCxnSpPr>
          <p:spPr>
            <a:xfrm flipV="1">
              <a:off x="1839144" y="4616334"/>
              <a:ext cx="1004664" cy="123150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>
              <a:stCxn id="11" idx="3"/>
              <a:endCxn id="70" idx="1"/>
            </p:cNvCxnSpPr>
            <p:nvPr/>
          </p:nvCxnSpPr>
          <p:spPr>
            <a:xfrm flipV="1">
              <a:off x="1839144" y="4616334"/>
              <a:ext cx="1004664" cy="6717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>
              <a:stCxn id="52" idx="3"/>
              <a:endCxn id="92" idx="1"/>
            </p:cNvCxnSpPr>
            <p:nvPr/>
          </p:nvCxnSpPr>
          <p:spPr>
            <a:xfrm>
              <a:off x="4219979" y="1929408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112"/>
            <p:cNvGrpSpPr/>
            <p:nvPr/>
          </p:nvGrpSpPr>
          <p:grpSpPr>
            <a:xfrm>
              <a:off x="467544" y="6179016"/>
              <a:ext cx="1570464" cy="634360"/>
              <a:chOff x="467544" y="1988840"/>
              <a:chExt cx="1570464" cy="63436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Referencias de Comercio</a:t>
                </a:r>
                <a:endParaRPr lang="es-CO" sz="600" b="1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7" name="Curved Connector 116"/>
            <p:cNvCxnSpPr/>
            <p:nvPr/>
          </p:nvCxnSpPr>
          <p:spPr>
            <a:xfrm flipV="1">
              <a:off x="1839144" y="1929408"/>
              <a:ext cx="1009235" cy="44782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0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</a:t>
                      </a:r>
                      <a:r>
                        <a:rPr lang="es-CO" sz="1200" b="1" dirty="0" smtClean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3: 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Registro de Entidades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PN01, PN03, PN06,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PA07, PA04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Modifica el registro de entidades ante el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marketplace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permitiendo que estas sean internacionales a la vez que puedan seleccionar sus preferencias.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79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6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3" name="Group 28"/>
            <p:cNvGrpSpPr>
              <a:grpSpLocks noChangeAspect="1"/>
            </p:cNvGrpSpPr>
            <p:nvPr/>
          </p:nvGrpSpPr>
          <p:grpSpPr>
            <a:xfrm>
              <a:off x="467544" y="2260584"/>
              <a:ext cx="1570464" cy="634360"/>
              <a:chOff x="467544" y="1988840"/>
              <a:chExt cx="1570464" cy="63436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Factura y Pagos</a:t>
                </a:r>
                <a:endParaRPr lang="es-CO" sz="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37"/>
            <p:cNvGrpSpPr>
              <a:grpSpLocks noChangeAspect="1"/>
            </p:cNvGrpSpPr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Generación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 noChangeAspect="1"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56"/>
            <p:cNvGrpSpPr>
              <a:grpSpLocks noChangeAspect="1"/>
            </p:cNvGrpSpPr>
            <p:nvPr/>
          </p:nvGrpSpPr>
          <p:grpSpPr>
            <a:xfrm>
              <a:off x="2843808" y="2596450"/>
              <a:ext cx="1570464" cy="634360"/>
              <a:chOff x="467544" y="1988840"/>
              <a:chExt cx="1570464" cy="6343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Orden de Compra. Producto</a:t>
                </a:r>
                <a:endParaRPr lang="es-CO" sz="600" b="1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62"/>
            <p:cNvGrpSpPr>
              <a:grpSpLocks noChangeAspect="1"/>
            </p:cNvGrpSpPr>
            <p:nvPr/>
          </p:nvGrpSpPr>
          <p:grpSpPr>
            <a:xfrm>
              <a:off x="2843808" y="3492092"/>
              <a:ext cx="1570464" cy="634360"/>
              <a:chOff x="467544" y="1988840"/>
              <a:chExt cx="1570464" cy="6343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TRM</a:t>
                </a:r>
                <a:endParaRPr lang="es-CO" sz="600" b="1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74"/>
            <p:cNvGrpSpPr>
              <a:grpSpLocks noChangeAspect="1"/>
            </p:cNvGrpSpPr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 noChangeAspect="1"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1" name="Group 78"/>
            <p:cNvGrpSpPr>
              <a:grpSpLocks noChangeAspect="1"/>
            </p:cNvGrpSpPr>
            <p:nvPr/>
          </p:nvGrpSpPr>
          <p:grpSpPr>
            <a:xfrm>
              <a:off x="5229214" y="1700808"/>
              <a:ext cx="1570464" cy="634360"/>
              <a:chOff x="467544" y="1988840"/>
              <a:chExt cx="1570464" cy="6343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Integración Sistema de Pago</a:t>
                </a:r>
                <a:endParaRPr lang="es-CO" sz="600" b="1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81"/>
            <p:cNvGrpSpPr>
              <a:grpSpLocks noChangeAspect="1"/>
            </p:cNvGrpSpPr>
            <p:nvPr/>
          </p:nvGrpSpPr>
          <p:grpSpPr>
            <a:xfrm>
              <a:off x="5233784" y="2260584"/>
              <a:ext cx="1570464" cy="634360"/>
              <a:chOff x="467544" y="1988840"/>
              <a:chExt cx="1570464" cy="6343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Integración </a:t>
                </a:r>
                <a:r>
                  <a:rPr lang="es-CO" sz="600" b="1" dirty="0" err="1" smtClean="0"/>
                  <a:t>Payment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87"/>
            <p:cNvGrpSpPr>
              <a:grpSpLocks noChangeAspect="1"/>
            </p:cNvGrpSpPr>
            <p:nvPr/>
          </p:nvGrpSpPr>
          <p:grpSpPr>
            <a:xfrm>
              <a:off x="5233784" y="3380136"/>
              <a:ext cx="1570464" cy="634360"/>
              <a:chOff x="467544" y="1988840"/>
              <a:chExt cx="1570464" cy="63436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Implementación TRM</a:t>
                </a:r>
                <a:endParaRPr lang="es-CO" sz="600" b="1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96"/>
            <p:cNvGrpSpPr>
              <a:grpSpLocks noChangeAspect="1"/>
            </p:cNvGrpSpPr>
            <p:nvPr/>
          </p:nvGrpSpPr>
          <p:grpSpPr>
            <a:xfrm>
              <a:off x="5233784" y="5059464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Integración TRM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99"/>
            <p:cNvGrpSpPr>
              <a:grpSpLocks noChangeAspect="1"/>
            </p:cNvGrpSpPr>
            <p:nvPr/>
          </p:nvGrpSpPr>
          <p:grpSpPr>
            <a:xfrm>
              <a:off x="5233784" y="5619240"/>
              <a:ext cx="1570464" cy="634360"/>
              <a:chOff x="467544" y="1988840"/>
              <a:chExt cx="1570464" cy="6343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Invocación TRM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 noChangeAspect="1"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106"/>
            <p:cNvGrpSpPr>
              <a:grpSpLocks noChangeAspect="1"/>
            </p:cNvGrpSpPr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Actualización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09"/>
            <p:cNvGrpSpPr>
              <a:grpSpLocks noChangeAspect="1"/>
            </p:cNvGrpSpPr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Optimización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 noChangeAspect="1"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2" name="Curved Connector 131"/>
            <p:cNvCxnSpPr>
              <a:cxnSpLocks noChangeAspect="1"/>
              <a:stCxn id="58" idx="3"/>
              <a:endCxn id="80" idx="1"/>
            </p:cNvCxnSpPr>
            <p:nvPr/>
          </p:nvCxnSpPr>
          <p:spPr>
            <a:xfrm flipV="1">
              <a:off x="4215408" y="1929408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cxnSpLocks noChangeAspect="1"/>
              <a:stCxn id="30" idx="3"/>
              <a:endCxn id="64" idx="1"/>
            </p:cNvCxnSpPr>
            <p:nvPr/>
          </p:nvCxnSpPr>
          <p:spPr>
            <a:xfrm>
              <a:off x="1839144" y="2489184"/>
              <a:ext cx="1004664" cy="12315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cxnSpLocks noChangeAspect="1"/>
              <a:stCxn id="64" idx="3"/>
              <a:endCxn id="101" idx="1"/>
            </p:cNvCxnSpPr>
            <p:nvPr/>
          </p:nvCxnSpPr>
          <p:spPr>
            <a:xfrm>
              <a:off x="4215408" y="3720692"/>
              <a:ext cx="1018376" cy="21271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cxnSpLocks noChangeAspect="1"/>
              <a:stCxn id="30" idx="3"/>
              <a:endCxn id="58" idx="1"/>
            </p:cNvCxnSpPr>
            <p:nvPr/>
          </p:nvCxnSpPr>
          <p:spPr>
            <a:xfrm>
              <a:off x="1839144" y="2489184"/>
              <a:ext cx="1004664" cy="33586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cxnSpLocks noChangeAspect="1"/>
              <a:stCxn id="64" idx="3"/>
              <a:endCxn id="89" idx="1"/>
            </p:cNvCxnSpPr>
            <p:nvPr/>
          </p:nvCxnSpPr>
          <p:spPr>
            <a:xfrm flipV="1">
              <a:off x="4215408" y="3608736"/>
              <a:ext cx="1018376" cy="1119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cxnSpLocks noChangeAspect="1"/>
              <a:stCxn id="64" idx="3"/>
              <a:endCxn id="83" idx="1"/>
            </p:cNvCxnSpPr>
            <p:nvPr/>
          </p:nvCxnSpPr>
          <p:spPr>
            <a:xfrm flipV="1">
              <a:off x="4215408" y="2489184"/>
              <a:ext cx="1018376" cy="12315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>
              <a:cxnSpLocks noChangeAspect="1"/>
              <a:stCxn id="64" idx="3"/>
              <a:endCxn id="98" idx="1"/>
            </p:cNvCxnSpPr>
            <p:nvPr/>
          </p:nvCxnSpPr>
          <p:spPr>
            <a:xfrm>
              <a:off x="4215408" y="3720692"/>
              <a:ext cx="1018376" cy="156737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611560" y="1484784"/>
          <a:ext cx="7920880" cy="1512168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26899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</a:t>
                      </a:r>
                      <a:r>
                        <a:rPr lang="es-CO" sz="1200" b="1" dirty="0" smtClean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4: 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Facturación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8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7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PN05,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PD02, PD04,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PA02, PA03, PA06, PA08, PA09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7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Modifica el comportamiento del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marketplace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para permitir los requerimientos de facturación internacional considerando el TRM y overead.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50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4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3" name="Group 46"/>
            <p:cNvGrpSpPr/>
            <p:nvPr/>
          </p:nvGrpSpPr>
          <p:grpSpPr>
            <a:xfrm>
              <a:off x="467544" y="2820360"/>
              <a:ext cx="1570464" cy="634360"/>
              <a:chOff x="467544" y="1988840"/>
              <a:chExt cx="1570464" cy="6343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Proceso de PQRS</a:t>
                </a:r>
                <a:endParaRPr lang="es-CO" sz="6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Generación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71"/>
            <p:cNvGrpSpPr/>
            <p:nvPr/>
          </p:nvGrpSpPr>
          <p:grpSpPr>
            <a:xfrm>
              <a:off x="2843808" y="5283376"/>
              <a:ext cx="1570464" cy="634360"/>
              <a:chOff x="467544" y="1988840"/>
              <a:chExt cx="1570464" cy="6343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Reclamos y Calificación</a:t>
                </a:r>
                <a:endParaRPr lang="es-CO" sz="6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9" name="Group 102"/>
            <p:cNvGrpSpPr/>
            <p:nvPr/>
          </p:nvGrpSpPr>
          <p:grpSpPr>
            <a:xfrm>
              <a:off x="5233784" y="6179016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Adaptación Sistema Auditoria</a:t>
                </a:r>
                <a:endParaRPr lang="es-CO" sz="600" b="1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1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Actualización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Optimización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0" name="Curved Connector 129"/>
            <p:cNvCxnSpPr>
              <a:stCxn id="48" idx="3"/>
              <a:endCxn id="73" idx="1"/>
            </p:cNvCxnSpPr>
            <p:nvPr/>
          </p:nvCxnSpPr>
          <p:spPr>
            <a:xfrm>
              <a:off x="1839144" y="3048960"/>
              <a:ext cx="1004664" cy="24630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73" idx="3"/>
              <a:endCxn id="104" idx="1"/>
            </p:cNvCxnSpPr>
            <p:nvPr/>
          </p:nvCxnSpPr>
          <p:spPr>
            <a:xfrm>
              <a:off x="4215408" y="5511976"/>
              <a:ext cx="1018376" cy="8956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5: PQRS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PN08, PN09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PD05,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Crea el sistema de Peticiones, Quejas y Reclamos para permitir crear una aplicación más enfocada al cliente.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43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42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3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Generación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>
              <a:off x="467544" y="4499688"/>
              <a:ext cx="1570464" cy="634360"/>
              <a:chOff x="467544" y="1988840"/>
              <a:chExt cx="1570464" cy="6343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Proceso Calificaciones</a:t>
                </a:r>
                <a:endParaRPr lang="es-CO" sz="600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71"/>
            <p:cNvGrpSpPr/>
            <p:nvPr/>
          </p:nvGrpSpPr>
          <p:grpSpPr>
            <a:xfrm>
              <a:off x="2843808" y="5283376"/>
              <a:ext cx="1570464" cy="634360"/>
              <a:chOff x="467544" y="1988840"/>
              <a:chExt cx="1570464" cy="6343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Reclamos y Calificación</a:t>
                </a:r>
                <a:endParaRPr lang="es-CO" sz="6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9" name="Group 102"/>
            <p:cNvGrpSpPr/>
            <p:nvPr/>
          </p:nvGrpSpPr>
          <p:grpSpPr>
            <a:xfrm>
              <a:off x="5233784" y="6179016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Adaptación Sistema Auditoria</a:t>
                </a:r>
                <a:endParaRPr lang="es-CO" sz="600" b="1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1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Actualización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Optimización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4" name="Curved Connector 133"/>
            <p:cNvCxnSpPr>
              <a:stCxn id="36" idx="3"/>
              <a:endCxn id="73" idx="1"/>
            </p:cNvCxnSpPr>
            <p:nvPr/>
          </p:nvCxnSpPr>
          <p:spPr>
            <a:xfrm>
              <a:off x="1839144" y="4728288"/>
              <a:ext cx="1004664" cy="7836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73" idx="3"/>
              <a:endCxn id="104" idx="1"/>
            </p:cNvCxnSpPr>
            <p:nvPr/>
          </p:nvCxnSpPr>
          <p:spPr>
            <a:xfrm>
              <a:off x="4215408" y="5511976"/>
              <a:ext cx="1018376" cy="8956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43 Tabla"/>
          <p:cNvGraphicFramePr>
            <a:graphicFrameLocks noGrp="1"/>
          </p:cNvGraphicFramePr>
          <p:nvPr/>
        </p:nvGraphicFramePr>
        <p:xfrm>
          <a:off x="611560" y="1484784"/>
          <a:ext cx="7920880" cy="1512168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7804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6: Calificaciones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PN07,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PD05,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 el sistema de calificaciones.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874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  - </a:t>
            </a:r>
            <a:r>
              <a:rPr lang="es-ES" sz="1600" b="1" i="1" dirty="0" smtClean="0"/>
              <a:t>Priorización y estimación de esfuerzo</a:t>
            </a:r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055449" y="1412776"/>
            <a:ext cx="2668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Priorización de proyectos consolidados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619770" y="1700808"/>
          <a:ext cx="795637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830948" y="1884612"/>
            <a:ext cx="87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Prioridad</a:t>
            </a:r>
            <a:endParaRPr lang="en-US" sz="1200" b="1" dirty="0" smtClean="0"/>
          </a:p>
          <a:p>
            <a:pPr algn="ctr"/>
            <a:r>
              <a:rPr lang="en-US" sz="2000" b="1" dirty="0" smtClean="0"/>
              <a:t>1</a:t>
            </a:r>
            <a:endParaRPr lang="es-CO" sz="20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74580" y="1885113"/>
            <a:ext cx="87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Prioridad</a:t>
            </a:r>
            <a:endParaRPr lang="es-ES" sz="1400" b="1" dirty="0" smtClean="0"/>
          </a:p>
          <a:p>
            <a:pPr algn="ctr"/>
            <a:r>
              <a:rPr lang="en-US" sz="2000" b="1" dirty="0" smtClean="0"/>
              <a:t>3</a:t>
            </a:r>
            <a:endParaRPr lang="es-CO" sz="20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510833" y="1906379"/>
            <a:ext cx="87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Prioridad</a:t>
            </a:r>
            <a:endParaRPr lang="es-ES" sz="1400" b="1" dirty="0" smtClean="0"/>
          </a:p>
          <a:p>
            <a:pPr algn="ctr"/>
            <a:r>
              <a:rPr lang="en-US" sz="2000" b="1" dirty="0" smtClean="0"/>
              <a:t>2</a:t>
            </a:r>
            <a:endParaRPr lang="es-CO" sz="20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817610" y="1906379"/>
            <a:ext cx="87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Prioridad</a:t>
            </a:r>
            <a:endParaRPr lang="en-US" sz="1400" b="1" dirty="0" smtClean="0"/>
          </a:p>
          <a:p>
            <a:pPr algn="ctr"/>
            <a:r>
              <a:rPr lang="en-US" sz="2000" b="1" dirty="0" smtClean="0"/>
              <a:t>4</a:t>
            </a:r>
            <a:endParaRPr lang="es-CO" sz="20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169232" y="1895746"/>
            <a:ext cx="87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Prioridad</a:t>
            </a:r>
            <a:endParaRPr lang="en-US" sz="1400" b="1" dirty="0" smtClean="0"/>
          </a:p>
          <a:p>
            <a:pPr algn="ctr"/>
            <a:r>
              <a:rPr lang="en-US" sz="2000" b="1" dirty="0" smtClean="0"/>
              <a:t>5</a:t>
            </a:r>
            <a:endParaRPr lang="es-CO" sz="2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513695" y="1897668"/>
            <a:ext cx="87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Prioridad</a:t>
            </a:r>
            <a:endParaRPr lang="en-US" sz="1400" b="1" dirty="0" smtClean="0"/>
          </a:p>
          <a:p>
            <a:pPr algn="ctr"/>
            <a:r>
              <a:rPr lang="en-US" sz="2000" b="1" dirty="0" smtClean="0"/>
              <a:t>6</a:t>
            </a:r>
            <a:endParaRPr lang="es-CO" sz="2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707905" y="3861048"/>
            <a:ext cx="172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Esti</a:t>
            </a:r>
            <a:r>
              <a:rPr lang="es-E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mación </a:t>
            </a:r>
            <a:r>
              <a:rPr lang="es-E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Esfuerzo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5" name="34 Diagrama"/>
          <p:cNvGraphicFramePr/>
          <p:nvPr/>
        </p:nvGraphicFramePr>
        <p:xfrm>
          <a:off x="-828600" y="4248488"/>
          <a:ext cx="5292080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6" name="35 Diagrama"/>
          <p:cNvGraphicFramePr/>
          <p:nvPr/>
        </p:nvGraphicFramePr>
        <p:xfrm>
          <a:off x="1944216" y="4248488"/>
          <a:ext cx="5292080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37" name="36 Diagrama"/>
          <p:cNvGraphicFramePr/>
          <p:nvPr/>
        </p:nvGraphicFramePr>
        <p:xfrm>
          <a:off x="6084168" y="4784096"/>
          <a:ext cx="266429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  - </a:t>
            </a:r>
            <a:r>
              <a:rPr lang="es-ES" sz="1600" b="1" i="1" dirty="0" err="1" smtClean="0"/>
              <a:t>Roadmap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25 Diagrama"/>
          <p:cNvGraphicFramePr/>
          <p:nvPr/>
        </p:nvGraphicFramePr>
        <p:xfrm>
          <a:off x="1619672" y="1854116"/>
          <a:ext cx="4896544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539552" y="4806443"/>
            <a:ext cx="1386156" cy="5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971948"/>
            <a:ext cx="865236" cy="432618"/>
          </a:xfrm>
          <a:prstGeom prst="rect">
            <a:avLst/>
          </a:prstGeom>
          <a:noFill/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449106" y="1926124"/>
            <a:ext cx="1507270" cy="5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6804248" y="2331988"/>
            <a:ext cx="1714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899592" y="459042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AS-IS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7164288" y="1700808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TO-BE</a:t>
            </a:r>
            <a:endParaRPr lang="es-CO" b="1" dirty="0">
              <a:solidFill>
                <a:srgbClr val="990000"/>
              </a:solidFill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5940152" y="4221088"/>
          <a:ext cx="2088232" cy="165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7657"/>
                <a:gridCol w="73057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 smtClean="0">
                          <a:solidFill>
                            <a:schemeClr val="tx1"/>
                          </a:solidFill>
                        </a:rPr>
                        <a:t>Proyecto</a:t>
                      </a:r>
                      <a:endParaRPr lang="es-CO" sz="1000" b="1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 smtClean="0">
                          <a:solidFill>
                            <a:schemeClr val="tx1"/>
                          </a:solidFill>
                        </a:rPr>
                        <a:t>Tiempo (días)</a:t>
                      </a:r>
                      <a:endParaRPr lang="es-CO" sz="1000" b="1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/>
                        <a:t>Órdenes de Compra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 smtClean="0"/>
                        <a:t>70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/>
                        <a:t>Subasta Inversa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 smtClean="0"/>
                        <a:t>14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/>
                        <a:t>Registro de Entidades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/>
                        <a:t>18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/>
                        <a:t>Facturación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 smtClean="0"/>
                        <a:t>39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/>
                        <a:t>PQRS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 smtClean="0"/>
                        <a:t>72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/>
                        <a:t>Calificaciones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 smtClean="0"/>
                        <a:t>14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000" b="1" dirty="0"/>
                        <a:t>Total</a:t>
                      </a:r>
                      <a:endParaRPr lang="es-CO" sz="1000" b="1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 smtClean="0"/>
                        <a:t>227</a:t>
                      </a:r>
                      <a:endParaRPr lang="es-CO" sz="1000" b="1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21 Elipse"/>
          <p:cNvSpPr/>
          <p:nvPr/>
        </p:nvSpPr>
        <p:spPr>
          <a:xfrm>
            <a:off x="5724128" y="2341050"/>
            <a:ext cx="449170" cy="4491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5" name="24 Rectángulo"/>
          <p:cNvSpPr/>
          <p:nvPr/>
        </p:nvSpPr>
        <p:spPr>
          <a:xfrm>
            <a:off x="5868144" y="2826333"/>
            <a:ext cx="1224136" cy="3239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/>
              <a:t>Calificaciones</a:t>
            </a:r>
            <a:endParaRPr lang="es-ES" sz="1200" b="1" kern="1200" noProof="0" dirty="0"/>
          </a:p>
        </p:txBody>
      </p:sp>
      <p:sp>
        <p:nvSpPr>
          <p:cNvPr id="27" name="26 Rectángulo"/>
          <p:cNvSpPr/>
          <p:nvPr/>
        </p:nvSpPr>
        <p:spPr>
          <a:xfrm>
            <a:off x="6084168" y="5949280"/>
            <a:ext cx="1944216" cy="2160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>
                <a:solidFill>
                  <a:schemeClr val="tx1"/>
                </a:solidFill>
              </a:rPr>
              <a:t>Tiempo de desarrollo</a:t>
            </a:r>
            <a:endParaRPr lang="es-ES" sz="1200" b="1" kern="1200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000" b="1" i="1" dirty="0" smtClean="0">
                <a:solidFill>
                  <a:schemeClr val="tx1"/>
                </a:solidFill>
              </a:rPr>
              <a:t>Desarrollo Proceso de negocio</a:t>
            </a:r>
          </a:p>
          <a:p>
            <a:pPr lvl="1"/>
            <a:r>
              <a:rPr lang="es-CO" sz="1600" b="1" i="1" dirty="0" smtClean="0">
                <a:solidFill>
                  <a:schemeClr val="tx1"/>
                </a:solidFill>
              </a:rPr>
              <a:t>Arquitectura de negocio</a:t>
            </a:r>
          </a:p>
          <a:p>
            <a:pPr lvl="1"/>
            <a:r>
              <a:rPr lang="es-CO" sz="1600" b="1" i="1" dirty="0" smtClean="0">
                <a:solidFill>
                  <a:schemeClr val="tx1"/>
                </a:solidFill>
              </a:rPr>
              <a:t>Vista funcional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Vista despliegue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Trabajo desarrollado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Dificultades encontradas</a:t>
            </a:r>
            <a:endParaRPr lang="es-CO" sz="1600" b="1" i="1" dirty="0" smtClean="0">
              <a:solidFill>
                <a:schemeClr val="tx1"/>
              </a:solidFill>
            </a:endParaRPr>
          </a:p>
          <a:p>
            <a:r>
              <a:rPr lang="es-CO" sz="2000" b="1" i="1" dirty="0" smtClean="0">
                <a:solidFill>
                  <a:schemeClr val="tx1"/>
                </a:solidFill>
              </a:rPr>
              <a:t>Plan de implementación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Descripción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Priorización  y estimación de esfuerzo</a:t>
            </a: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Roadmap</a:t>
            </a:r>
            <a:r>
              <a:rPr lang="es-ES" sz="1600" b="1" i="1" dirty="0" smtClean="0">
                <a:solidFill>
                  <a:schemeClr val="tx1"/>
                </a:solidFill>
              </a:rPr>
              <a:t> de proyectos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Metodología de desarrollo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Costos</a:t>
            </a:r>
            <a:endParaRPr lang="es-CO" sz="1600" b="1" i="1" dirty="0" smtClean="0">
              <a:solidFill>
                <a:schemeClr val="tx1"/>
              </a:solidFill>
            </a:endParaRPr>
          </a:p>
          <a:p>
            <a:r>
              <a:rPr lang="es-CO" sz="2000" b="1" i="1" dirty="0" smtClean="0">
                <a:solidFill>
                  <a:schemeClr val="tx1"/>
                </a:solidFill>
              </a:rPr>
              <a:t>Conclusiones</a:t>
            </a:r>
          </a:p>
          <a:p>
            <a:r>
              <a:rPr lang="es-CO" sz="2000" b="1" i="1" dirty="0" smtClean="0">
                <a:solidFill>
                  <a:schemeClr val="tx1"/>
                </a:solidFill>
              </a:rPr>
              <a:t>Preguntas?</a:t>
            </a:r>
            <a:endParaRPr lang="es-CO" sz="20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ES" sz="2000" b="1" i="1" smtClean="0"/>
              <a:t>Plan de implementación  - </a:t>
            </a:r>
            <a:r>
              <a:rPr lang="es-ES" sz="1600" b="1" i="1" smtClean="0"/>
              <a:t>Roadmap</a:t>
            </a:r>
          </a:p>
          <a:p>
            <a:pPr marL="0" lvl="1"/>
            <a:endParaRPr lang="es-ES" sz="1600" b="1" i="1" smtClean="0"/>
          </a:p>
          <a:p>
            <a:endParaRPr lang="es-ES" sz="2000" b="1" i="1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634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9773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21 Diagrama"/>
          <p:cNvGraphicFramePr/>
          <p:nvPr/>
        </p:nvGraphicFramePr>
        <p:xfrm>
          <a:off x="899592" y="1669256"/>
          <a:ext cx="7344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ES" sz="2000" b="1" i="1" dirty="0" smtClean="0"/>
              <a:t>Plan de implementación  - </a:t>
            </a:r>
            <a:r>
              <a:rPr lang="es-ES" sz="1600" b="1" i="1" dirty="0" smtClean="0"/>
              <a:t>Costos</a:t>
            </a:r>
            <a:endParaRPr lang="es-ES" sz="1600" b="1" i="1" dirty="0" smtClean="0"/>
          </a:p>
          <a:p>
            <a:pPr marL="0" lvl="1"/>
            <a:endParaRPr lang="es-ES" sz="1600" b="1" i="1" dirty="0" smtClean="0"/>
          </a:p>
          <a:p>
            <a:endParaRPr lang="es-ES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634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9773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20 Diagrama"/>
          <p:cNvGraphicFramePr/>
          <p:nvPr/>
        </p:nvGraphicFramePr>
        <p:xfrm>
          <a:off x="2267744" y="1916832"/>
          <a:ext cx="489654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22 CuadroTexto"/>
          <p:cNvSpPr txBox="1"/>
          <p:nvPr/>
        </p:nvSpPr>
        <p:spPr>
          <a:xfrm>
            <a:off x="2771800" y="1547500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Proyecto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148064" y="1547500"/>
            <a:ext cx="6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Valor</a:t>
            </a:r>
            <a:endParaRPr lang="es-CO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10 Diagrama"/>
          <p:cNvGraphicFramePr/>
          <p:nvPr/>
        </p:nvGraphicFramePr>
        <p:xfrm>
          <a:off x="1547664" y="1844824"/>
          <a:ext cx="66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568863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Arquitectura TI</a:t>
            </a:r>
          </a:p>
        </p:txBody>
      </p:sp>
      <p:sp>
        <p:nvSpPr>
          <p:cNvPr id="16" name="15 Flecha abajo"/>
          <p:cNvSpPr/>
          <p:nvPr/>
        </p:nvSpPr>
        <p:spPr>
          <a:xfrm>
            <a:off x="8100392" y="1916832"/>
            <a:ext cx="288032" cy="38884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 rot="16200000">
            <a:off x="7576879" y="325623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Diseño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davper\Desktop\proces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276872"/>
            <a:ext cx="4666061" cy="2448271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467544" y="2780928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4400" b="1" i="1" dirty="0" smtClean="0"/>
              <a:t>Desarrollo Proceso de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5766660" y="1340768"/>
            <a:ext cx="3168352" cy="5400600"/>
            <a:chOff x="253603" y="-625974"/>
            <a:chExt cx="1402469" cy="6481148"/>
          </a:xfrm>
        </p:grpSpPr>
        <p:sp>
          <p:nvSpPr>
            <p:cNvPr id="24" name="23 Rectángulo redondeado"/>
            <p:cNvSpPr/>
            <p:nvPr/>
          </p:nvSpPr>
          <p:spPr>
            <a:xfrm>
              <a:off x="253603" y="-625973"/>
              <a:ext cx="1402469" cy="6481147"/>
            </a:xfrm>
            <a:prstGeom prst="roundRect">
              <a:avLst>
                <a:gd name="adj" fmla="val 5000"/>
              </a:avLst>
            </a:prstGeom>
            <a:solidFill>
              <a:srgbClr val="4F81BD">
                <a:alpha val="61176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 rot="16200000">
              <a:off x="-2263420" y="1891049"/>
              <a:ext cx="5314540" cy="280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54864" rIns="71120" bIns="0" numCol="1" spcCol="1270" anchor="t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noProof="0" dirty="0" smtClean="0"/>
                <a:t>Actividad</a:t>
              </a:r>
              <a:endParaRPr lang="es-ES" sz="1600" b="1" kern="1200" noProof="0" dirty="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779912" y="1342262"/>
            <a:ext cx="1944216" cy="5400600"/>
            <a:chOff x="253603" y="-625974"/>
            <a:chExt cx="1402469" cy="6481147"/>
          </a:xfrm>
        </p:grpSpPr>
        <p:sp>
          <p:nvSpPr>
            <p:cNvPr id="27" name="26 Rectángulo redondeado"/>
            <p:cNvSpPr/>
            <p:nvPr/>
          </p:nvSpPr>
          <p:spPr>
            <a:xfrm>
              <a:off x="253603" y="-625973"/>
              <a:ext cx="1402469" cy="6481146"/>
            </a:xfrm>
            <a:prstGeom prst="roundRect">
              <a:avLst>
                <a:gd name="adj" fmla="val 5000"/>
              </a:avLst>
            </a:prstGeom>
            <a:solidFill>
              <a:srgbClr val="4F81BD">
                <a:alpha val="61176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Rectángulo"/>
            <p:cNvSpPr/>
            <p:nvPr/>
          </p:nvSpPr>
          <p:spPr>
            <a:xfrm rot="16200000">
              <a:off x="-2263420" y="1891049"/>
              <a:ext cx="5314540" cy="280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54864" rIns="71120" bIns="0" numCol="1" spcCol="1270" anchor="t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noProof="0" dirty="0" smtClean="0"/>
                <a:t>Proceso</a:t>
              </a:r>
              <a:endParaRPr lang="es-ES" sz="1600" b="1" kern="1200" noProof="0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2091829" y="1342262"/>
            <a:ext cx="1656184" cy="5400600"/>
            <a:chOff x="253603" y="-625974"/>
            <a:chExt cx="1402469" cy="6481148"/>
          </a:xfrm>
        </p:grpSpPr>
        <p:sp>
          <p:nvSpPr>
            <p:cNvPr id="30" name="29 Rectángulo redondeado"/>
            <p:cNvSpPr/>
            <p:nvPr/>
          </p:nvSpPr>
          <p:spPr>
            <a:xfrm>
              <a:off x="253603" y="-625973"/>
              <a:ext cx="1402469" cy="6481147"/>
            </a:xfrm>
            <a:prstGeom prst="roundRect">
              <a:avLst>
                <a:gd name="adj" fmla="val 5000"/>
              </a:avLst>
            </a:prstGeom>
            <a:solidFill>
              <a:srgbClr val="4F81BD">
                <a:alpha val="61176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31 Rectángulo"/>
            <p:cNvSpPr/>
            <p:nvPr/>
          </p:nvSpPr>
          <p:spPr>
            <a:xfrm rot="16200000">
              <a:off x="-2263420" y="1891049"/>
              <a:ext cx="5314540" cy="280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54864" rIns="71120" bIns="0" numCol="1" spcCol="1270" anchor="t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noProof="0" dirty="0" smtClean="0"/>
                <a:t>Grupo de procesos</a:t>
              </a:r>
              <a:endParaRPr lang="es-ES" sz="1600" b="1" kern="1200" noProof="0" dirty="0"/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611560" y="1342262"/>
            <a:ext cx="1440160" cy="5400600"/>
            <a:chOff x="253603" y="-625974"/>
            <a:chExt cx="1402469" cy="6481148"/>
          </a:xfrm>
        </p:grpSpPr>
        <p:sp>
          <p:nvSpPr>
            <p:cNvPr id="35" name="34 Rectángulo redondeado"/>
            <p:cNvSpPr/>
            <p:nvPr/>
          </p:nvSpPr>
          <p:spPr>
            <a:xfrm>
              <a:off x="253603" y="-625973"/>
              <a:ext cx="1402469" cy="6481147"/>
            </a:xfrm>
            <a:prstGeom prst="roundRect">
              <a:avLst>
                <a:gd name="adj" fmla="val 5000"/>
              </a:avLst>
            </a:prstGeom>
            <a:solidFill>
              <a:srgbClr val="4F81BD">
                <a:alpha val="61176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35 Rectángulo"/>
            <p:cNvSpPr/>
            <p:nvPr/>
          </p:nvSpPr>
          <p:spPr>
            <a:xfrm rot="16200000">
              <a:off x="-2263420" y="1891049"/>
              <a:ext cx="5314540" cy="280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54864" rIns="71120" bIns="0" numCol="1" spcCol="1270" anchor="t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noProof="0" dirty="0" smtClean="0"/>
                <a:t>Categoría</a:t>
              </a:r>
              <a:endParaRPr lang="es-ES" sz="1600" b="1" kern="1200" noProof="0" dirty="0"/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568863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Desarrollo Proceso de negocio - </a:t>
            </a:r>
            <a:r>
              <a:rPr lang="es-CO" sz="1600" b="1" i="1" dirty="0" smtClean="0"/>
              <a:t>Arquitectura de negocio</a:t>
            </a:r>
          </a:p>
          <a:p>
            <a:endParaRPr lang="es-CO" sz="2000" b="1" i="1" dirty="0" smtClean="0"/>
          </a:p>
        </p:txBody>
      </p:sp>
      <p:sp>
        <p:nvSpPr>
          <p:cNvPr id="31" name="30 CuadroTexto"/>
          <p:cNvSpPr txBox="1"/>
          <p:nvPr/>
        </p:nvSpPr>
        <p:spPr>
          <a:xfrm rot="16200000">
            <a:off x="-542157" y="3710505"/>
            <a:ext cx="19259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Mapa de procesos</a:t>
            </a:r>
            <a:endParaRPr lang="es-CO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12 Diagrama"/>
          <p:cNvGraphicFramePr/>
          <p:nvPr/>
        </p:nvGraphicFramePr>
        <p:xfrm>
          <a:off x="395536" y="1513662"/>
          <a:ext cx="8784975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568863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Desarrollo Proceso de negocio - </a:t>
            </a:r>
            <a:r>
              <a:rPr lang="es-CO" sz="1600" b="1" i="1" dirty="0" smtClean="0"/>
              <a:t>Arquitectura de negocio</a:t>
            </a:r>
          </a:p>
          <a:p>
            <a:endParaRPr lang="es-CO" sz="2000" b="1" i="1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3059832" y="1700808"/>
            <a:ext cx="33824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Proceso de negocio – Contrato entre partes</a:t>
            </a:r>
            <a:endParaRPr lang="es-CO" sz="1400" b="1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" name="Picture 11" descr="634471427504615189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717" t="1818" r="836" b="13030"/>
          <a:stretch>
            <a:fillRect/>
          </a:stretch>
        </p:blipFill>
        <p:spPr bwMode="auto">
          <a:xfrm>
            <a:off x="92646" y="2154278"/>
            <a:ext cx="8995934" cy="315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568863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Desarrollo Proceso de negocio - </a:t>
            </a:r>
            <a:r>
              <a:rPr lang="es-ES" sz="1600" b="1" i="1" dirty="0" smtClean="0"/>
              <a:t>Vista funcional</a:t>
            </a:r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59632" y="1704911"/>
          <a:ext cx="6296085" cy="4244369"/>
        </p:xfrm>
        <a:graphic>
          <a:graphicData uri="http://schemas.openxmlformats.org/drawingml/2006/table">
            <a:tbl>
              <a:tblPr/>
              <a:tblGrid>
                <a:gridCol w="2421753"/>
                <a:gridCol w="118143"/>
                <a:gridCol w="846494"/>
                <a:gridCol w="118143"/>
                <a:gridCol w="1357857"/>
                <a:gridCol w="1433695"/>
              </a:tblGrid>
              <a:tr h="1260481">
                <a:tc rowSpan="2"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Familia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 Module      ( X )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 C&amp;C           (  )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 Allocation  (   )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Estilo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Arquitectural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Capas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63614">
                <a:tc gridSpan="5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Convención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9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Relación: 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60137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Título: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Modelo estático de descomposición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ID: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PV01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Nivel Profundidad: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Nivel 1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Nomenclatura: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Paquetes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60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Arquitecto: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David Perez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Grupo: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INGENIUM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Fecha: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Versión: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1.0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1363030" y="1772817"/>
          <a:ext cx="4710686" cy="3384376"/>
        </p:xfrm>
        <a:graphic>
          <a:graphicData uri="http://schemas.openxmlformats.org/presentationml/2006/ole">
            <p:oleObj spid="_x0000_s117768" name="Visio" r:id="rId7" imgW="6670779" imgH="4797260" progId="Visio.Drawing.11">
              <p:embed/>
            </p:oleObj>
          </a:graphicData>
        </a:graphic>
      </p:graphicFrame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6444208" y="3721135"/>
          <a:ext cx="857250" cy="361950"/>
        </p:xfrm>
        <a:graphic>
          <a:graphicData uri="http://schemas.openxmlformats.org/presentationml/2006/ole">
            <p:oleObj spid="_x0000_s117772" name="Visio" r:id="rId8" imgW="1219200" imgH="504106" progId="Visio.Drawing.11">
              <p:embed/>
            </p:oleObj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6444208" y="4225191"/>
          <a:ext cx="923925" cy="342900"/>
        </p:xfrm>
        <a:graphic>
          <a:graphicData uri="http://schemas.openxmlformats.org/presentationml/2006/ole">
            <p:oleObj spid="_x0000_s117771" name="Visio" r:id="rId9" imgW="1774757" imgH="657764" progId="Visio.Drawing.11">
              <p:embed/>
            </p:oleObj>
          </a:graphicData>
        </a:graphic>
      </p:graphicFrame>
      <p:sp>
        <p:nvSpPr>
          <p:cNvPr id="117773" name="AutoShape 13"/>
          <p:cNvSpPr>
            <a:spLocks noChangeShapeType="1"/>
          </p:cNvSpPr>
          <p:nvPr/>
        </p:nvSpPr>
        <p:spPr bwMode="auto">
          <a:xfrm>
            <a:off x="6516216" y="3505111"/>
            <a:ext cx="3667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568863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Desarrollo Proceso de negocio - </a:t>
            </a:r>
            <a:r>
              <a:rPr lang="es-ES" sz="1600" b="1" i="1" dirty="0" smtClean="0"/>
              <a:t>Vista </a:t>
            </a:r>
            <a:r>
              <a:rPr lang="es-ES" sz="1600" b="1" i="1" dirty="0" err="1" smtClean="0"/>
              <a:t>Despligue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899594" y="1340767"/>
          <a:ext cx="7277396" cy="5337090"/>
        </p:xfrm>
        <a:graphic>
          <a:graphicData uri="http://schemas.openxmlformats.org/drawingml/2006/table">
            <a:tbl>
              <a:tblPr/>
              <a:tblGrid>
                <a:gridCol w="2655569"/>
                <a:gridCol w="115691"/>
                <a:gridCol w="1167299"/>
                <a:gridCol w="115691"/>
                <a:gridCol w="1602639"/>
                <a:gridCol w="1620507"/>
              </a:tblGrid>
              <a:tr h="2078012">
                <a:tc rowSpan="2"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Familia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 Module      (   )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 C&amp;C            ( X )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  Allocation  ()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Estilo Arquitectural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Módulos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54163">
                <a:tc gridSpan="5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Convención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Relación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dirty="0">
                          <a:latin typeface="Calibri"/>
                          <a:cs typeface="Times New Roman"/>
                        </a:rPr>
                        <a:t/>
                      </a:r>
                      <a:br>
                        <a:rPr lang="es-CO" sz="1100" dirty="0">
                          <a:latin typeface="Calibri"/>
                          <a:cs typeface="Times New Roman"/>
                        </a:rPr>
                      </a:b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379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Título: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Modelo de plataforma de ejecución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ID: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PV01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Nivel Profundidad: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Nivel 2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Nomenclatura: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UML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1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Arquitecto: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Mauricio Erazo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Grupo: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INGENIUM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Fecha: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Versión: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Times New Roman"/>
                        </a:rPr>
                        <a:t>1.0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310419"/>
            <a:ext cx="3888432" cy="4707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568863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Desarrollo Proceso de negocio – </a:t>
            </a:r>
            <a:r>
              <a:rPr lang="es-ES" sz="1600" b="1" i="1" dirty="0" smtClean="0"/>
              <a:t>Resultados Obtenidos</a:t>
            </a:r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1888</TotalTime>
  <Words>1147</Words>
  <Application>Microsoft Office PowerPoint</Application>
  <PresentationFormat>Presentación en pantalla (4:3)</PresentationFormat>
  <Paragraphs>472</Paragraphs>
  <Slides>23</Slides>
  <Notes>21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Tema de Office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214</cp:revision>
  <dcterms:created xsi:type="dcterms:W3CDTF">2011-05-09T02:38:24Z</dcterms:created>
  <dcterms:modified xsi:type="dcterms:W3CDTF">2011-08-06T17:19:58Z</dcterms:modified>
</cp:coreProperties>
</file>