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50644864"/>
        <c:axId val="52285440"/>
      </c:radarChart>
      <c:catAx>
        <c:axId val="50644864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s-CO"/>
          </a:p>
        </c:txPr>
        <c:crossAx val="52285440"/>
        <c:crosses val="autoZero"/>
        <c:auto val="1"/>
        <c:lblAlgn val="ctr"/>
        <c:lblOffset val="100"/>
      </c:catAx>
      <c:valAx>
        <c:axId val="52285440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CO"/>
          </a:p>
        </c:txPr>
        <c:crossAx val="50644864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15.13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52578176"/>
        <c:axId val="52579712"/>
      </c:barChart>
      <c:catAx>
        <c:axId val="52578176"/>
        <c:scaling>
          <c:orientation val="minMax"/>
        </c:scaling>
        <c:axPos val="l"/>
        <c:majorTickMark val="none"/>
        <c:tickLblPos val="nextTo"/>
        <c:crossAx val="52579712"/>
        <c:crosses val="autoZero"/>
        <c:auto val="1"/>
        <c:lblAlgn val="ctr"/>
        <c:lblOffset val="100"/>
      </c:catAx>
      <c:valAx>
        <c:axId val="52579712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525781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s-CO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52622464"/>
        <c:axId val="52624000"/>
      </c:barChart>
      <c:catAx>
        <c:axId val="52622464"/>
        <c:scaling>
          <c:orientation val="minMax"/>
        </c:scaling>
        <c:axPos val="b"/>
        <c:tickLblPos val="nextTo"/>
        <c:crossAx val="52624000"/>
        <c:crosses val="autoZero"/>
        <c:auto val="1"/>
        <c:lblAlgn val="ctr"/>
        <c:lblOffset val="100"/>
      </c:catAx>
      <c:valAx>
        <c:axId val="52624000"/>
        <c:scaling>
          <c:orientation val="minMax"/>
        </c:scaling>
        <c:axPos val="l"/>
        <c:majorGridlines/>
        <c:numFmt formatCode="0.00" sourceLinked="1"/>
        <c:tickLblPos val="nextTo"/>
        <c:crossAx val="5262246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  <a:endParaRPr lang="es-CO" sz="1800" b="1" dirty="0"/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  <a:endParaRPr lang="es-CO" sz="1800" b="1" dirty="0"/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  <a:endParaRPr lang="es-CO" sz="1800" b="1" dirty="0"/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  <a:endParaRPr lang="es-CO" sz="1800" b="1" dirty="0"/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Definición de actividades de seguimiento en riesgos, calidad de artefactos y control de proyecto.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Actas de seguimiento en calidad, riesgos, control proyecto de cada reunión documentando los hallazgos, resultados, medidas de mitigación.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800" b="1" dirty="0"/>
            <a:t>Definición y revisión entregables asociados a un artefacto de software (documentación, casos de prueba).</a:t>
          </a:r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800" b="1" dirty="0"/>
            <a:t>En reporte de incidencias se asocian los casos de prueba con las cuales se detecta el fallo en el componente.</a:t>
          </a:r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800" b="1" dirty="0"/>
            <a:t>Seguimiento a los problemas reportados anteriormente y evaluación del funcionamiento de las medidas de mitigación.</a:t>
          </a:r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2983BAFB-329C-42F8-8C68-E8198ED43F1C}">
      <dgm:prSet custT="1"/>
      <dgm:spPr/>
      <dgm:t>
        <a:bodyPr/>
        <a:lstStyle/>
        <a:p>
          <a:r>
            <a:rPr lang="es-CO" sz="1800" b="1" dirty="0"/>
            <a:t>En el plan de trabajo se registran actividades de seguimiento con fechas y se asigna un responsable.</a:t>
          </a:r>
        </a:p>
      </dgm:t>
    </dgm:pt>
    <dgm:pt modelId="{C32C4E59-2E20-4766-A2A0-5E259BBDCE83}" type="parTrans" cxnId="{5222A3A6-FE8C-48DD-A811-7F78D6C09427}">
      <dgm:prSet/>
      <dgm:spPr/>
      <dgm:t>
        <a:bodyPr/>
        <a:lstStyle/>
        <a:p>
          <a:endParaRPr lang="es-CO"/>
        </a:p>
      </dgm:t>
    </dgm:pt>
    <dgm:pt modelId="{9827ABB4-6F08-4364-B40E-FE16DDA36F4A}" type="sibTrans" cxnId="{5222A3A6-FE8C-48DD-A811-7F78D6C09427}">
      <dgm:prSet/>
      <dgm:spPr/>
      <dgm:t>
        <a:bodyPr/>
        <a:lstStyle/>
        <a:p>
          <a:endParaRPr lang="es-CO"/>
        </a:p>
      </dgm:t>
    </dgm:pt>
    <dgm:pt modelId="{0939610B-8ADD-4298-AD9F-3B66C26A30CD}">
      <dgm:prSet custT="1"/>
      <dgm:spPr/>
      <dgm:t>
        <a:bodyPr/>
        <a:lstStyle/>
        <a:p>
          <a:r>
            <a:rPr lang="es-CO" sz="1800" b="1" dirty="0"/>
            <a:t>Creación de plantillas para el seguimiento de cada una de las actividades.</a:t>
          </a:r>
        </a:p>
      </dgm:t>
    </dgm:pt>
    <dgm:pt modelId="{335AAB25-BF96-45B2-BB2A-2422614329C4}" type="parTrans" cxnId="{A53747BC-D08E-472C-9322-FFB0C95ECAA8}">
      <dgm:prSet/>
      <dgm:spPr/>
      <dgm:t>
        <a:bodyPr/>
        <a:lstStyle/>
        <a:p>
          <a:endParaRPr lang="es-CO"/>
        </a:p>
      </dgm:t>
    </dgm:pt>
    <dgm:pt modelId="{3D40DE74-AAFA-4AC0-9D7C-5BE0317BA9EA}" type="sibTrans" cxnId="{A53747BC-D08E-472C-9322-FFB0C95ECAA8}">
      <dgm:prSet/>
      <dgm:spPr/>
      <dgm:t>
        <a:bodyPr/>
        <a:lstStyle/>
        <a:p>
          <a:endParaRPr lang="es-CO"/>
        </a:p>
      </dgm:t>
    </dgm:pt>
    <dgm:pt modelId="{D3071BA5-5A02-42AE-81E0-AE4298763325}">
      <dgm:prSet custT="1"/>
      <dgm:spPr/>
      <dgm:t>
        <a:bodyPr/>
        <a:lstStyle/>
        <a:p>
          <a:r>
            <a:rPr lang="es-CO" sz="1800" b="1" dirty="0"/>
            <a:t>En el proyecto se encuentran los archivos fuente para la realización de pruebas de cada componente.</a:t>
          </a:r>
        </a:p>
      </dgm:t>
    </dgm:pt>
    <dgm:pt modelId="{8F2F2B00-4E39-4869-B298-6FE6C345FAAA}" type="parTrans" cxnId="{19BEDC13-D5B4-43BB-9C6F-C5317E3E4309}">
      <dgm:prSet/>
      <dgm:spPr/>
      <dgm:t>
        <a:bodyPr/>
        <a:lstStyle/>
        <a:p>
          <a:endParaRPr lang="es-CO"/>
        </a:p>
      </dgm:t>
    </dgm:pt>
    <dgm:pt modelId="{E41D4B78-EE01-4EFB-B11A-089726D0AC08}" type="sibTrans" cxnId="{19BEDC13-D5B4-43BB-9C6F-C5317E3E430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882724D6-53A1-43E3-9E38-C6E40B5DD54F}" type="presOf" srcId="{2983BAFB-329C-42F8-8C68-E8198ED43F1C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19BEDC13-D5B4-43BB-9C6F-C5317E3E4309}" srcId="{9427C338-2390-43E9-B670-88704BC3FCAF}" destId="{D3071BA5-5A02-42AE-81E0-AE4298763325}" srcOrd="3" destOrd="0" parTransId="{8F2F2B00-4E39-4869-B298-6FE6C345FAAA}" sibTransId="{E41D4B78-EE01-4EFB-B11A-089726D0AC08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983EBB0A-0F16-461E-BB87-595A305EAA46}" type="presOf" srcId="{D3071BA5-5A02-42AE-81E0-AE4298763325}" destId="{B21CF1F3-1020-4A1D-B57E-6504670931D3}" srcOrd="0" destOrd="3" presId="urn:microsoft.com/office/officeart/2005/8/layout/list1"/>
    <dgm:cxn modelId="{A53747BC-D08E-472C-9322-FFB0C95ECAA8}" srcId="{9427C338-2390-43E9-B670-88704BC3FCAF}" destId="{0939610B-8ADD-4298-AD9F-3B66C26A30CD}" srcOrd="2" destOrd="0" parTransId="{335AAB25-BF96-45B2-BB2A-2422614329C4}" sibTransId="{3D40DE74-AAFA-4AC0-9D7C-5BE0317BA9EA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9411BAF2-23B0-4362-A75F-C6DA809B1941}" type="presOf" srcId="{0939610B-8ADD-4298-AD9F-3B66C26A30CD}" destId="{B21CF1F3-1020-4A1D-B57E-6504670931D3}" srcOrd="0" destOrd="2" presId="urn:microsoft.com/office/officeart/2005/8/layout/list1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222A3A6-FE8C-48DD-A811-7F78D6C09427}" srcId="{9427C338-2390-43E9-B670-88704BC3FCAF}" destId="{2983BAFB-329C-42F8-8C68-E8198ED43F1C}" srcOrd="1" destOrd="0" parTransId="{C32C4E59-2E20-4766-A2A0-5E259BBDCE83}" sibTransId="{9827ABB4-6F08-4364-B40E-FE16DDA36F4A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6684"/>
          <a:ext cx="8424936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  <a:endParaRPr lang="es-CO" sz="1800" b="1" kern="1200" dirty="0"/>
        </a:p>
      </dsp:txBody>
      <dsp:txXfrm>
        <a:off x="0" y="96684"/>
        <a:ext cx="8424936" cy="2315250"/>
      </dsp:txXfrm>
    </dsp:sp>
    <dsp:sp modelId="{34B1339A-F3B8-4F22-AA82-8D6433C303C1}">
      <dsp:nvSpPr>
        <dsp:cNvPr id="0" name=""/>
        <dsp:cNvSpPr/>
      </dsp:nvSpPr>
      <dsp:spPr>
        <a:xfrm>
          <a:off x="421246" y="1699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6998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  <a:endParaRPr lang="es-CO" sz="1800" b="1" kern="1200" dirty="0"/>
        </a:p>
      </dsp:txBody>
      <dsp:txXfrm>
        <a:off x="0" y="2544069"/>
        <a:ext cx="8424936" cy="255150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492934"/>
        <a:ext cx="5897455" cy="2725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85438"/>
          <a:ext cx="8424936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Definición de actividades de seguimiento en riesgos, calidad de artefactos y control de proyecto.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Definición y revisión entregables asociados a un artefacto de software (documentación, casos de prueba).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reporte de incidencias se asocian los casos de prueba con las cuales se detecta el fallo en el componente.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Seguimiento a los problemas reportados anteriormente y evaluación del funcionamiento de las medidas de mitigación.</a:t>
          </a:r>
        </a:p>
      </dsp:txBody>
      <dsp:txXfrm>
        <a:off x="0" y="85438"/>
        <a:ext cx="8424936" cy="2598750"/>
      </dsp:txXfrm>
    </dsp:sp>
    <dsp:sp modelId="{34B1339A-F3B8-4F22-AA82-8D6433C303C1}">
      <dsp:nvSpPr>
        <dsp:cNvPr id="0" name=""/>
        <dsp:cNvSpPr/>
      </dsp:nvSpPr>
      <dsp:spPr>
        <a:xfrm>
          <a:off x="421246" y="5752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5752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816323"/>
          <a:ext cx="8424936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Actas de seguimiento en calidad, riesgos, control proyecto de cada reunión documentando los hallazgos, resultados, medidas de mitigación.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plan de trabajo se registran actividades de seguimiento con fechas y se asigna un responsable.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Creación de plantillas para el seguimiento de cada una de las actividades.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En el proyecto se encuentran los archivos fuente para la realización de pruebas de cada componente.</a:t>
          </a:r>
        </a:p>
      </dsp:txBody>
      <dsp:txXfrm>
        <a:off x="0" y="2816323"/>
        <a:ext cx="8424936" cy="2362500"/>
      </dsp:txXfrm>
    </dsp:sp>
    <dsp:sp modelId="{81CDE131-1CFF-4FDA-BBA7-E3413A46E7BA}">
      <dsp:nvSpPr>
        <dsp:cNvPr id="0" name=""/>
        <dsp:cNvSpPr/>
      </dsp:nvSpPr>
      <dsp:spPr>
        <a:xfrm>
          <a:off x="421246" y="2765188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765188"/>
        <a:ext cx="5897455" cy="2725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8956"/>
        <a:ext cx="5897455" cy="341231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29217"/>
        <a:ext cx="5897455" cy="30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4499992" y="1412776"/>
            <a:ext cx="4168676" cy="2494277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6228184" y="1700808"/>
            <a:ext cx="2232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Error de Estimación</a:t>
            </a:r>
          </a:p>
          <a:p>
            <a:r>
              <a:rPr lang="es-CO" sz="1600" b="1" dirty="0" smtClean="0"/>
              <a:t>Ciclo 2</a:t>
            </a:r>
          </a:p>
          <a:p>
            <a:r>
              <a:rPr lang="es-CO" sz="1600" b="1" dirty="0" smtClean="0"/>
              <a:t>-38,95%</a:t>
            </a:r>
            <a:endParaRPr lang="es-CO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2982</TotalTime>
  <Words>2159</Words>
  <Application>Microsoft Office PowerPoint</Application>
  <PresentationFormat>Presentación en pantalla (4:3)</PresentationFormat>
  <Paragraphs>636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333</cp:revision>
  <dcterms:created xsi:type="dcterms:W3CDTF">2011-05-09T02:38:24Z</dcterms:created>
  <dcterms:modified xsi:type="dcterms:W3CDTF">2011-11-30T02:29:57Z</dcterms:modified>
</cp:coreProperties>
</file>