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63" r:id="rId7"/>
    <p:sldId id="294" r:id="rId8"/>
    <p:sldId id="293" r:id="rId9"/>
    <p:sldId id="283" r:id="rId10"/>
    <p:sldId id="281" r:id="rId11"/>
    <p:sldId id="286" r:id="rId12"/>
    <p:sldId id="287" r:id="rId13"/>
    <p:sldId id="288" r:id="rId14"/>
    <p:sldId id="278" r:id="rId15"/>
    <p:sldId id="285" r:id="rId16"/>
    <p:sldId id="289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7.1183333333333376E-2</c:v>
                </c:pt>
                <c:pt idx="2">
                  <c:v>0.1423666666666667</c:v>
                </c:pt>
                <c:pt idx="3">
                  <c:v>0.2135500000000001</c:v>
                </c:pt>
                <c:pt idx="4">
                  <c:v>0.28473333333333323</c:v>
                </c:pt>
                <c:pt idx="5">
                  <c:v>0.35591666666666694</c:v>
                </c:pt>
                <c:pt idx="6">
                  <c:v>0.42710000000000015</c:v>
                </c:pt>
                <c:pt idx="7">
                  <c:v>0.42710000000000015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0.62831951219512239</c:v>
                </c:pt>
                <c:pt idx="11">
                  <c:v>0.6852300813008132</c:v>
                </c:pt>
                <c:pt idx="12">
                  <c:v>0.69742520325203283</c:v>
                </c:pt>
                <c:pt idx="13">
                  <c:v>0.71571788617886212</c:v>
                </c:pt>
                <c:pt idx="14">
                  <c:v>0.71571788617886212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0.81734390243902466</c:v>
                </c:pt>
                <c:pt idx="18">
                  <c:v>0.95758780487804851</c:v>
                </c:pt>
                <c:pt idx="19">
                  <c:v>0.97791300813008142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7.1183333333333376E-2</c:v>
                </c:pt>
                <c:pt idx="2">
                  <c:v>0.1423666666666667</c:v>
                </c:pt>
                <c:pt idx="3">
                  <c:v>0.2135500000000001</c:v>
                </c:pt>
                <c:pt idx="4">
                  <c:v>0.28473333333333323</c:v>
                </c:pt>
                <c:pt idx="5">
                  <c:v>0.35591666666666694</c:v>
                </c:pt>
                <c:pt idx="6">
                  <c:v>0.42710000000000015</c:v>
                </c:pt>
                <c:pt idx="7">
                  <c:v>0.42710000000000015</c:v>
                </c:pt>
                <c:pt idx="8">
                  <c:v>0.45555528455284566</c:v>
                </c:pt>
                <c:pt idx="9">
                  <c:v>0.45555528455284566</c:v>
                </c:pt>
                <c:pt idx="10">
                  <c:v>0.58563658536585339</c:v>
                </c:pt>
                <c:pt idx="11">
                  <c:v>0.61002682926829299</c:v>
                </c:pt>
                <c:pt idx="12">
                  <c:v>0.66896991869918787</c:v>
                </c:pt>
                <c:pt idx="13">
                  <c:v>0.71571788617886212</c:v>
                </c:pt>
                <c:pt idx="14">
                  <c:v>0.71571788617886212</c:v>
                </c:pt>
                <c:pt idx="15">
                  <c:v>0.71571788617886212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0.93319756097560957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65088128"/>
        <c:axId val="65110400"/>
      </c:lineChart>
      <c:catAx>
        <c:axId val="65088128"/>
        <c:scaling>
          <c:orientation val="minMax"/>
        </c:scaling>
        <c:axPos val="b"/>
        <c:numFmt formatCode="General" sourceLinked="1"/>
        <c:majorTickMark val="none"/>
        <c:tickLblPos val="nextTo"/>
        <c:crossAx val="65110400"/>
        <c:crosses val="autoZero"/>
        <c:auto val="1"/>
        <c:lblAlgn val="ctr"/>
        <c:lblOffset val="100"/>
      </c:catAx>
      <c:valAx>
        <c:axId val="651104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crossAx val="650881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66951808"/>
        <c:axId val="66958080"/>
      </c:barChart>
      <c:catAx>
        <c:axId val="66951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66958080"/>
        <c:crosses val="autoZero"/>
        <c:auto val="1"/>
        <c:lblAlgn val="ctr"/>
        <c:lblOffset val="100"/>
      </c:catAx>
      <c:valAx>
        <c:axId val="66958080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66951808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4118" y="1387792"/>
          <a:ext cx="1981051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 dejar mejor el proceso de calidad</a:t>
          </a:r>
        </a:p>
      </dsp:txBody>
      <dsp:txXfrm>
        <a:off x="4118" y="1387792"/>
        <a:ext cx="1981051" cy="1850390"/>
      </dsp:txXfrm>
    </dsp:sp>
    <dsp:sp modelId="{12C09DCA-0C10-48D0-8766-4808AA9061E1}">
      <dsp:nvSpPr>
        <dsp:cNvPr id="0" name=""/>
        <dsp:cNvSpPr/>
      </dsp:nvSpPr>
      <dsp:spPr>
        <a:xfrm>
          <a:off x="2084222" y="1387792"/>
          <a:ext cx="1981051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deben ajustar los horarios de del equipo</a:t>
          </a:r>
          <a:endParaRPr lang="en-US" sz="1800" kern="1200" dirty="0"/>
        </a:p>
      </dsp:txBody>
      <dsp:txXfrm>
        <a:off x="2084222" y="1387792"/>
        <a:ext cx="1981051" cy="1850390"/>
      </dsp:txXfrm>
    </dsp:sp>
    <dsp:sp modelId="{042A50B7-8882-4B38-9503-8850A051F634}">
      <dsp:nvSpPr>
        <dsp:cNvPr id="0" name=""/>
        <dsp:cNvSpPr/>
      </dsp:nvSpPr>
      <dsp:spPr>
        <a:xfrm>
          <a:off x="4164326" y="1387792"/>
          <a:ext cx="1981051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Realizar la distribución de la carga de trabajo junto a todo el equipo</a:t>
          </a:r>
          <a:endParaRPr lang="en-US" sz="1800" kern="1200" dirty="0"/>
        </a:p>
      </dsp:txBody>
      <dsp:txXfrm>
        <a:off x="4164326" y="1387792"/>
        <a:ext cx="1981051" cy="1850390"/>
      </dsp:txXfrm>
    </dsp:sp>
    <dsp:sp modelId="{CD51EEBA-09BF-47BE-A858-BF3B2C14C858}">
      <dsp:nvSpPr>
        <dsp:cNvPr id="0" name=""/>
        <dsp:cNvSpPr/>
      </dsp:nvSpPr>
      <dsp:spPr>
        <a:xfrm>
          <a:off x="6244430" y="1387792"/>
          <a:ext cx="1981051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Dedicar mas tiempo a la planeación para tener una ejecución mas ordenada</a:t>
          </a:r>
          <a:endParaRPr lang="en-US" sz="1800" kern="1200" dirty="0"/>
        </a:p>
      </dsp:txBody>
      <dsp:txXfrm>
        <a:off x="6244430" y="1387792"/>
        <a:ext cx="1981051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4800" y="19812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CO" sz="1200" b="1" dirty="0" smtClean="0"/>
              <a:t>Objetivos: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O1 </a:t>
            </a:r>
            <a:r>
              <a:rPr lang="es-CO" sz="1200" dirty="0" smtClean="0"/>
              <a:t>Todos los miembros reportan los datos de las actividades con exactitud.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M1: Reportar el 100% 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O2 </a:t>
            </a:r>
            <a:r>
              <a:rPr lang="es-CO" sz="1200" dirty="0" smtClean="0"/>
              <a:t>El equipo sigue el </a:t>
            </a:r>
            <a:r>
              <a:rPr lang="es-CO" sz="1200" dirty="0" err="1" smtClean="0"/>
              <a:t>TSPi</a:t>
            </a:r>
            <a:r>
              <a:rPr lang="es-CO" sz="1200" dirty="0" smtClean="0"/>
              <a:t> y produce un plan de cualidad.</a:t>
            </a:r>
          </a:p>
          <a:p>
            <a:pPr marL="457200" lvl="2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M2:Cumplir con las reglas , horarios y tareas en mas del 90%  y producir el plan de calidad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O3</a:t>
            </a:r>
            <a:r>
              <a:rPr lang="es-CO" sz="1200" dirty="0" smtClean="0"/>
              <a:t>Todo el equipo de inspección son correctamente moderado y reportado.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M3:Reportar el 70% de los defectos en codificación y que el resultado sea confiable.</a:t>
            </a:r>
            <a:r>
              <a:rPr lang="es-CO" sz="1200" b="1" dirty="0" smtClean="0"/>
              <a:t> 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endParaRPr lang="es-CO" sz="1200" dirty="0" smtClean="0"/>
          </a:p>
          <a:p>
            <a:pPr lvl="0">
              <a:lnSpc>
                <a:spcPct val="150000"/>
              </a:lnSpc>
            </a:pPr>
            <a:r>
              <a:rPr lang="es-CO" sz="1200" b="1" dirty="0" smtClean="0"/>
              <a:t>Resultados: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R1 </a:t>
            </a:r>
            <a:r>
              <a:rPr lang="es-CO" sz="1200" dirty="0" smtClean="0"/>
              <a:t>Se reportaron el 100%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R2 </a:t>
            </a:r>
            <a:r>
              <a:rPr lang="es-CO" sz="1200" dirty="0" smtClean="0"/>
              <a:t>Se produjo el plan de calidad y se cumplieron con las tareas , reglas y horarios en mas de 90 %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R3 </a:t>
            </a:r>
            <a:r>
              <a:rPr lang="es-CO" sz="1200" dirty="0" smtClean="0"/>
              <a:t>Se reporto mas de l 70 %  de los defectos planeado para la inspección, pero el reporte no es confiable porque las coincidencias de defectos entre los inspectores no alcanzo el 70%</a:t>
            </a:r>
          </a:p>
          <a:p>
            <a:pPr lvl="0"/>
            <a:endParaRPr lang="es-CO" sz="1200" b="1" dirty="0" smtClean="0"/>
          </a:p>
          <a:p>
            <a:pPr lvl="0"/>
            <a:r>
              <a:rPr lang="en-US" sz="1200" b="1" dirty="0" smtClean="0"/>
              <a:t>	</a:t>
            </a:r>
            <a:endParaRPr lang="es-CO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05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 smtClean="0"/>
                        <a:t>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Tiempo</a:t>
                      </a:r>
                      <a:r>
                        <a:rPr lang="en-US" sz="1200" u="none" strike="noStrike" dirty="0" smtClean="0"/>
                        <a:t> (</a:t>
                      </a:r>
                      <a:r>
                        <a:rPr lang="en-US" sz="1200" u="none" strike="noStrike" dirty="0" err="1" smtClean="0"/>
                        <a:t>Horas</a:t>
                      </a:r>
                      <a:r>
                        <a:rPr lang="en-US" sz="1200" u="none" strike="noStrike" dirty="0" smtClean="0"/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157.85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35.83%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1140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21.93%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Productividad</a:t>
                      </a:r>
                      <a:endParaRPr lang="en-US" sz="1200" u="none" strike="noStrike" dirty="0" smtClean="0"/>
                    </a:p>
                    <a:p>
                      <a:pPr algn="ctr" fontAlgn="b"/>
                      <a:r>
                        <a:rPr lang="es-CO" sz="1200" u="none" strike="noStrike" dirty="0" smtClean="0"/>
                        <a:t>(</a:t>
                      </a:r>
                      <a:r>
                        <a:rPr lang="es-CO" sz="1200" u="none" strike="noStrike" dirty="0" err="1" smtClean="0"/>
                        <a:t>loc</a:t>
                      </a:r>
                      <a:r>
                        <a:rPr lang="es-CO" sz="1200" u="none" strike="noStrike" dirty="0" smtClean="0"/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1.78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1.50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9.96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10.51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3.80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7.22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3276600" cy="26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505200"/>
            <a:ext cx="52147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 rot="2133576">
            <a:off x="3528666" y="2285111"/>
            <a:ext cx="2362200" cy="838200"/>
          </a:xfrm>
          <a:prstGeom prst="rightArrow">
            <a:avLst>
              <a:gd name="adj1" fmla="val 37510"/>
              <a:gd name="adj2" fmla="val 858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28600" y="44196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1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848600" y="3124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2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6887" y="2743200"/>
            <a:ext cx="57247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18577"/>
            <a:ext cx="5257800" cy="36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562600" y="2362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3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1131</TotalTime>
  <Words>583</Words>
  <Application>Microsoft Office PowerPoint</Application>
  <PresentationFormat>Presentación en pantalla 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EQUIPO</vt:lpstr>
      <vt:lpstr>Evolución del Producto</vt:lpstr>
      <vt:lpstr>Evolución del Producto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Erik</cp:lastModifiedBy>
  <cp:revision>89</cp:revision>
  <dcterms:created xsi:type="dcterms:W3CDTF">2011-03-16T03:38:16Z</dcterms:created>
  <dcterms:modified xsi:type="dcterms:W3CDTF">2011-03-30T06:53:25Z</dcterms:modified>
</cp:coreProperties>
</file>