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88" r:id="rId3"/>
    <p:sldId id="289" r:id="rId4"/>
    <p:sldId id="311" r:id="rId5"/>
    <p:sldId id="312" r:id="rId6"/>
    <p:sldId id="314" r:id="rId7"/>
    <p:sldId id="313" r:id="rId8"/>
    <p:sldId id="315" r:id="rId9"/>
    <p:sldId id="316" r:id="rId10"/>
    <p:sldId id="317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t>18/05/2011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3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4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5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6</a:t>
            </a:fld>
            <a:endParaRPr 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t>10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18/05/2011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</a:t>
            </a:r>
            <a:r>
              <a:rPr lang="es-CO" sz="1600" b="1" i="1" dirty="0" err="1" smtClean="0"/>
              <a:t>Willian</a:t>
            </a:r>
            <a:r>
              <a:rPr lang="es-CO" sz="1600" b="1" i="1" dirty="0" smtClean="0"/>
              <a:t> </a:t>
            </a:r>
            <a:r>
              <a:rPr lang="es-CO" sz="1600" b="1" i="1" dirty="0" err="1" smtClean="0"/>
              <a:t>Idrobo</a:t>
            </a:r>
            <a:endParaRPr lang="es-CO" sz="1600" b="1" i="1" dirty="0" smtClean="0"/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Objetivo</a:t>
            </a:r>
          </a:p>
          <a:p>
            <a:r>
              <a:rPr lang="es-CO" sz="2000" b="1" i="1" dirty="0" smtClean="0"/>
              <a:t>Diagrama de Solución</a:t>
            </a:r>
          </a:p>
          <a:p>
            <a:r>
              <a:rPr lang="es-CO" sz="2000" b="1" i="1" dirty="0" smtClean="0"/>
              <a:t>Vista de Componentes</a:t>
            </a:r>
          </a:p>
          <a:p>
            <a:r>
              <a:rPr lang="es-CO" sz="2000" b="1" i="1" dirty="0" smtClean="0"/>
              <a:t>Vista de Seguridad</a:t>
            </a:r>
          </a:p>
          <a:p>
            <a:r>
              <a:rPr lang="es-CO" sz="2000" b="1" i="1" dirty="0" smtClean="0"/>
              <a:t>Vista de Procesos</a:t>
            </a:r>
          </a:p>
          <a:p>
            <a:r>
              <a:rPr lang="es-CO" sz="2000" b="1" i="1" dirty="0" smtClean="0"/>
              <a:t>Portafolio de Servicios</a:t>
            </a:r>
          </a:p>
          <a:p>
            <a:r>
              <a:rPr lang="es-CO" sz="2000" b="1" i="1" dirty="0" err="1" smtClean="0"/>
              <a:t>BluePrint</a:t>
            </a:r>
            <a:r>
              <a:rPr lang="es-CO" sz="2000" b="1" i="1" dirty="0" smtClean="0"/>
              <a:t> de Arquitectura</a:t>
            </a:r>
            <a:endParaRPr lang="es-CO" sz="2000" b="1" i="1" dirty="0" smtClean="0"/>
          </a:p>
          <a:p>
            <a:r>
              <a:rPr lang="es-CO" sz="2000" b="1" i="1" dirty="0" smtClean="0"/>
              <a:t>Conclusiones</a:t>
            </a:r>
          </a:p>
          <a:p>
            <a:r>
              <a:rPr lang="es-CO" sz="2000" b="1" i="1" dirty="0" smtClean="0"/>
              <a:t>Preguntas?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Objetivo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Diagrama de Solución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18 Imagen" descr="E:\Especializacion\Repositorio\CSOF5100 Proyecto 1\Primera Entrega\Diagrama de solucion1.jpg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4812" t="3407" r="11729" b="2204"/>
          <a:stretch>
            <a:fillRect/>
          </a:stretch>
        </p:blipFill>
        <p:spPr bwMode="auto">
          <a:xfrm>
            <a:off x="1425357" y="1458586"/>
            <a:ext cx="6293286" cy="5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114536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Componentes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 descr="F:\[ECOS]\ingenium-managment\CSOF5100 Proyecto 1\Tercera Entrega\Vista de componentes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7422" y="1214422"/>
            <a:ext cx="664503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1757346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Seguridad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44" y="928670"/>
            <a:ext cx="5000628" cy="581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1614470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Procesos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5686" y="948470"/>
            <a:ext cx="6021090" cy="576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1685908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Portafolio de Servicios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2357422" y="1001077"/>
          <a:ext cx="5357850" cy="5785509"/>
        </p:xfrm>
        <a:graphic>
          <a:graphicData uri="http://schemas.openxmlformats.org/presentationml/2006/ole">
            <p:oleObj spid="_x0000_s7169" name="Visio" r:id="rId7" imgW="9034758" imgH="97546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043098" cy="857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Arquitectura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2C9DC8"/>
              </a:clrFrom>
              <a:clrTo>
                <a:srgbClr val="2C9DC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1000108"/>
            <a:ext cx="571504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94</Words>
  <Application>Microsoft Office PowerPoint</Application>
  <PresentationFormat>Presentación en pantalla (4:3)</PresentationFormat>
  <Paragraphs>48</Paragraphs>
  <Slides>10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Tema de Office</vt:lpstr>
      <vt:lpstr>Dibujo de Microsoft Office 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51</cp:revision>
  <dcterms:created xsi:type="dcterms:W3CDTF">2011-05-09T02:38:24Z</dcterms:created>
  <dcterms:modified xsi:type="dcterms:W3CDTF">2011-05-19T02:49:21Z</dcterms:modified>
</cp:coreProperties>
</file>