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6" r:id="rId1"/>
  </p:sldMasterIdLst>
  <p:notesMasterIdLst>
    <p:notesMasterId r:id="rId18"/>
  </p:notesMasterIdLst>
  <p:sldIdLst>
    <p:sldId id="410" r:id="rId2"/>
    <p:sldId id="396" r:id="rId3"/>
    <p:sldId id="288" r:id="rId4"/>
    <p:sldId id="411" r:id="rId5"/>
    <p:sldId id="422" r:id="rId6"/>
    <p:sldId id="412" r:id="rId7"/>
    <p:sldId id="417" r:id="rId8"/>
    <p:sldId id="413" r:id="rId9"/>
    <p:sldId id="418" r:id="rId10"/>
    <p:sldId id="414" r:id="rId11"/>
    <p:sldId id="419" r:id="rId12"/>
    <p:sldId id="415" r:id="rId13"/>
    <p:sldId id="420" r:id="rId14"/>
    <p:sldId id="416" r:id="rId15"/>
    <p:sldId id="421" r:id="rId16"/>
    <p:sldId id="317" r:id="rId1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6666FF"/>
    <a:srgbClr val="3333FF"/>
    <a:srgbClr val="FCB536"/>
    <a:srgbClr val="96CFDE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8551" autoAdjust="0"/>
  </p:normalViewPr>
  <p:slideViewPr>
    <p:cSldViewPr>
      <p:cViewPr>
        <p:scale>
          <a:sx n="70" d="100"/>
          <a:sy n="70" d="100"/>
        </p:scale>
        <p:origin x="-129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AD318AE5-3EEB-4BC2-8460-ED07B3C1046E}" type="presOf" srcId="{8C6EF109-6F99-4651-A261-4915BC5CC981}" destId="{34B1339A-F3B8-4F22-AA82-8D6433C303C1}" srcOrd="1" destOrd="0" presId="urn:microsoft.com/office/officeart/2005/8/layout/list1"/>
    <dgm:cxn modelId="{FE96DAFB-8F7D-4033-B979-F77BAF51AC5F}" type="presOf" srcId="{AD547E84-E194-47A0-8D55-6607DA0F75DF}" destId="{E8E576D6-597B-4821-A173-1777BE1476F6}" srcOrd="0" destOrd="2" presId="urn:microsoft.com/office/officeart/2005/8/layout/list1"/>
    <dgm:cxn modelId="{3658D023-BA1F-483A-8C76-D7D140350B36}" type="presOf" srcId="{B2DEF140-CBB2-42C7-9314-33AA5D7E55B7}" destId="{B21CF1F3-1020-4A1D-B57E-6504670931D3}" srcOrd="0" destOrd="1" presId="urn:microsoft.com/office/officeart/2005/8/layout/list1"/>
    <dgm:cxn modelId="{AB9BC470-E758-4DB0-B665-FD7CE5AAE8CA}" type="presOf" srcId="{FA538A78-681F-42EB-9C42-E0EF7D0AF93B}" destId="{29DFD650-908F-4CF9-9C6D-B7E0CC5435EB}" srcOrd="0" destOrd="0" presId="urn:microsoft.com/office/officeart/2005/8/layout/list1"/>
    <dgm:cxn modelId="{F3ECC642-6E1C-4044-BE47-0BCF2093388B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2B56D02F-4DCB-4FE9-84B8-C734818C8A02}" type="presOf" srcId="{BDFFFE05-DA3F-40D7-8DAD-27DFCD93F115}" destId="{E8E576D6-597B-4821-A173-1777BE1476F6}" srcOrd="0" destOrd="1" presId="urn:microsoft.com/office/officeart/2005/8/layout/list1"/>
    <dgm:cxn modelId="{686CDFAC-1D2A-449F-9DE5-0D1DBEF9BD02}" type="presOf" srcId="{9427C338-2390-43E9-B670-88704BC3FCAF}" destId="{78919F4B-C06A-4178-B6EA-0A106D3706E2}" srcOrd="0" destOrd="0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65D1CDB8-9CC6-4805-924B-4029D9162798}" type="presOf" srcId="{9427C338-2390-43E9-B670-88704BC3FCAF}" destId="{81CDE131-1CFF-4FDA-BBA7-E3413A46E7BA}" srcOrd="1" destOrd="0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3E4E4D8F-A6C3-422F-BE04-247D9A71B61D}" type="presOf" srcId="{612F47E2-3BCB-45D0-B337-E2317CEEB6B2}" destId="{E8E576D6-597B-4821-A173-1777BE1476F6}" srcOrd="0" destOrd="0" presId="urn:microsoft.com/office/officeart/2005/8/layout/list1"/>
    <dgm:cxn modelId="{5239A514-197D-4861-9F82-A703E8190125}" type="presOf" srcId="{8C6EF109-6F99-4651-A261-4915BC5CC981}" destId="{CB1CCE5C-8255-46AB-BD0E-E8FE36031F04}" srcOrd="0" destOrd="0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2569D1E0-9521-4CBE-A079-638D13B7EE34}" type="presOf" srcId="{7594DE6E-FCE9-4A3F-8662-4EE44C0E19FA}" destId="{B21CF1F3-1020-4A1D-B57E-6504670931D3}" srcOrd="0" destOrd="0" presId="urn:microsoft.com/office/officeart/2005/8/layout/list1"/>
    <dgm:cxn modelId="{FA42F934-8329-4C6F-9076-6877D8B9D035}" type="presParOf" srcId="{29DFD650-908F-4CF9-9C6D-B7E0CC5435EB}" destId="{950841F4-292F-4AD2-AC19-717D30EFD2B8}" srcOrd="0" destOrd="0" presId="urn:microsoft.com/office/officeart/2005/8/layout/list1"/>
    <dgm:cxn modelId="{90CD1B2C-941E-407C-A88F-BCC7148CC203}" type="presParOf" srcId="{950841F4-292F-4AD2-AC19-717D30EFD2B8}" destId="{CB1CCE5C-8255-46AB-BD0E-E8FE36031F04}" srcOrd="0" destOrd="0" presId="urn:microsoft.com/office/officeart/2005/8/layout/list1"/>
    <dgm:cxn modelId="{4150E487-7D05-4F75-9F02-C3F5D89D34F7}" type="presParOf" srcId="{950841F4-292F-4AD2-AC19-717D30EFD2B8}" destId="{34B1339A-F3B8-4F22-AA82-8D6433C303C1}" srcOrd="1" destOrd="0" presId="urn:microsoft.com/office/officeart/2005/8/layout/list1"/>
    <dgm:cxn modelId="{C97F3AE0-E104-480E-B0C6-E7AF74E95A53}" type="presParOf" srcId="{29DFD650-908F-4CF9-9C6D-B7E0CC5435EB}" destId="{412348C7-66D0-4C8A-8DA8-38D289327DA8}" srcOrd="1" destOrd="0" presId="urn:microsoft.com/office/officeart/2005/8/layout/list1"/>
    <dgm:cxn modelId="{E12B4AF1-48F1-4D1C-9EB7-95636F30A806}" type="presParOf" srcId="{29DFD650-908F-4CF9-9C6D-B7E0CC5435EB}" destId="{E8E576D6-597B-4821-A173-1777BE1476F6}" srcOrd="2" destOrd="0" presId="urn:microsoft.com/office/officeart/2005/8/layout/list1"/>
    <dgm:cxn modelId="{92F5C05A-EABD-47B0-BDB1-C213A6EA9CB4}" type="presParOf" srcId="{29DFD650-908F-4CF9-9C6D-B7E0CC5435EB}" destId="{5BD930DC-6341-4AAC-9734-563DF6C49971}" srcOrd="3" destOrd="0" presId="urn:microsoft.com/office/officeart/2005/8/layout/list1"/>
    <dgm:cxn modelId="{2D619589-30A9-4516-B22A-CE015001ED5F}" type="presParOf" srcId="{29DFD650-908F-4CF9-9C6D-B7E0CC5435EB}" destId="{815F3298-335C-4DF2-817D-00CD831DA4EA}" srcOrd="4" destOrd="0" presId="urn:microsoft.com/office/officeart/2005/8/layout/list1"/>
    <dgm:cxn modelId="{AAE4AB5A-574B-45FE-BEE4-DA897E352B68}" type="presParOf" srcId="{815F3298-335C-4DF2-817D-00CD831DA4EA}" destId="{78919F4B-C06A-4178-B6EA-0A106D3706E2}" srcOrd="0" destOrd="0" presId="urn:microsoft.com/office/officeart/2005/8/layout/list1"/>
    <dgm:cxn modelId="{04F27CF3-C686-4481-8B56-B64DA0F7F35F}" type="presParOf" srcId="{815F3298-335C-4DF2-817D-00CD831DA4EA}" destId="{81CDE131-1CFF-4FDA-BBA7-E3413A46E7BA}" srcOrd="1" destOrd="0" presId="urn:microsoft.com/office/officeart/2005/8/layout/list1"/>
    <dgm:cxn modelId="{CA2E88F2-C9D1-4DAC-BD48-76DF41CCAF3C}" type="presParOf" srcId="{29DFD650-908F-4CF9-9C6D-B7E0CC5435EB}" destId="{5C94BE66-958A-4FA4-B068-0541C7127E1E}" srcOrd="5" destOrd="0" presId="urn:microsoft.com/office/officeart/2005/8/layout/list1"/>
    <dgm:cxn modelId="{DDC1038C-2336-4C4F-B5E5-8729048BD5E1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31ADEAF-062E-442E-9570-F6E53F49C40D}" type="presOf" srcId="{8C6EF109-6F99-4651-A261-4915BC5CC981}" destId="{34B1339A-F3B8-4F22-AA82-8D6433C303C1}" srcOrd="1" destOrd="0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31E39BE1-E319-4AEF-A75A-52208829C9F4}" type="presOf" srcId="{9427C338-2390-43E9-B670-88704BC3FCAF}" destId="{78919F4B-C06A-4178-B6EA-0A106D3706E2}" srcOrd="0" destOrd="0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7A3364C1-B359-4071-ACA7-2297836A079F}" type="presOf" srcId="{8C6EF109-6F99-4651-A261-4915BC5CC981}" destId="{CB1CCE5C-8255-46AB-BD0E-E8FE36031F04}" srcOrd="0" destOrd="0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5431DD7A-7D5A-47BB-9646-9335C5F15BB2}" type="presOf" srcId="{BDFFFE05-DA3F-40D7-8DAD-27DFCD93F115}" destId="{E8E576D6-597B-4821-A173-1777BE1476F6}" srcOrd="0" destOrd="1" presId="urn:microsoft.com/office/officeart/2005/8/layout/list1"/>
    <dgm:cxn modelId="{55AD2036-B623-4F60-AF34-4D93E05B52F5}" type="presOf" srcId="{9427C338-2390-43E9-B670-88704BC3FCAF}" destId="{81CDE131-1CFF-4FDA-BBA7-E3413A46E7BA}" srcOrd="1" destOrd="0" presId="urn:microsoft.com/office/officeart/2005/8/layout/list1"/>
    <dgm:cxn modelId="{84CFF344-232F-4C43-BEF2-82F142610CF1}" type="presOf" srcId="{B2DEF140-CBB2-42C7-9314-33AA5D7E55B7}" destId="{B21CF1F3-1020-4A1D-B57E-6504670931D3}" srcOrd="0" destOrd="1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B3D6FD9-A53A-4FD4-A800-63BDF7E868C0}" type="presOf" srcId="{8B7CBEC5-14B5-4DE6-9CA5-89DF735EB675}" destId="{B21CF1F3-1020-4A1D-B57E-6504670931D3}" srcOrd="0" destOrd="2" presId="urn:microsoft.com/office/officeart/2005/8/layout/list1"/>
    <dgm:cxn modelId="{851CFF59-AB58-42BB-A14A-3B79A82A4BD9}" type="presOf" srcId="{AD547E84-E194-47A0-8D55-6607DA0F75DF}" destId="{E8E576D6-597B-4821-A173-1777BE1476F6}" srcOrd="0" destOrd="2" presId="urn:microsoft.com/office/officeart/2005/8/layout/list1"/>
    <dgm:cxn modelId="{95045DF5-5A78-4B91-8A73-10FDB5CC6CFD}" type="presOf" srcId="{7594DE6E-FCE9-4A3F-8662-4EE44C0E19FA}" destId="{B21CF1F3-1020-4A1D-B57E-6504670931D3}" srcOrd="0" destOrd="0" presId="urn:microsoft.com/office/officeart/2005/8/layout/list1"/>
    <dgm:cxn modelId="{2E627FBF-CFE9-44FA-9431-A8BCDC63CF3B}" type="presOf" srcId="{FA538A78-681F-42EB-9C42-E0EF7D0AF93B}" destId="{29DFD650-908F-4CF9-9C6D-B7E0CC5435EB}" srcOrd="0" destOrd="0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FA9731D0-51B2-4323-8936-8CA493ABE20D}" type="presOf" srcId="{612F47E2-3BCB-45D0-B337-E2317CEEB6B2}" destId="{E8E576D6-597B-4821-A173-1777BE1476F6}" srcOrd="0" destOrd="0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2AFA3EB3-7C5E-45E5-8566-BD275B218895}" type="presParOf" srcId="{29DFD650-908F-4CF9-9C6D-B7E0CC5435EB}" destId="{950841F4-292F-4AD2-AC19-717D30EFD2B8}" srcOrd="0" destOrd="0" presId="urn:microsoft.com/office/officeart/2005/8/layout/list1"/>
    <dgm:cxn modelId="{CB11DF34-D687-4559-88ED-958CD3ABB6CB}" type="presParOf" srcId="{950841F4-292F-4AD2-AC19-717D30EFD2B8}" destId="{CB1CCE5C-8255-46AB-BD0E-E8FE36031F04}" srcOrd="0" destOrd="0" presId="urn:microsoft.com/office/officeart/2005/8/layout/list1"/>
    <dgm:cxn modelId="{BDF6815B-08F8-48D8-88AB-14CB693F6CD9}" type="presParOf" srcId="{950841F4-292F-4AD2-AC19-717D30EFD2B8}" destId="{34B1339A-F3B8-4F22-AA82-8D6433C303C1}" srcOrd="1" destOrd="0" presId="urn:microsoft.com/office/officeart/2005/8/layout/list1"/>
    <dgm:cxn modelId="{4E5BCEE0-5918-4D0D-A6B7-F93D97BF1EB3}" type="presParOf" srcId="{29DFD650-908F-4CF9-9C6D-B7E0CC5435EB}" destId="{412348C7-66D0-4C8A-8DA8-38D289327DA8}" srcOrd="1" destOrd="0" presId="urn:microsoft.com/office/officeart/2005/8/layout/list1"/>
    <dgm:cxn modelId="{2A455866-A3C2-4CFB-AC42-2C4FB3E7A308}" type="presParOf" srcId="{29DFD650-908F-4CF9-9C6D-B7E0CC5435EB}" destId="{E8E576D6-597B-4821-A173-1777BE1476F6}" srcOrd="2" destOrd="0" presId="urn:microsoft.com/office/officeart/2005/8/layout/list1"/>
    <dgm:cxn modelId="{22EFA93A-6ECB-4470-AC37-BB80997482EB}" type="presParOf" srcId="{29DFD650-908F-4CF9-9C6D-B7E0CC5435EB}" destId="{5BD930DC-6341-4AAC-9734-563DF6C49971}" srcOrd="3" destOrd="0" presId="urn:microsoft.com/office/officeart/2005/8/layout/list1"/>
    <dgm:cxn modelId="{75F6CFF8-E20B-4F1C-8DAD-C89D5066A7A6}" type="presParOf" srcId="{29DFD650-908F-4CF9-9C6D-B7E0CC5435EB}" destId="{815F3298-335C-4DF2-817D-00CD831DA4EA}" srcOrd="4" destOrd="0" presId="urn:microsoft.com/office/officeart/2005/8/layout/list1"/>
    <dgm:cxn modelId="{3D23933A-6239-4FE0-B428-48ADF07B6AD1}" type="presParOf" srcId="{815F3298-335C-4DF2-817D-00CD831DA4EA}" destId="{78919F4B-C06A-4178-B6EA-0A106D3706E2}" srcOrd="0" destOrd="0" presId="urn:microsoft.com/office/officeart/2005/8/layout/list1"/>
    <dgm:cxn modelId="{722FFC0F-3CB2-4A52-B945-4BADBFCF6048}" type="presParOf" srcId="{815F3298-335C-4DF2-817D-00CD831DA4EA}" destId="{81CDE131-1CFF-4FDA-BBA7-E3413A46E7BA}" srcOrd="1" destOrd="0" presId="urn:microsoft.com/office/officeart/2005/8/layout/list1"/>
    <dgm:cxn modelId="{AE5F6157-89E2-4142-B545-C3FAB68527B3}" type="presParOf" srcId="{29DFD650-908F-4CF9-9C6D-B7E0CC5435EB}" destId="{5C94BE66-958A-4FA4-B068-0541C7127E1E}" srcOrd="5" destOrd="0" presId="urn:microsoft.com/office/officeart/2005/8/layout/list1"/>
    <dgm:cxn modelId="{CF5F234E-1B3E-494C-8C1B-EBA1D1E2DAB3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9480ED6-154A-4D17-BA58-34A3F0597284}" type="presOf" srcId="{8C6EF109-6F99-4651-A261-4915BC5CC981}" destId="{34B1339A-F3B8-4F22-AA82-8D6433C303C1}" srcOrd="1" destOrd="0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72CD52E6-C9BD-4A7D-84B7-DD84EC7F15AB}" type="presOf" srcId="{BDFFFE05-DA3F-40D7-8DAD-27DFCD93F115}" destId="{E8E576D6-597B-4821-A173-1777BE1476F6}" srcOrd="0" destOrd="1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8BD33A59-357B-4D92-845A-5B6771B5B998}" type="presOf" srcId="{612F47E2-3BCB-45D0-B337-E2317CEEB6B2}" destId="{E8E576D6-597B-4821-A173-1777BE1476F6}" srcOrd="0" destOrd="0" presId="urn:microsoft.com/office/officeart/2005/8/layout/list1"/>
    <dgm:cxn modelId="{A21F98DB-3072-4BF5-835A-3236E67F0252}" type="presOf" srcId="{7594DE6E-FCE9-4A3F-8662-4EE44C0E19FA}" destId="{B21CF1F3-1020-4A1D-B57E-6504670931D3}" srcOrd="0" destOrd="0" presId="urn:microsoft.com/office/officeart/2005/8/layout/list1"/>
    <dgm:cxn modelId="{0582F93D-D920-462C-AD16-A453E84101EB}" type="presOf" srcId="{8B7CBEC5-14B5-4DE6-9CA5-89DF735EB675}" destId="{B21CF1F3-1020-4A1D-B57E-6504670931D3}" srcOrd="0" destOrd="2" presId="urn:microsoft.com/office/officeart/2005/8/layout/list1"/>
    <dgm:cxn modelId="{E6BCE4B7-F2B1-4EF2-ACCD-3C8F7E5B65F8}" type="presOf" srcId="{FA538A78-681F-42EB-9C42-E0EF7D0AF93B}" destId="{29DFD650-908F-4CF9-9C6D-B7E0CC5435EB}" srcOrd="0" destOrd="0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4740BAD-F9D8-483C-9925-C3474F9F017F}" type="presOf" srcId="{AD547E84-E194-47A0-8D55-6607DA0F75DF}" destId="{E8E576D6-597B-4821-A173-1777BE1476F6}" srcOrd="0" destOrd="2" presId="urn:microsoft.com/office/officeart/2005/8/layout/list1"/>
    <dgm:cxn modelId="{EADC9D88-CBE2-4253-A81E-2D7C99B2CAFF}" type="presOf" srcId="{9427C338-2390-43E9-B670-88704BC3FCAF}" destId="{78919F4B-C06A-4178-B6EA-0A106D3706E2}" srcOrd="0" destOrd="0" presId="urn:microsoft.com/office/officeart/2005/8/layout/list1"/>
    <dgm:cxn modelId="{F06FE893-A875-45E7-9D07-3D979FF8A57C}" type="presOf" srcId="{8C6EF109-6F99-4651-A261-4915BC5CC981}" destId="{CB1CCE5C-8255-46AB-BD0E-E8FE36031F04}" srcOrd="0" destOrd="0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4ACE65F1-3C0A-4925-A592-8E68A52AF338}" type="presOf" srcId="{9427C338-2390-43E9-B670-88704BC3FCAF}" destId="{81CDE131-1CFF-4FDA-BBA7-E3413A46E7BA}" srcOrd="1" destOrd="0" presId="urn:microsoft.com/office/officeart/2005/8/layout/list1"/>
    <dgm:cxn modelId="{F8B7BC23-165D-470D-87A9-E4F8A20EAE40}" type="presOf" srcId="{B2DEF140-CBB2-42C7-9314-33AA5D7E55B7}" destId="{B21CF1F3-1020-4A1D-B57E-6504670931D3}" srcOrd="0" destOrd="1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F499CCD2-FFF4-45B4-B539-BFB07A359E2F}" type="presParOf" srcId="{29DFD650-908F-4CF9-9C6D-B7E0CC5435EB}" destId="{950841F4-292F-4AD2-AC19-717D30EFD2B8}" srcOrd="0" destOrd="0" presId="urn:microsoft.com/office/officeart/2005/8/layout/list1"/>
    <dgm:cxn modelId="{22B731AA-3C1F-4996-9C1D-C497B9FB76CF}" type="presParOf" srcId="{950841F4-292F-4AD2-AC19-717D30EFD2B8}" destId="{CB1CCE5C-8255-46AB-BD0E-E8FE36031F04}" srcOrd="0" destOrd="0" presId="urn:microsoft.com/office/officeart/2005/8/layout/list1"/>
    <dgm:cxn modelId="{04494EDE-0F3D-4264-9132-C684B88CE91F}" type="presParOf" srcId="{950841F4-292F-4AD2-AC19-717D30EFD2B8}" destId="{34B1339A-F3B8-4F22-AA82-8D6433C303C1}" srcOrd="1" destOrd="0" presId="urn:microsoft.com/office/officeart/2005/8/layout/list1"/>
    <dgm:cxn modelId="{BD319784-8F37-487F-AD8B-56D239AF9DCB}" type="presParOf" srcId="{29DFD650-908F-4CF9-9C6D-B7E0CC5435EB}" destId="{412348C7-66D0-4C8A-8DA8-38D289327DA8}" srcOrd="1" destOrd="0" presId="urn:microsoft.com/office/officeart/2005/8/layout/list1"/>
    <dgm:cxn modelId="{C5F0902D-E345-49A5-BC73-0791CBC9B06D}" type="presParOf" srcId="{29DFD650-908F-4CF9-9C6D-B7E0CC5435EB}" destId="{E8E576D6-597B-4821-A173-1777BE1476F6}" srcOrd="2" destOrd="0" presId="urn:microsoft.com/office/officeart/2005/8/layout/list1"/>
    <dgm:cxn modelId="{FFCA1020-3C3B-4AA9-8200-30DCAE286F08}" type="presParOf" srcId="{29DFD650-908F-4CF9-9C6D-B7E0CC5435EB}" destId="{5BD930DC-6341-4AAC-9734-563DF6C49971}" srcOrd="3" destOrd="0" presId="urn:microsoft.com/office/officeart/2005/8/layout/list1"/>
    <dgm:cxn modelId="{14B98EFA-94F4-4B16-AC00-CB49C041F332}" type="presParOf" srcId="{29DFD650-908F-4CF9-9C6D-B7E0CC5435EB}" destId="{815F3298-335C-4DF2-817D-00CD831DA4EA}" srcOrd="4" destOrd="0" presId="urn:microsoft.com/office/officeart/2005/8/layout/list1"/>
    <dgm:cxn modelId="{493308BA-20C4-42B6-BE28-6D1C175A94E7}" type="presParOf" srcId="{815F3298-335C-4DF2-817D-00CD831DA4EA}" destId="{78919F4B-C06A-4178-B6EA-0A106D3706E2}" srcOrd="0" destOrd="0" presId="urn:microsoft.com/office/officeart/2005/8/layout/list1"/>
    <dgm:cxn modelId="{D6796604-0583-4B8B-B158-E9495959B0CC}" type="presParOf" srcId="{815F3298-335C-4DF2-817D-00CD831DA4EA}" destId="{81CDE131-1CFF-4FDA-BBA7-E3413A46E7BA}" srcOrd="1" destOrd="0" presId="urn:microsoft.com/office/officeart/2005/8/layout/list1"/>
    <dgm:cxn modelId="{E4CE91A5-4B67-401F-9143-0C30FB207F10}" type="presParOf" srcId="{29DFD650-908F-4CF9-9C6D-B7E0CC5435EB}" destId="{5C94BE66-958A-4FA4-B068-0541C7127E1E}" srcOrd="5" destOrd="0" presId="urn:microsoft.com/office/officeart/2005/8/layout/list1"/>
    <dgm:cxn modelId="{094E9AE5-88A1-420D-9EB0-60EE0A1DF117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3B4386F6-86F0-4E90-80A4-45A90DB8235F}" type="presOf" srcId="{9427C338-2390-43E9-B670-88704BC3FCAF}" destId="{81CDE131-1CFF-4FDA-BBA7-E3413A46E7BA}" srcOrd="1" destOrd="0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E0F41591-26C3-4785-B2F9-B003F9020614}" type="presOf" srcId="{7594DE6E-FCE9-4A3F-8662-4EE44C0E19FA}" destId="{B21CF1F3-1020-4A1D-B57E-6504670931D3}" srcOrd="0" destOrd="0" presId="urn:microsoft.com/office/officeart/2005/8/layout/list1"/>
    <dgm:cxn modelId="{494B34D4-F3CE-4307-B03F-F2D3E692B934}" type="presOf" srcId="{612F47E2-3BCB-45D0-B337-E2317CEEB6B2}" destId="{E8E576D6-597B-4821-A173-1777BE1476F6}" srcOrd="0" destOrd="0" presId="urn:microsoft.com/office/officeart/2005/8/layout/list1"/>
    <dgm:cxn modelId="{9ABB4F73-C204-4040-B63B-06791507E1F4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3DCE121E-5683-49A8-8F3F-C7BD49BC647A}" type="presOf" srcId="{8C6EF109-6F99-4651-A261-4915BC5CC981}" destId="{CB1CCE5C-8255-46AB-BD0E-E8FE36031F04}" srcOrd="0" destOrd="0" presId="urn:microsoft.com/office/officeart/2005/8/layout/list1"/>
    <dgm:cxn modelId="{47B4BF2D-BBF0-46EA-B859-457C04AE5C20}" type="presOf" srcId="{AD547E84-E194-47A0-8D55-6607DA0F75DF}" destId="{E8E576D6-597B-4821-A173-1777BE1476F6}" srcOrd="0" destOrd="2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55B0C9FF-6362-4A75-A3A1-99256A66A7EC}" type="presOf" srcId="{B2DEF140-CBB2-42C7-9314-33AA5D7E55B7}" destId="{B21CF1F3-1020-4A1D-B57E-6504670931D3}" srcOrd="0" destOrd="1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4867D6FF-2F9A-431F-83C4-05359CAD711F}" type="presOf" srcId="{9427C338-2390-43E9-B670-88704BC3FCAF}" destId="{78919F4B-C06A-4178-B6EA-0A106D3706E2}" srcOrd="0" destOrd="0" presId="urn:microsoft.com/office/officeart/2005/8/layout/list1"/>
    <dgm:cxn modelId="{40754FD7-3841-4C29-9815-DDAA3B5CAAC3}" type="presOf" srcId="{FA538A78-681F-42EB-9C42-E0EF7D0AF93B}" destId="{29DFD650-908F-4CF9-9C6D-B7E0CC5435EB}" srcOrd="0" destOrd="0" presId="urn:microsoft.com/office/officeart/2005/8/layout/list1"/>
    <dgm:cxn modelId="{44171558-53DF-46E9-9F20-0E826B613F51}" type="presOf" srcId="{8C6EF109-6F99-4651-A261-4915BC5CC981}" destId="{34B1339A-F3B8-4F22-AA82-8D6433C303C1}" srcOrd="1" destOrd="0" presId="urn:microsoft.com/office/officeart/2005/8/layout/list1"/>
    <dgm:cxn modelId="{EF28B4AC-C558-44C8-8CE3-5A4E9FB3F32D}" type="presOf" srcId="{BDFFFE05-DA3F-40D7-8DAD-27DFCD93F115}" destId="{E8E576D6-597B-4821-A173-1777BE1476F6}" srcOrd="0" destOrd="1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28FEF91D-2CE1-4EFE-8589-66EEB16599FF}" type="presParOf" srcId="{29DFD650-908F-4CF9-9C6D-B7E0CC5435EB}" destId="{950841F4-292F-4AD2-AC19-717D30EFD2B8}" srcOrd="0" destOrd="0" presId="urn:microsoft.com/office/officeart/2005/8/layout/list1"/>
    <dgm:cxn modelId="{6801AECC-06D8-4F5A-80BC-DDEB7B18C6A6}" type="presParOf" srcId="{950841F4-292F-4AD2-AC19-717D30EFD2B8}" destId="{CB1CCE5C-8255-46AB-BD0E-E8FE36031F04}" srcOrd="0" destOrd="0" presId="urn:microsoft.com/office/officeart/2005/8/layout/list1"/>
    <dgm:cxn modelId="{E8D32447-0F49-42E1-A2DC-68448887FEF7}" type="presParOf" srcId="{950841F4-292F-4AD2-AC19-717D30EFD2B8}" destId="{34B1339A-F3B8-4F22-AA82-8D6433C303C1}" srcOrd="1" destOrd="0" presId="urn:microsoft.com/office/officeart/2005/8/layout/list1"/>
    <dgm:cxn modelId="{A61D142E-FB57-4644-BA4F-11152A6FB93D}" type="presParOf" srcId="{29DFD650-908F-4CF9-9C6D-B7E0CC5435EB}" destId="{412348C7-66D0-4C8A-8DA8-38D289327DA8}" srcOrd="1" destOrd="0" presId="urn:microsoft.com/office/officeart/2005/8/layout/list1"/>
    <dgm:cxn modelId="{2653DDA7-66C3-43F6-99F0-3D22A77E4FB0}" type="presParOf" srcId="{29DFD650-908F-4CF9-9C6D-B7E0CC5435EB}" destId="{E8E576D6-597B-4821-A173-1777BE1476F6}" srcOrd="2" destOrd="0" presId="urn:microsoft.com/office/officeart/2005/8/layout/list1"/>
    <dgm:cxn modelId="{15B62BF0-D2B7-4506-8E3F-CD03E365B26B}" type="presParOf" srcId="{29DFD650-908F-4CF9-9C6D-B7E0CC5435EB}" destId="{5BD930DC-6341-4AAC-9734-563DF6C49971}" srcOrd="3" destOrd="0" presId="urn:microsoft.com/office/officeart/2005/8/layout/list1"/>
    <dgm:cxn modelId="{FFDA2080-A83B-4DE5-A44C-667DDDF234F2}" type="presParOf" srcId="{29DFD650-908F-4CF9-9C6D-B7E0CC5435EB}" destId="{815F3298-335C-4DF2-817D-00CD831DA4EA}" srcOrd="4" destOrd="0" presId="urn:microsoft.com/office/officeart/2005/8/layout/list1"/>
    <dgm:cxn modelId="{22CFA346-5051-4DE9-B93A-4BAA99FB0AD8}" type="presParOf" srcId="{815F3298-335C-4DF2-817D-00CD831DA4EA}" destId="{78919F4B-C06A-4178-B6EA-0A106D3706E2}" srcOrd="0" destOrd="0" presId="urn:microsoft.com/office/officeart/2005/8/layout/list1"/>
    <dgm:cxn modelId="{F1D67D0B-0238-4588-A1C3-A50542370297}" type="presParOf" srcId="{815F3298-335C-4DF2-817D-00CD831DA4EA}" destId="{81CDE131-1CFF-4FDA-BBA7-E3413A46E7BA}" srcOrd="1" destOrd="0" presId="urn:microsoft.com/office/officeart/2005/8/layout/list1"/>
    <dgm:cxn modelId="{87B6B316-F1DB-4E95-AE92-C7D7DF7BB812}" type="presParOf" srcId="{29DFD650-908F-4CF9-9C6D-B7E0CC5435EB}" destId="{5C94BE66-958A-4FA4-B068-0541C7127E1E}" srcOrd="5" destOrd="0" presId="urn:microsoft.com/office/officeart/2005/8/layout/list1"/>
    <dgm:cxn modelId="{7E2DF947-68C9-44CD-A0BC-75173169C4BC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C40355B9-9E5D-45C4-BF7C-3732817F7133}" type="presOf" srcId="{8C6EF109-6F99-4651-A261-4915BC5CC981}" destId="{CB1CCE5C-8255-46AB-BD0E-E8FE36031F04}" srcOrd="0" destOrd="0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C2D3C8CE-04BA-4B05-99F6-9A8EBE619298}" type="presOf" srcId="{7594DE6E-FCE9-4A3F-8662-4EE44C0E19FA}" destId="{B21CF1F3-1020-4A1D-B57E-6504670931D3}" srcOrd="0" destOrd="0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3F2BDE6B-2E9D-415A-BBE5-F91515501430}" type="presOf" srcId="{B2DEF140-CBB2-42C7-9314-33AA5D7E55B7}" destId="{B21CF1F3-1020-4A1D-B57E-6504670931D3}" srcOrd="0" destOrd="1" presId="urn:microsoft.com/office/officeart/2005/8/layout/list1"/>
    <dgm:cxn modelId="{6CE64066-BEB5-4E5B-A3F9-11ED534BE029}" type="presOf" srcId="{AD547E84-E194-47A0-8D55-6607DA0F75DF}" destId="{E8E576D6-597B-4821-A173-1777BE1476F6}" srcOrd="0" destOrd="2" presId="urn:microsoft.com/office/officeart/2005/8/layout/list1"/>
    <dgm:cxn modelId="{B88124CF-7295-423D-ACE6-4F6BD6C86B2A}" type="presOf" srcId="{9427C338-2390-43E9-B670-88704BC3FCAF}" destId="{78919F4B-C06A-4178-B6EA-0A106D3706E2}" srcOrd="0" destOrd="0" presId="urn:microsoft.com/office/officeart/2005/8/layout/list1"/>
    <dgm:cxn modelId="{85B5B735-693B-4194-B1D5-58A4C554D770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AEF0A83-C044-4283-9D0F-80C9C849EB73}" type="presOf" srcId="{612F47E2-3BCB-45D0-B337-E2317CEEB6B2}" destId="{E8E576D6-597B-4821-A173-1777BE1476F6}" srcOrd="0" destOrd="0" presId="urn:microsoft.com/office/officeart/2005/8/layout/list1"/>
    <dgm:cxn modelId="{BD44C059-CC79-454B-87CA-118C29802544}" type="presOf" srcId="{FA538A78-681F-42EB-9C42-E0EF7D0AF93B}" destId="{29DFD650-908F-4CF9-9C6D-B7E0CC5435EB}" srcOrd="0" destOrd="0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D3BCB077-500D-4974-A1D3-092C9759A903}" type="presOf" srcId="{BDFFFE05-DA3F-40D7-8DAD-27DFCD93F115}" destId="{E8E576D6-597B-4821-A173-1777BE1476F6}" srcOrd="0" destOrd="1" presId="urn:microsoft.com/office/officeart/2005/8/layout/list1"/>
    <dgm:cxn modelId="{74654D0E-8D05-40B6-8556-115E89E34D2D}" type="presOf" srcId="{9427C338-2390-43E9-B670-88704BC3FCAF}" destId="{81CDE131-1CFF-4FDA-BBA7-E3413A46E7BA}" srcOrd="1" destOrd="0" presId="urn:microsoft.com/office/officeart/2005/8/layout/list1"/>
    <dgm:cxn modelId="{FC1C0366-4ACD-4D7F-81C2-21A77848E27B}" type="presOf" srcId="{8C6EF109-6F99-4651-A261-4915BC5CC981}" destId="{34B1339A-F3B8-4F22-AA82-8D6433C303C1}" srcOrd="1" destOrd="0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D5E4B76C-1BED-4516-B2E2-05B851660557}" type="presParOf" srcId="{29DFD650-908F-4CF9-9C6D-B7E0CC5435EB}" destId="{950841F4-292F-4AD2-AC19-717D30EFD2B8}" srcOrd="0" destOrd="0" presId="urn:microsoft.com/office/officeart/2005/8/layout/list1"/>
    <dgm:cxn modelId="{1E4364B7-9E89-4E93-BAE3-F3800658779F}" type="presParOf" srcId="{950841F4-292F-4AD2-AC19-717D30EFD2B8}" destId="{CB1CCE5C-8255-46AB-BD0E-E8FE36031F04}" srcOrd="0" destOrd="0" presId="urn:microsoft.com/office/officeart/2005/8/layout/list1"/>
    <dgm:cxn modelId="{76A5FEC5-EE26-4D64-B1C7-BADEA91303E8}" type="presParOf" srcId="{950841F4-292F-4AD2-AC19-717D30EFD2B8}" destId="{34B1339A-F3B8-4F22-AA82-8D6433C303C1}" srcOrd="1" destOrd="0" presId="urn:microsoft.com/office/officeart/2005/8/layout/list1"/>
    <dgm:cxn modelId="{9730581B-EB5A-4B52-87A9-089798D8B507}" type="presParOf" srcId="{29DFD650-908F-4CF9-9C6D-B7E0CC5435EB}" destId="{412348C7-66D0-4C8A-8DA8-38D289327DA8}" srcOrd="1" destOrd="0" presId="urn:microsoft.com/office/officeart/2005/8/layout/list1"/>
    <dgm:cxn modelId="{F6A26BA3-6A04-4A75-A530-45A35E297EBC}" type="presParOf" srcId="{29DFD650-908F-4CF9-9C6D-B7E0CC5435EB}" destId="{E8E576D6-597B-4821-A173-1777BE1476F6}" srcOrd="2" destOrd="0" presId="urn:microsoft.com/office/officeart/2005/8/layout/list1"/>
    <dgm:cxn modelId="{E9A252FE-1918-42F1-B2C4-F5D0F8E15CE1}" type="presParOf" srcId="{29DFD650-908F-4CF9-9C6D-B7E0CC5435EB}" destId="{5BD930DC-6341-4AAC-9734-563DF6C49971}" srcOrd="3" destOrd="0" presId="urn:microsoft.com/office/officeart/2005/8/layout/list1"/>
    <dgm:cxn modelId="{3AF0ACB1-4F24-4AEC-87A7-B6B1FAB9AD22}" type="presParOf" srcId="{29DFD650-908F-4CF9-9C6D-B7E0CC5435EB}" destId="{815F3298-335C-4DF2-817D-00CD831DA4EA}" srcOrd="4" destOrd="0" presId="urn:microsoft.com/office/officeart/2005/8/layout/list1"/>
    <dgm:cxn modelId="{B71E2303-05BA-4E26-B449-C3641AAD65D2}" type="presParOf" srcId="{815F3298-335C-4DF2-817D-00CD831DA4EA}" destId="{78919F4B-C06A-4178-B6EA-0A106D3706E2}" srcOrd="0" destOrd="0" presId="urn:microsoft.com/office/officeart/2005/8/layout/list1"/>
    <dgm:cxn modelId="{725E7066-0F1C-44CC-9DA0-6675F2AC64CF}" type="presParOf" srcId="{815F3298-335C-4DF2-817D-00CD831DA4EA}" destId="{81CDE131-1CFF-4FDA-BBA7-E3413A46E7BA}" srcOrd="1" destOrd="0" presId="urn:microsoft.com/office/officeart/2005/8/layout/list1"/>
    <dgm:cxn modelId="{4A3C0A89-779E-4E77-8DE4-463D2CC8E351}" type="presParOf" srcId="{29DFD650-908F-4CF9-9C6D-B7E0CC5435EB}" destId="{5C94BE66-958A-4FA4-B068-0541C7127E1E}" srcOrd="5" destOrd="0" presId="urn:microsoft.com/office/officeart/2005/8/layout/list1"/>
    <dgm:cxn modelId="{E3211052-59FB-4B35-AD97-99DB2331B20A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0321EF03-A8C3-4E86-B0E4-004A94D8A045}" type="presOf" srcId="{BDFFFE05-DA3F-40D7-8DAD-27DFCD93F115}" destId="{E8E576D6-597B-4821-A173-1777BE1476F6}" srcOrd="0" destOrd="1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BFF2C2F5-1333-41CB-854D-4B58239C1900}" type="presOf" srcId="{FA538A78-681F-42EB-9C42-E0EF7D0AF93B}" destId="{29DFD650-908F-4CF9-9C6D-B7E0CC5435EB}" srcOrd="0" destOrd="0" presId="urn:microsoft.com/office/officeart/2005/8/layout/list1"/>
    <dgm:cxn modelId="{498F6C3D-3738-41CE-9658-20A750ED9551}" type="presOf" srcId="{AD547E84-E194-47A0-8D55-6607DA0F75DF}" destId="{E8E576D6-597B-4821-A173-1777BE1476F6}" srcOrd="0" destOrd="2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DF035AF4-9429-4770-A9FD-83500EDF44AB}" type="presOf" srcId="{612F47E2-3BCB-45D0-B337-E2317CEEB6B2}" destId="{E8E576D6-597B-4821-A173-1777BE1476F6}" srcOrd="0" destOrd="0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5067589-F56F-406C-812D-E677195C5273}" type="presOf" srcId="{9427C338-2390-43E9-B670-88704BC3FCAF}" destId="{81CDE131-1CFF-4FDA-BBA7-E3413A46E7BA}" srcOrd="1" destOrd="0" presId="urn:microsoft.com/office/officeart/2005/8/layout/list1"/>
    <dgm:cxn modelId="{1A00F8A1-759E-46E9-A6CA-87DACB01BD28}" type="presOf" srcId="{8B7CBEC5-14B5-4DE6-9CA5-89DF735EB675}" destId="{B21CF1F3-1020-4A1D-B57E-6504670931D3}" srcOrd="0" destOrd="2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3ECD9089-2670-426A-8260-312A24EB9D1D}" type="presOf" srcId="{8C6EF109-6F99-4651-A261-4915BC5CC981}" destId="{CB1CCE5C-8255-46AB-BD0E-E8FE36031F04}" srcOrd="0" destOrd="0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6F8993E2-BDBD-4545-91B4-37B56AA932A7}" type="presOf" srcId="{B2DEF140-CBB2-42C7-9314-33AA5D7E55B7}" destId="{B21CF1F3-1020-4A1D-B57E-6504670931D3}" srcOrd="0" destOrd="1" presId="urn:microsoft.com/office/officeart/2005/8/layout/list1"/>
    <dgm:cxn modelId="{7B065633-884D-430C-BCE2-4BE286417036}" type="presOf" srcId="{7594DE6E-FCE9-4A3F-8662-4EE44C0E19FA}" destId="{B21CF1F3-1020-4A1D-B57E-6504670931D3}" srcOrd="0" destOrd="0" presId="urn:microsoft.com/office/officeart/2005/8/layout/list1"/>
    <dgm:cxn modelId="{27C89688-641E-481D-95B1-CF8A9D32528E}" type="presOf" srcId="{8C6EF109-6F99-4651-A261-4915BC5CC981}" destId="{34B1339A-F3B8-4F22-AA82-8D6433C303C1}" srcOrd="1" destOrd="0" presId="urn:microsoft.com/office/officeart/2005/8/layout/list1"/>
    <dgm:cxn modelId="{835309D5-6DDA-4F11-BC26-19A77E329F82}" type="presOf" srcId="{9427C338-2390-43E9-B670-88704BC3FCAF}" destId="{78919F4B-C06A-4178-B6EA-0A106D3706E2}" srcOrd="0" destOrd="0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7415534C-9871-4097-A37E-F6F3E85F9086}" type="presParOf" srcId="{29DFD650-908F-4CF9-9C6D-B7E0CC5435EB}" destId="{950841F4-292F-4AD2-AC19-717D30EFD2B8}" srcOrd="0" destOrd="0" presId="urn:microsoft.com/office/officeart/2005/8/layout/list1"/>
    <dgm:cxn modelId="{C7D7587A-5B05-4978-BCD7-680D698B94F1}" type="presParOf" srcId="{950841F4-292F-4AD2-AC19-717D30EFD2B8}" destId="{CB1CCE5C-8255-46AB-BD0E-E8FE36031F04}" srcOrd="0" destOrd="0" presId="urn:microsoft.com/office/officeart/2005/8/layout/list1"/>
    <dgm:cxn modelId="{D4A3BA15-60EB-4D73-A57A-C19E81C1E35D}" type="presParOf" srcId="{950841F4-292F-4AD2-AC19-717D30EFD2B8}" destId="{34B1339A-F3B8-4F22-AA82-8D6433C303C1}" srcOrd="1" destOrd="0" presId="urn:microsoft.com/office/officeart/2005/8/layout/list1"/>
    <dgm:cxn modelId="{C6988343-2E61-43AD-9975-576B147461A9}" type="presParOf" srcId="{29DFD650-908F-4CF9-9C6D-B7E0CC5435EB}" destId="{412348C7-66D0-4C8A-8DA8-38D289327DA8}" srcOrd="1" destOrd="0" presId="urn:microsoft.com/office/officeart/2005/8/layout/list1"/>
    <dgm:cxn modelId="{3E890FEF-A0B3-401E-9AFE-E5EE901AE0E5}" type="presParOf" srcId="{29DFD650-908F-4CF9-9C6D-B7E0CC5435EB}" destId="{E8E576D6-597B-4821-A173-1777BE1476F6}" srcOrd="2" destOrd="0" presId="urn:microsoft.com/office/officeart/2005/8/layout/list1"/>
    <dgm:cxn modelId="{893B781A-339F-4151-8C98-FD9A2DF9EA4A}" type="presParOf" srcId="{29DFD650-908F-4CF9-9C6D-B7E0CC5435EB}" destId="{5BD930DC-6341-4AAC-9734-563DF6C49971}" srcOrd="3" destOrd="0" presId="urn:microsoft.com/office/officeart/2005/8/layout/list1"/>
    <dgm:cxn modelId="{A9142C06-5491-4D08-BBCB-6E2CE9943658}" type="presParOf" srcId="{29DFD650-908F-4CF9-9C6D-B7E0CC5435EB}" destId="{815F3298-335C-4DF2-817D-00CD831DA4EA}" srcOrd="4" destOrd="0" presId="urn:microsoft.com/office/officeart/2005/8/layout/list1"/>
    <dgm:cxn modelId="{83EA81E5-759C-4E28-A073-D67501784B59}" type="presParOf" srcId="{815F3298-335C-4DF2-817D-00CD831DA4EA}" destId="{78919F4B-C06A-4178-B6EA-0A106D3706E2}" srcOrd="0" destOrd="0" presId="urn:microsoft.com/office/officeart/2005/8/layout/list1"/>
    <dgm:cxn modelId="{8676C1EF-023E-4691-A66D-4642327CD54D}" type="presParOf" srcId="{815F3298-335C-4DF2-817D-00CD831DA4EA}" destId="{81CDE131-1CFF-4FDA-BBA7-E3413A46E7BA}" srcOrd="1" destOrd="0" presId="urn:microsoft.com/office/officeart/2005/8/layout/list1"/>
    <dgm:cxn modelId="{ADFF4141-C1A0-4828-99E7-B3D605AF2EEF}" type="presParOf" srcId="{29DFD650-908F-4CF9-9C6D-B7E0CC5435EB}" destId="{5C94BE66-958A-4FA4-B068-0541C7127E1E}" srcOrd="5" destOrd="0" presId="urn:microsoft.com/office/officeart/2005/8/layout/list1"/>
    <dgm:cxn modelId="{93828CBC-1692-4C91-9BE9-5D2509A01A05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16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55576" y="1340768"/>
          <a:ext cx="7632849" cy="5445216"/>
        </p:xfrm>
        <a:graphic>
          <a:graphicData uri="http://schemas.openxmlformats.org/drawingml/2006/table">
            <a:tbl>
              <a:tblPr/>
              <a:tblGrid>
                <a:gridCol w="5392410"/>
                <a:gridCol w="551251"/>
                <a:gridCol w="551251"/>
                <a:gridCol w="586686"/>
                <a:gridCol w="551251"/>
              </a:tblGrid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Planning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Estimate the Scope of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Estimates of Work Product and Task Attributes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Define Project Life Cycle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Determine Estimates of Effort and Cost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Establish the Budget and Schedule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Identify Project Risks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Plan for Data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2.4    Plan for Project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2.5    Plan for Needed Knowledge and Skills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2.6    Plan Stakeholder Involvement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2.7    Establish the Project Plan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Review Plans that Affect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Reconcile Work and Resource Levels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3.3    Obtain Plan Commitment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6,42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70420" y="1844824"/>
          <a:ext cx="7003161" cy="4131954"/>
        </p:xfrm>
        <a:graphic>
          <a:graphicData uri="http://schemas.openxmlformats.org/drawingml/2006/table">
            <a:tbl>
              <a:tblPr/>
              <a:tblGrid>
                <a:gridCol w="4852364"/>
                <a:gridCol w="649024"/>
                <a:gridCol w="484065"/>
                <a:gridCol w="602152"/>
                <a:gridCol w="415556"/>
              </a:tblGrid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Process and Product Quality Assurance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Objectively Evaluate Processes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Objectively Evaluate Work Products and Services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Communicate &amp; Ensure Resolution of Noncompliances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Establish Records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4.14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367643" y="1988840"/>
          <a:ext cx="6408714" cy="3995928"/>
        </p:xfrm>
        <a:graphic>
          <a:graphicData uri="http://schemas.openxmlformats.org/drawingml/2006/table">
            <a:tbl>
              <a:tblPr/>
              <a:tblGrid>
                <a:gridCol w="4509834"/>
                <a:gridCol w="474720"/>
                <a:gridCol w="474720"/>
                <a:gridCol w="474720"/>
                <a:gridCol w="474720"/>
              </a:tblGrid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Requirements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Obtain an Understanding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Obtain Commitment to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Manage Requirements Changes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Maintain Bi-directional Traceability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Identify inconsistencies between project work &amp; req.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sz="2400" b="1" dirty="0" smtClean="0">
                <a:solidFill>
                  <a:schemeClr val="tx1"/>
                </a:solidFill>
              </a:rPr>
              <a:t>Mejoras y evidencias c2 y c3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Diagnostico de </a:t>
            </a:r>
            <a:r>
              <a:rPr lang="es-CO" sz="2400" b="1" dirty="0" err="1" smtClean="0">
                <a:solidFill>
                  <a:schemeClr val="tx1"/>
                </a:solidFill>
              </a:rPr>
              <a:t>cmmi</a:t>
            </a:r>
            <a:r>
              <a:rPr lang="es-CO" sz="2400" b="1" dirty="0" smtClean="0">
                <a:solidFill>
                  <a:schemeClr val="tx1"/>
                </a:solidFill>
              </a:rPr>
              <a:t> 2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 clara </a:t>
            </a:r>
            <a:r>
              <a:rPr lang="es-CO" sz="2400" b="1" dirty="0" err="1" smtClean="0">
                <a:solidFill>
                  <a:schemeClr val="tx1"/>
                </a:solidFill>
              </a:rPr>
              <a:t>recoleccion</a:t>
            </a:r>
            <a:r>
              <a:rPr lang="es-CO" sz="2400" b="1" dirty="0" smtClean="0">
                <a:solidFill>
                  <a:schemeClr val="tx1"/>
                </a:solidFill>
              </a:rPr>
              <a:t> de </a:t>
            </a:r>
            <a:r>
              <a:rPr lang="es-CO" sz="2400" b="1" dirty="0" err="1" smtClean="0">
                <a:solidFill>
                  <a:schemeClr val="tx1"/>
                </a:solidFill>
              </a:rPr>
              <a:t>informacion</a:t>
            </a:r>
            <a:endParaRPr lang="es-CO" sz="2400" b="1" dirty="0" smtClean="0">
              <a:solidFill>
                <a:schemeClr val="tx1"/>
              </a:solidFill>
            </a:endParaRPr>
          </a:p>
          <a:p>
            <a:r>
              <a:rPr lang="es-CO" sz="2400" b="1" dirty="0" smtClean="0">
                <a:solidFill>
                  <a:schemeClr val="tx1"/>
                </a:solidFill>
              </a:rPr>
              <a:t>Evidencias seguimiento</a:t>
            </a: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403648" y="1460020"/>
          <a:ext cx="6336705" cy="5065324"/>
        </p:xfrm>
        <a:graphic>
          <a:graphicData uri="http://schemas.openxmlformats.org/drawingml/2006/table">
            <a:tbl>
              <a:tblPr/>
              <a:tblGrid>
                <a:gridCol w="4154063"/>
                <a:gridCol w="492855"/>
                <a:gridCol w="563263"/>
                <a:gridCol w="563263"/>
                <a:gridCol w="563261"/>
              </a:tblGrid>
              <a:tr h="1956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CMMI-2 -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and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Analysis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1.1   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Establish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Objectives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1.2    Specify Measures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1.3    Specify Data Collection and Storage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1.4    Specify Analysis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2.1    Collect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2.2    Analyze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Store Data and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Communicate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280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002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10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187625" y="1484784"/>
          <a:ext cx="6768750" cy="5047488"/>
        </p:xfrm>
        <a:graphic>
          <a:graphicData uri="http://schemas.openxmlformats.org/drawingml/2006/table">
            <a:tbl>
              <a:tblPr/>
              <a:tblGrid>
                <a:gridCol w="4320479"/>
                <a:gridCol w="576064"/>
                <a:gridCol w="576064"/>
                <a:gridCol w="648072"/>
                <a:gridCol w="64807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Monitoring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 and Control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Monitor Project Planning Parameters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Monitor Commitments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Monitor Project Risks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Monitor Data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Monitor Stakeholder Involvement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47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1.6    Conduct Progress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1.7    Conduct Milestone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59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Analyze Issues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Take Correction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Manage Corrective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52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3,45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2874</TotalTime>
  <Words>1091</Words>
  <Application>Microsoft Office PowerPoint</Application>
  <PresentationFormat>Presentación en pantalla (4:3)</PresentationFormat>
  <Paragraphs>471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</cp:lastModifiedBy>
  <cp:revision>314</cp:revision>
  <dcterms:created xsi:type="dcterms:W3CDTF">2011-05-09T02:38:24Z</dcterms:created>
  <dcterms:modified xsi:type="dcterms:W3CDTF">2011-11-29T03:12:42Z</dcterms:modified>
</cp:coreProperties>
</file>