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90" r:id="rId5"/>
    <p:sldId id="291" r:id="rId6"/>
    <p:sldId id="28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1858E-EBFD-4F69-A32B-B4792E827DA7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E90E9D0-9383-42C5-ADB2-CF4D55189663}">
      <dgm:prSet phldrT="[Texto]" custT="1"/>
      <dgm:spPr/>
      <dgm:t>
        <a:bodyPr/>
        <a:lstStyle/>
        <a:p>
          <a:r>
            <a:rPr lang="es-ES" sz="2000" dirty="0" smtClean="0"/>
            <a:t>Implementación proceso de negocio “Contrato entre partes” en 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E78378F7-FCD9-4987-86C8-233A3EC3931F}" type="parTrans" cxnId="{64D81859-6564-410D-BFD6-335F9197A499}">
      <dgm:prSet/>
      <dgm:spPr/>
      <dgm:t>
        <a:bodyPr/>
        <a:lstStyle/>
        <a:p>
          <a:endParaRPr lang="es-CO"/>
        </a:p>
      </dgm:t>
    </dgm:pt>
    <dgm:pt modelId="{D683D3C8-FF78-4CE2-A1BB-C9AA778186D8}" type="sibTrans" cxnId="{64D81859-6564-410D-BFD6-335F9197A499}">
      <dgm:prSet/>
      <dgm:spPr/>
      <dgm:t>
        <a:bodyPr/>
        <a:lstStyle/>
        <a:p>
          <a:endParaRPr lang="es-CO"/>
        </a:p>
      </dgm:t>
    </dgm:pt>
    <dgm:pt modelId="{EA55E863-5718-45AC-BEA6-4844ED83959F}">
      <dgm:prSet phldrT="[Texto]" custT="1"/>
      <dgm:spPr/>
      <dgm:t>
        <a:bodyPr/>
        <a:lstStyle/>
        <a:p>
          <a:r>
            <a:rPr lang="es-ES" sz="2000" dirty="0" smtClean="0"/>
            <a:t>Planeación de implementación arquitectura TO-BE del </a:t>
          </a:r>
          <a:r>
            <a:rPr lang="es-ES" sz="2000" dirty="0" err="1" smtClean="0"/>
            <a:t>MarketPlace</a:t>
          </a:r>
          <a:endParaRPr lang="es-CO" sz="2000" dirty="0"/>
        </a:p>
      </dgm:t>
    </dgm:pt>
    <dgm:pt modelId="{B28B68E8-146D-4B9C-813A-C47CCFFA8E13}" type="parTrans" cxnId="{10120B8F-ACC0-4977-BF94-33CEF929EF6B}">
      <dgm:prSet/>
      <dgm:spPr/>
      <dgm:t>
        <a:bodyPr/>
        <a:lstStyle/>
        <a:p>
          <a:endParaRPr lang="es-CO"/>
        </a:p>
      </dgm:t>
    </dgm:pt>
    <dgm:pt modelId="{22E6BF36-0CB3-4485-8D13-404A8EE793F1}" type="sibTrans" cxnId="{10120B8F-ACC0-4977-BF94-33CEF929EF6B}">
      <dgm:prSet/>
      <dgm:spPr/>
      <dgm:t>
        <a:bodyPr/>
        <a:lstStyle/>
        <a:p>
          <a:endParaRPr lang="es-CO"/>
        </a:p>
      </dgm:t>
    </dgm:pt>
    <dgm:pt modelId="{9FADBC00-E2A7-42B2-9A58-1DF1AE0AEDD4}" type="pres">
      <dgm:prSet presAssocID="{80E1858E-EBFD-4F69-A32B-B4792E827DA7}" presName="linear" presStyleCnt="0">
        <dgm:presLayoutVars>
          <dgm:dir/>
          <dgm:resizeHandles val="exact"/>
        </dgm:presLayoutVars>
      </dgm:prSet>
      <dgm:spPr/>
    </dgm:pt>
    <dgm:pt modelId="{808387F4-228C-48D6-97B9-EAFC66BD4687}" type="pres">
      <dgm:prSet presAssocID="{0E90E9D0-9383-42C5-ADB2-CF4D55189663}" presName="comp" presStyleCnt="0"/>
      <dgm:spPr/>
    </dgm:pt>
    <dgm:pt modelId="{831CC9E5-A622-40B2-9442-A1B9826EFE53}" type="pres">
      <dgm:prSet presAssocID="{0E90E9D0-9383-42C5-ADB2-CF4D55189663}" presName="box" presStyleLbl="node1" presStyleIdx="0" presStyleCnt="2" custLinFactNeighborX="-1075"/>
      <dgm:spPr/>
      <dgm:t>
        <a:bodyPr/>
        <a:lstStyle/>
        <a:p>
          <a:endParaRPr lang="es-CO"/>
        </a:p>
      </dgm:t>
    </dgm:pt>
    <dgm:pt modelId="{63A1E216-DF9E-49C1-8BEB-21638D5E6436}" type="pres">
      <dgm:prSet presAssocID="{0E90E9D0-9383-42C5-ADB2-CF4D55189663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4137E18-6B34-4C61-86F2-32C70A31F92A}" type="pres">
      <dgm:prSet presAssocID="{0E90E9D0-9383-42C5-ADB2-CF4D5518966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028B3A-BAC7-4B78-96F2-954961C0124D}" type="pres">
      <dgm:prSet presAssocID="{D683D3C8-FF78-4CE2-A1BB-C9AA778186D8}" presName="spacer" presStyleCnt="0"/>
      <dgm:spPr/>
    </dgm:pt>
    <dgm:pt modelId="{4C6FC410-76EA-4F81-8578-3847D0819AE1}" type="pres">
      <dgm:prSet presAssocID="{EA55E863-5718-45AC-BEA6-4844ED83959F}" presName="comp" presStyleCnt="0"/>
      <dgm:spPr/>
    </dgm:pt>
    <dgm:pt modelId="{AA312BF6-B69E-4A8D-B98B-6EFD082C7689}" type="pres">
      <dgm:prSet presAssocID="{EA55E863-5718-45AC-BEA6-4844ED83959F}" presName="box" presStyleLbl="node1" presStyleIdx="1" presStyleCnt="2"/>
      <dgm:spPr/>
      <dgm:t>
        <a:bodyPr/>
        <a:lstStyle/>
        <a:p>
          <a:endParaRPr lang="es-CO"/>
        </a:p>
      </dgm:t>
    </dgm:pt>
    <dgm:pt modelId="{5E316374-F340-4390-9150-E48CB5675B2C}" type="pres">
      <dgm:prSet presAssocID="{EA55E863-5718-45AC-BEA6-4844ED83959F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E9FE194-C83B-4A75-9414-293596D928B5}" type="pres">
      <dgm:prSet presAssocID="{EA55E863-5718-45AC-BEA6-4844ED83959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5F5966B-94C5-46D6-A99A-6A3253149328}" type="presOf" srcId="{0E90E9D0-9383-42C5-ADB2-CF4D55189663}" destId="{831CC9E5-A622-40B2-9442-A1B9826EFE53}" srcOrd="0" destOrd="0" presId="urn:microsoft.com/office/officeart/2005/8/layout/vList4"/>
    <dgm:cxn modelId="{EC2EAFC1-36C1-4C6B-A7DB-C7DDDCA0EC63}" type="presOf" srcId="{80E1858E-EBFD-4F69-A32B-B4792E827DA7}" destId="{9FADBC00-E2A7-42B2-9A58-1DF1AE0AEDD4}" srcOrd="0" destOrd="0" presId="urn:microsoft.com/office/officeart/2005/8/layout/vList4"/>
    <dgm:cxn modelId="{64D81859-6564-410D-BFD6-335F9197A499}" srcId="{80E1858E-EBFD-4F69-A32B-B4792E827DA7}" destId="{0E90E9D0-9383-42C5-ADB2-CF4D55189663}" srcOrd="0" destOrd="0" parTransId="{E78378F7-FCD9-4987-86C8-233A3EC3931F}" sibTransId="{D683D3C8-FF78-4CE2-A1BB-C9AA778186D8}"/>
    <dgm:cxn modelId="{1E1F6B96-AFC6-4925-8468-ACB8777C08FD}" type="presOf" srcId="{EA55E863-5718-45AC-BEA6-4844ED83959F}" destId="{AA312BF6-B69E-4A8D-B98B-6EFD082C7689}" srcOrd="0" destOrd="0" presId="urn:microsoft.com/office/officeart/2005/8/layout/vList4"/>
    <dgm:cxn modelId="{0F2145B0-4EDC-4BEC-9AF8-9E36BBA4C85F}" type="presOf" srcId="{0E90E9D0-9383-42C5-ADB2-CF4D55189663}" destId="{F4137E18-6B34-4C61-86F2-32C70A31F92A}" srcOrd="1" destOrd="0" presId="urn:microsoft.com/office/officeart/2005/8/layout/vList4"/>
    <dgm:cxn modelId="{B56FA0AB-250E-47E9-8E61-67450C5684C3}" type="presOf" srcId="{EA55E863-5718-45AC-BEA6-4844ED83959F}" destId="{9E9FE194-C83B-4A75-9414-293596D928B5}" srcOrd="1" destOrd="0" presId="urn:microsoft.com/office/officeart/2005/8/layout/vList4"/>
    <dgm:cxn modelId="{10120B8F-ACC0-4977-BF94-33CEF929EF6B}" srcId="{80E1858E-EBFD-4F69-A32B-B4792E827DA7}" destId="{EA55E863-5718-45AC-BEA6-4844ED83959F}" srcOrd="1" destOrd="0" parTransId="{B28B68E8-146D-4B9C-813A-C47CCFFA8E13}" sibTransId="{22E6BF36-0CB3-4485-8D13-404A8EE793F1}"/>
    <dgm:cxn modelId="{70BF67E4-C0D4-4E64-B85E-1DC52328C951}" type="presParOf" srcId="{9FADBC00-E2A7-42B2-9A58-1DF1AE0AEDD4}" destId="{808387F4-228C-48D6-97B9-EAFC66BD4687}" srcOrd="0" destOrd="0" presId="urn:microsoft.com/office/officeart/2005/8/layout/vList4"/>
    <dgm:cxn modelId="{B40D6E9F-A9C7-4346-93C0-1256588739FC}" type="presParOf" srcId="{808387F4-228C-48D6-97B9-EAFC66BD4687}" destId="{831CC9E5-A622-40B2-9442-A1B9826EFE53}" srcOrd="0" destOrd="0" presId="urn:microsoft.com/office/officeart/2005/8/layout/vList4"/>
    <dgm:cxn modelId="{006009F0-EBBB-4609-9FEF-20FF9C4F4456}" type="presParOf" srcId="{808387F4-228C-48D6-97B9-EAFC66BD4687}" destId="{63A1E216-DF9E-49C1-8BEB-21638D5E6436}" srcOrd="1" destOrd="0" presId="urn:microsoft.com/office/officeart/2005/8/layout/vList4"/>
    <dgm:cxn modelId="{5D2121EA-5168-4961-A56D-CF10EC094B45}" type="presParOf" srcId="{808387F4-228C-48D6-97B9-EAFC66BD4687}" destId="{F4137E18-6B34-4C61-86F2-32C70A31F92A}" srcOrd="2" destOrd="0" presId="urn:microsoft.com/office/officeart/2005/8/layout/vList4"/>
    <dgm:cxn modelId="{BB089A0F-DDFE-4B15-B73D-1FDC64531828}" type="presParOf" srcId="{9FADBC00-E2A7-42B2-9A58-1DF1AE0AEDD4}" destId="{DE028B3A-BAC7-4B78-96F2-954961C0124D}" srcOrd="1" destOrd="0" presId="urn:microsoft.com/office/officeart/2005/8/layout/vList4"/>
    <dgm:cxn modelId="{7573D683-9B37-4D66-B113-976221B5AEF3}" type="presParOf" srcId="{9FADBC00-E2A7-42B2-9A58-1DF1AE0AEDD4}" destId="{4C6FC410-76EA-4F81-8578-3847D0819AE1}" srcOrd="2" destOrd="0" presId="urn:microsoft.com/office/officeart/2005/8/layout/vList4"/>
    <dgm:cxn modelId="{723E1546-00AC-4F18-BC3B-36DEF53F95FB}" type="presParOf" srcId="{4C6FC410-76EA-4F81-8578-3847D0819AE1}" destId="{AA312BF6-B69E-4A8D-B98B-6EFD082C7689}" srcOrd="0" destOrd="0" presId="urn:microsoft.com/office/officeart/2005/8/layout/vList4"/>
    <dgm:cxn modelId="{655C05C4-BA1E-42DE-BF68-FC4912C61C5B}" type="presParOf" srcId="{4C6FC410-76EA-4F81-8578-3847D0819AE1}" destId="{5E316374-F340-4390-9150-E48CB5675B2C}" srcOrd="1" destOrd="0" presId="urn:microsoft.com/office/officeart/2005/8/layout/vList4"/>
    <dgm:cxn modelId="{E38432F3-FF41-412E-8E54-EEB96C30A6BB}" type="presParOf" srcId="{4C6FC410-76EA-4F81-8578-3847D0819AE1}" destId="{9E9FE194-C83B-4A75-9414-293596D928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0F145-0D73-40F4-96E3-81446CEBAB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02B07DF4-9ED8-4DEF-AC4A-93EB19E6F104}">
      <dgm:prSet phldrT="[Texto]" custT="1"/>
      <dgm:spPr/>
      <dgm:t>
        <a:bodyPr/>
        <a:lstStyle/>
        <a:p>
          <a:r>
            <a:rPr lang="es-ES" sz="1600" b="1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noProof="0" dirty="0">
            <a:latin typeface="Calibri" pitchFamily="34" charset="0"/>
            <a:cs typeface="Calibri" pitchFamily="34" charset="0"/>
          </a:endParaRPr>
        </a:p>
      </dgm:t>
    </dgm:pt>
    <dgm:pt modelId="{B9201980-DF7A-4460-A01F-DDCE7EA28DEA}" type="parTrans" cxnId="{B46C028D-B47A-4A69-9CDC-0D02C2B53EE9}">
      <dgm:prSet/>
      <dgm:spPr/>
      <dgm:t>
        <a:bodyPr/>
        <a:lstStyle/>
        <a:p>
          <a:endParaRPr lang="es-CO"/>
        </a:p>
      </dgm:t>
    </dgm:pt>
    <dgm:pt modelId="{04538160-5A04-4923-B642-2912AA1075F6}" type="sibTrans" cxnId="{B46C028D-B47A-4A69-9CDC-0D02C2B53EE9}">
      <dgm:prSet/>
      <dgm:spPr/>
      <dgm:t>
        <a:bodyPr/>
        <a:lstStyle/>
        <a:p>
          <a:endParaRPr lang="es-CO"/>
        </a:p>
      </dgm:t>
    </dgm:pt>
    <dgm:pt modelId="{8C856B68-D767-48BD-ADA2-734A375DA13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24B71E51-F044-4738-AD69-CBA61DC7C86F}" type="parTrans" cxnId="{FFB89CE2-200E-4BC9-9CF0-0C6E6F8DE9DD}">
      <dgm:prSet/>
      <dgm:spPr/>
      <dgm:t>
        <a:bodyPr/>
        <a:lstStyle/>
        <a:p>
          <a:endParaRPr lang="es-CO"/>
        </a:p>
      </dgm:t>
    </dgm:pt>
    <dgm:pt modelId="{EF3E0389-C68B-4A89-82DB-5F6C57E44DF3}" type="sibTrans" cxnId="{FFB89CE2-200E-4BC9-9CF0-0C6E6F8DE9DD}">
      <dgm:prSet/>
      <dgm:spPr/>
      <dgm:t>
        <a:bodyPr/>
        <a:lstStyle/>
        <a:p>
          <a:endParaRPr lang="es-CO"/>
        </a:p>
      </dgm:t>
    </dgm:pt>
    <dgm:pt modelId="{F4AF6CB4-F82B-4765-9FBD-E679158BCFC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B8181D1A-8FE9-45A1-BFC5-855B554DC17B}" type="parTrans" cxnId="{A720D49A-72D4-4543-8023-233FBEAD484B}">
      <dgm:prSet/>
      <dgm:spPr/>
      <dgm:t>
        <a:bodyPr/>
        <a:lstStyle/>
        <a:p>
          <a:endParaRPr lang="es-CO"/>
        </a:p>
      </dgm:t>
    </dgm:pt>
    <dgm:pt modelId="{A031A12F-D9FA-4C6A-A03B-E3EA47DE918C}" type="sibTrans" cxnId="{A720D49A-72D4-4543-8023-233FBEAD484B}">
      <dgm:prSet/>
      <dgm:spPr/>
      <dgm:t>
        <a:bodyPr/>
        <a:lstStyle/>
        <a:p>
          <a:endParaRPr lang="es-CO"/>
        </a:p>
      </dgm:t>
    </dgm:pt>
    <dgm:pt modelId="{6EC0EDC3-9134-40B5-B32E-C34B80F00A2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89D35FDC-8E80-4625-9EAD-79FD7BD61DA8}" type="parTrans" cxnId="{9FF92B3E-65D1-4E9E-B59F-4320F8CC9940}">
      <dgm:prSet/>
      <dgm:spPr/>
      <dgm:t>
        <a:bodyPr/>
        <a:lstStyle/>
        <a:p>
          <a:endParaRPr lang="es-CO"/>
        </a:p>
      </dgm:t>
    </dgm:pt>
    <dgm:pt modelId="{6A1E0368-F577-42D4-821F-1FC37763CADC}" type="sibTrans" cxnId="{9FF92B3E-65D1-4E9E-B59F-4320F8CC9940}">
      <dgm:prSet/>
      <dgm:spPr/>
      <dgm:t>
        <a:bodyPr/>
        <a:lstStyle/>
        <a:p>
          <a:endParaRPr lang="es-CO"/>
        </a:p>
      </dgm:t>
    </dgm:pt>
    <dgm:pt modelId="{D32920A0-C3F9-4A2C-95FE-3E70F64F43E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53B22CF0-4F76-4D1E-A6CA-ECFB9BC289E7}" type="parTrans" cxnId="{CF713DD9-221F-4009-B8C2-3EC3C7001F9F}">
      <dgm:prSet/>
      <dgm:spPr/>
      <dgm:t>
        <a:bodyPr/>
        <a:lstStyle/>
        <a:p>
          <a:endParaRPr lang="es-CO"/>
        </a:p>
      </dgm:t>
    </dgm:pt>
    <dgm:pt modelId="{726CA12C-469F-4DC1-AE34-92728D3DEA0E}" type="sibTrans" cxnId="{CF713DD9-221F-4009-B8C2-3EC3C7001F9F}">
      <dgm:prSet/>
      <dgm:spPr/>
      <dgm:t>
        <a:bodyPr/>
        <a:lstStyle/>
        <a:p>
          <a:endParaRPr lang="es-CO"/>
        </a:p>
      </dgm:t>
    </dgm:pt>
    <dgm:pt modelId="{9322CC73-279D-4210-8B50-CF913AAB1FF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14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noProof="0" dirty="0">
            <a:latin typeface="Calibri" pitchFamily="34" charset="0"/>
            <a:cs typeface="Calibri" pitchFamily="34" charset="0"/>
          </a:endParaRPr>
        </a:p>
      </dgm:t>
    </dgm:pt>
    <dgm:pt modelId="{709308F9-F258-42DC-BE55-65257B607226}" type="parTrans" cxnId="{49FB4671-4433-4E20-8F05-7A4228AD5CB1}">
      <dgm:prSet/>
      <dgm:spPr/>
      <dgm:t>
        <a:bodyPr/>
        <a:lstStyle/>
        <a:p>
          <a:endParaRPr lang="es-CO"/>
        </a:p>
      </dgm:t>
    </dgm:pt>
    <dgm:pt modelId="{B9BE6F2F-6FE9-424F-A7B3-1D2037FE9022}" type="sibTrans" cxnId="{49FB4671-4433-4E20-8F05-7A4228AD5CB1}">
      <dgm:prSet/>
      <dgm:spPr/>
      <dgm:t>
        <a:bodyPr/>
        <a:lstStyle/>
        <a:p>
          <a:endParaRPr lang="es-CO"/>
        </a:p>
      </dgm:t>
    </dgm:pt>
    <dgm:pt modelId="{B08FB843-59FB-487C-B95B-06EE9E32D657}" type="pres">
      <dgm:prSet presAssocID="{43E0F145-0D73-40F4-96E3-81446CEBAB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E9380FE-31BF-4C44-8671-195941ED371B}" type="pres">
      <dgm:prSet presAssocID="{02B07DF4-9ED8-4DEF-AC4A-93EB19E6F104}" presName="parentLin" presStyleCnt="0"/>
      <dgm:spPr/>
      <dgm:t>
        <a:bodyPr/>
        <a:lstStyle/>
        <a:p>
          <a:endParaRPr lang="es-CO"/>
        </a:p>
      </dgm:t>
    </dgm:pt>
    <dgm:pt modelId="{13594C7C-3A47-4BB3-87E4-47D5E6365B21}" type="pres">
      <dgm:prSet presAssocID="{02B07DF4-9ED8-4DEF-AC4A-93EB19E6F104}" presName="parentLeftMargin" presStyleLbl="node1" presStyleIdx="0" presStyleCnt="1"/>
      <dgm:spPr/>
      <dgm:t>
        <a:bodyPr/>
        <a:lstStyle/>
        <a:p>
          <a:endParaRPr lang="es-CO"/>
        </a:p>
      </dgm:t>
    </dgm:pt>
    <dgm:pt modelId="{C003DF8F-4C79-47F4-B81F-351860C58F1B}" type="pres">
      <dgm:prSet presAssocID="{02B07DF4-9ED8-4DEF-AC4A-93EB19E6F10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12ABCB-11F3-4A4B-B4FD-C0DA705B93FF}" type="pres">
      <dgm:prSet presAssocID="{02B07DF4-9ED8-4DEF-AC4A-93EB19E6F104}" presName="negativeSpace" presStyleCnt="0"/>
      <dgm:spPr/>
      <dgm:t>
        <a:bodyPr/>
        <a:lstStyle/>
        <a:p>
          <a:endParaRPr lang="es-CO"/>
        </a:p>
      </dgm:t>
    </dgm:pt>
    <dgm:pt modelId="{BD62E7D3-7DF5-450D-8295-F6C23B1CE370}" type="pres">
      <dgm:prSet presAssocID="{02B07DF4-9ED8-4DEF-AC4A-93EB19E6F10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75A7BD6-4C65-4AD0-A003-427274D1A89D}" type="presOf" srcId="{02B07DF4-9ED8-4DEF-AC4A-93EB19E6F104}" destId="{13594C7C-3A47-4BB3-87E4-47D5E6365B21}" srcOrd="0" destOrd="0" presId="urn:microsoft.com/office/officeart/2005/8/layout/list1"/>
    <dgm:cxn modelId="{EF6EFD0F-84BF-459C-80DA-DABD95CB9871}" type="presOf" srcId="{D32920A0-C3F9-4A2C-95FE-3E70F64F43EA}" destId="{BD62E7D3-7DF5-450D-8295-F6C23B1CE370}" srcOrd="0" destOrd="3" presId="urn:microsoft.com/office/officeart/2005/8/layout/list1"/>
    <dgm:cxn modelId="{9FF92B3E-65D1-4E9E-B59F-4320F8CC9940}" srcId="{02B07DF4-9ED8-4DEF-AC4A-93EB19E6F104}" destId="{6EC0EDC3-9134-40B5-B32E-C34B80F00A2A}" srcOrd="2" destOrd="0" parTransId="{89D35FDC-8E80-4625-9EAD-79FD7BD61DA8}" sibTransId="{6A1E0368-F577-42D4-821F-1FC37763CADC}"/>
    <dgm:cxn modelId="{3A9F5A20-B58F-428F-90B7-71B529FDA569}" type="presOf" srcId="{9322CC73-279D-4210-8B50-CF913AAB1FF2}" destId="{BD62E7D3-7DF5-450D-8295-F6C23B1CE370}" srcOrd="0" destOrd="4" presId="urn:microsoft.com/office/officeart/2005/8/layout/list1"/>
    <dgm:cxn modelId="{FFB89CE2-200E-4BC9-9CF0-0C6E6F8DE9DD}" srcId="{02B07DF4-9ED8-4DEF-AC4A-93EB19E6F104}" destId="{8C856B68-D767-48BD-ADA2-734A375DA130}" srcOrd="0" destOrd="0" parTransId="{24B71E51-F044-4738-AD69-CBA61DC7C86F}" sibTransId="{EF3E0389-C68B-4A89-82DB-5F6C57E44DF3}"/>
    <dgm:cxn modelId="{18305F8E-7C30-4EDA-B59F-DFE3AD470AA9}" type="presOf" srcId="{43E0F145-0D73-40F4-96E3-81446CEBABAA}" destId="{B08FB843-59FB-487C-B95B-06EE9E32D657}" srcOrd="0" destOrd="0" presId="urn:microsoft.com/office/officeart/2005/8/layout/list1"/>
    <dgm:cxn modelId="{73E0C16D-48C2-4417-8D45-E88431F63DA0}" type="presOf" srcId="{6EC0EDC3-9134-40B5-B32E-C34B80F00A2A}" destId="{BD62E7D3-7DF5-450D-8295-F6C23B1CE370}" srcOrd="0" destOrd="2" presId="urn:microsoft.com/office/officeart/2005/8/layout/list1"/>
    <dgm:cxn modelId="{CF713DD9-221F-4009-B8C2-3EC3C7001F9F}" srcId="{02B07DF4-9ED8-4DEF-AC4A-93EB19E6F104}" destId="{D32920A0-C3F9-4A2C-95FE-3E70F64F43EA}" srcOrd="3" destOrd="0" parTransId="{53B22CF0-4F76-4D1E-A6CA-ECFB9BC289E7}" sibTransId="{726CA12C-469F-4DC1-AE34-92728D3DEA0E}"/>
    <dgm:cxn modelId="{4D4E4DCD-7FAF-451B-8F12-2158943677DF}" type="presOf" srcId="{F4AF6CB4-F82B-4765-9FBD-E679158BCFCA}" destId="{BD62E7D3-7DF5-450D-8295-F6C23B1CE370}" srcOrd="0" destOrd="1" presId="urn:microsoft.com/office/officeart/2005/8/layout/list1"/>
    <dgm:cxn modelId="{A720D49A-72D4-4543-8023-233FBEAD484B}" srcId="{02B07DF4-9ED8-4DEF-AC4A-93EB19E6F104}" destId="{F4AF6CB4-F82B-4765-9FBD-E679158BCFCA}" srcOrd="1" destOrd="0" parTransId="{B8181D1A-8FE9-45A1-BFC5-855B554DC17B}" sibTransId="{A031A12F-D9FA-4C6A-A03B-E3EA47DE918C}"/>
    <dgm:cxn modelId="{03243BDD-6A59-4009-81C9-2E2B84F43981}" type="presOf" srcId="{02B07DF4-9ED8-4DEF-AC4A-93EB19E6F104}" destId="{C003DF8F-4C79-47F4-B81F-351860C58F1B}" srcOrd="1" destOrd="0" presId="urn:microsoft.com/office/officeart/2005/8/layout/list1"/>
    <dgm:cxn modelId="{49FB4671-4433-4E20-8F05-7A4228AD5CB1}" srcId="{02B07DF4-9ED8-4DEF-AC4A-93EB19E6F104}" destId="{9322CC73-279D-4210-8B50-CF913AAB1FF2}" srcOrd="4" destOrd="0" parTransId="{709308F9-F258-42DC-BE55-65257B607226}" sibTransId="{B9BE6F2F-6FE9-424F-A7B3-1D2037FE9022}"/>
    <dgm:cxn modelId="{2A5E96A8-5833-4E70-8842-E5C0F12CCB50}" type="presOf" srcId="{8C856B68-D767-48BD-ADA2-734A375DA130}" destId="{BD62E7D3-7DF5-450D-8295-F6C23B1CE370}" srcOrd="0" destOrd="0" presId="urn:microsoft.com/office/officeart/2005/8/layout/list1"/>
    <dgm:cxn modelId="{B46C028D-B47A-4A69-9CDC-0D02C2B53EE9}" srcId="{43E0F145-0D73-40F4-96E3-81446CEBABAA}" destId="{02B07DF4-9ED8-4DEF-AC4A-93EB19E6F104}" srcOrd="0" destOrd="0" parTransId="{B9201980-DF7A-4460-A01F-DDCE7EA28DEA}" sibTransId="{04538160-5A04-4923-B642-2912AA1075F6}"/>
    <dgm:cxn modelId="{238D23AE-3C2D-4CB1-ADDD-52A9FAD6CA9A}" type="presParOf" srcId="{B08FB843-59FB-487C-B95B-06EE9E32D657}" destId="{FE9380FE-31BF-4C44-8671-195941ED371B}" srcOrd="0" destOrd="0" presId="urn:microsoft.com/office/officeart/2005/8/layout/list1"/>
    <dgm:cxn modelId="{DE849E91-03F3-4E17-8870-9CFF999A1F68}" type="presParOf" srcId="{FE9380FE-31BF-4C44-8671-195941ED371B}" destId="{13594C7C-3A47-4BB3-87E4-47D5E6365B21}" srcOrd="0" destOrd="0" presId="urn:microsoft.com/office/officeart/2005/8/layout/list1"/>
    <dgm:cxn modelId="{C4452F12-87D4-4AD2-9135-1D42BE4444EC}" type="presParOf" srcId="{FE9380FE-31BF-4C44-8671-195941ED371B}" destId="{C003DF8F-4C79-47F4-B81F-351860C58F1B}" srcOrd="1" destOrd="0" presId="urn:microsoft.com/office/officeart/2005/8/layout/list1"/>
    <dgm:cxn modelId="{2FA10FA0-7835-4BB0-A9C1-B15AEA93136E}" type="presParOf" srcId="{B08FB843-59FB-487C-B95B-06EE9E32D657}" destId="{EB12ABCB-11F3-4A4B-B4FD-C0DA705B93FF}" srcOrd="1" destOrd="0" presId="urn:microsoft.com/office/officeart/2005/8/layout/list1"/>
    <dgm:cxn modelId="{89F5DEC7-0CE4-4280-8262-D9FFC384C057}" type="presParOf" srcId="{B08FB843-59FB-487C-B95B-06EE9E32D657}" destId="{BD62E7D3-7DF5-450D-8295-F6C23B1CE3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EF6D2-CB04-47E7-8CED-66EA9D7CC2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DCC6E1B-165E-4928-BA5C-A056EFC2659C}">
      <dgm:prSet phldrT="[Texto]"/>
      <dgm:spPr/>
      <dgm:t>
        <a:bodyPr/>
        <a:lstStyle/>
        <a:p>
          <a:r>
            <a:rPr lang="es-CO" b="1" dirty="0" smtClean="0"/>
            <a:t>Los usuarios finales estaban poco involucrados en la definición del nuevo sistema</a:t>
          </a:r>
          <a:endParaRPr lang="es-CO" b="1" dirty="0"/>
        </a:p>
      </dgm:t>
    </dgm:pt>
    <dgm:pt modelId="{C3E48E5F-8E03-4B71-BD40-D7B7BEC0B5ED}" type="parTrans" cxnId="{5116C7E5-6C77-4AE0-81DA-2BC76DD0617F}">
      <dgm:prSet/>
      <dgm:spPr/>
      <dgm:t>
        <a:bodyPr/>
        <a:lstStyle/>
        <a:p>
          <a:endParaRPr lang="es-CO" b="1"/>
        </a:p>
      </dgm:t>
    </dgm:pt>
    <dgm:pt modelId="{1D39352D-C603-4A9A-A734-22EEED436759}" type="sibTrans" cxnId="{5116C7E5-6C77-4AE0-81DA-2BC76DD0617F}">
      <dgm:prSet/>
      <dgm:spPr/>
      <dgm:t>
        <a:bodyPr/>
        <a:lstStyle/>
        <a:p>
          <a:endParaRPr lang="es-CO" b="1"/>
        </a:p>
      </dgm:t>
    </dgm:pt>
    <dgm:pt modelId="{AE4AFFE6-8C91-4C96-9EEC-3C3256A42E63}">
      <dgm:prSet/>
      <dgm:spPr/>
      <dgm:t>
        <a:bodyPr/>
        <a:lstStyle/>
        <a:p>
          <a:r>
            <a:rPr lang="es-CO" b="1" dirty="0" smtClean="0"/>
            <a:t>Falta de consenso en las especificaciones resulto en ajustes tardios al proyecto</a:t>
          </a:r>
          <a:endParaRPr lang="es-CO" b="1" dirty="0"/>
        </a:p>
      </dgm:t>
    </dgm:pt>
    <dgm:pt modelId="{01DB99BB-D8CE-45C8-A98A-4ED417707A71}" type="parTrans" cxnId="{188B57A0-E8D7-49E2-A3F4-B9E706FE8456}">
      <dgm:prSet/>
      <dgm:spPr/>
      <dgm:t>
        <a:bodyPr/>
        <a:lstStyle/>
        <a:p>
          <a:endParaRPr lang="es-CO" b="1"/>
        </a:p>
      </dgm:t>
    </dgm:pt>
    <dgm:pt modelId="{4C7CF590-BD92-49B5-AE81-ECB427D7FC61}" type="sibTrans" cxnId="{188B57A0-E8D7-49E2-A3F4-B9E706FE8456}">
      <dgm:prSet/>
      <dgm:spPr/>
      <dgm:t>
        <a:bodyPr/>
        <a:lstStyle/>
        <a:p>
          <a:endParaRPr lang="es-CO" b="1"/>
        </a:p>
      </dgm:t>
    </dgm:pt>
    <dgm:pt modelId="{8EFC084C-5771-4FDF-B9C6-045831B75F5D}">
      <dgm:prSet/>
      <dgm:spPr/>
      <dgm:t>
        <a:bodyPr/>
        <a:lstStyle/>
        <a:p>
          <a:r>
            <a:rPr lang="es-CO" b="1" dirty="0" smtClean="0"/>
            <a:t>El servidor se daño con un mes de informacion, nadie hizo back-ups, lo que requiere configurar todo nuevamente</a:t>
          </a:r>
          <a:endParaRPr lang="es-CO" b="1" dirty="0"/>
        </a:p>
      </dgm:t>
    </dgm:pt>
    <dgm:pt modelId="{770312B4-DF62-4DFF-8250-BFF979525D22}" type="parTrans" cxnId="{977EC03C-2E3B-46A0-A2AD-6DF64F2F10DA}">
      <dgm:prSet/>
      <dgm:spPr/>
      <dgm:t>
        <a:bodyPr/>
        <a:lstStyle/>
        <a:p>
          <a:endParaRPr lang="es-CO" b="1"/>
        </a:p>
      </dgm:t>
    </dgm:pt>
    <dgm:pt modelId="{9BE9C076-68A5-4488-B551-F55BD2E8267B}" type="sibTrans" cxnId="{977EC03C-2E3B-46A0-A2AD-6DF64F2F10DA}">
      <dgm:prSet/>
      <dgm:spPr/>
      <dgm:t>
        <a:bodyPr/>
        <a:lstStyle/>
        <a:p>
          <a:endParaRPr lang="es-CO" b="1"/>
        </a:p>
      </dgm:t>
    </dgm:pt>
    <dgm:pt modelId="{0FBD0867-6036-44CB-9499-15F2F19B44FA}">
      <dgm:prSet/>
      <dgm:spPr/>
      <dgm:t>
        <a:bodyPr/>
        <a:lstStyle/>
        <a:p>
          <a:r>
            <a:rPr lang="es-CO" b="1" dirty="0" smtClean="0"/>
            <a:t>La base de datos diseñada cambio, requiriendo mas recursos y causando demoras</a:t>
          </a:r>
          <a:endParaRPr lang="es-CO" b="1" dirty="0"/>
        </a:p>
      </dgm:t>
    </dgm:pt>
    <dgm:pt modelId="{DFDD52A2-5A05-4E14-B23D-D072946A7EEB}" type="parTrans" cxnId="{E4147029-317E-404E-A9FF-17B004F5AC0C}">
      <dgm:prSet/>
      <dgm:spPr/>
      <dgm:t>
        <a:bodyPr/>
        <a:lstStyle/>
        <a:p>
          <a:endParaRPr lang="es-CO" b="1"/>
        </a:p>
      </dgm:t>
    </dgm:pt>
    <dgm:pt modelId="{78ECEE6D-C307-40B7-A5E9-6ADDD2E992A2}" type="sibTrans" cxnId="{E4147029-317E-404E-A9FF-17B004F5AC0C}">
      <dgm:prSet/>
      <dgm:spPr/>
      <dgm:t>
        <a:bodyPr/>
        <a:lstStyle/>
        <a:p>
          <a:endParaRPr lang="es-CO" b="1"/>
        </a:p>
      </dgm:t>
    </dgm:pt>
    <dgm:pt modelId="{84715991-0EEF-422D-9131-D043E2EFF107}">
      <dgm:prSet/>
      <dgm:spPr/>
      <dgm:t>
        <a:bodyPr/>
        <a:lstStyle/>
        <a:p>
          <a:r>
            <a:rPr lang="es-CO" b="1" dirty="0" smtClean="0"/>
            <a:t>Todos los componentes individuales pasaron sus pruebas, pero el sistema integrado fallo</a:t>
          </a:r>
          <a:endParaRPr lang="es-CO" b="1" dirty="0"/>
        </a:p>
      </dgm:t>
    </dgm:pt>
    <dgm:pt modelId="{C7673A18-03AA-4726-BCB7-7EE4AD7874BE}" type="parTrans" cxnId="{FF304ABC-2763-4B9B-9E4B-747FB79720D4}">
      <dgm:prSet/>
      <dgm:spPr/>
      <dgm:t>
        <a:bodyPr/>
        <a:lstStyle/>
        <a:p>
          <a:endParaRPr lang="es-CO" b="1"/>
        </a:p>
      </dgm:t>
    </dgm:pt>
    <dgm:pt modelId="{162B0B74-E683-4DF9-B36A-5A7A29EEC0B6}" type="sibTrans" cxnId="{FF304ABC-2763-4B9B-9E4B-747FB79720D4}">
      <dgm:prSet/>
      <dgm:spPr/>
      <dgm:t>
        <a:bodyPr/>
        <a:lstStyle/>
        <a:p>
          <a:endParaRPr lang="es-CO" b="1"/>
        </a:p>
      </dgm:t>
    </dgm:pt>
    <dgm:pt modelId="{0DDBDFC1-BA90-4404-B81A-D20D30379317}">
      <dgm:prSet/>
      <dgm:spPr/>
      <dgm:t>
        <a:bodyPr/>
        <a:lstStyle/>
        <a:p>
          <a:r>
            <a:rPr lang="es-CO" b="1" dirty="0" smtClean="0"/>
            <a:t>Varios proyectos comparten el mismo experto en la materia</a:t>
          </a:r>
          <a:endParaRPr lang="es-CO" b="1" dirty="0"/>
        </a:p>
      </dgm:t>
    </dgm:pt>
    <dgm:pt modelId="{AB5F6789-DDA4-438B-B0FF-B6F904617849}" type="parTrans" cxnId="{393814E1-41D1-4A4C-935A-2D254806A72E}">
      <dgm:prSet/>
      <dgm:spPr/>
      <dgm:t>
        <a:bodyPr/>
        <a:lstStyle/>
        <a:p>
          <a:endParaRPr lang="es-CO" b="1"/>
        </a:p>
      </dgm:t>
    </dgm:pt>
    <dgm:pt modelId="{06A009CB-A562-4975-8FD0-875E8FBB2AC2}" type="sibTrans" cxnId="{393814E1-41D1-4A4C-935A-2D254806A72E}">
      <dgm:prSet/>
      <dgm:spPr/>
      <dgm:t>
        <a:bodyPr/>
        <a:lstStyle/>
        <a:p>
          <a:endParaRPr lang="es-CO" b="1"/>
        </a:p>
      </dgm:t>
    </dgm:pt>
    <dgm:pt modelId="{8C705FB2-7503-4417-85BE-58E13FFB103E}">
      <dgm:prSet/>
      <dgm:spPr/>
      <dgm:t>
        <a:bodyPr/>
        <a:lstStyle/>
        <a:p>
          <a:r>
            <a:rPr lang="es-CO" b="1" dirty="0" smtClean="0"/>
            <a:t>Limitaciones de la plataforma tecnologica e inconvenientes recurrentes de la misma hicieron que el proceso de desarrollo fuera lento</a:t>
          </a:r>
          <a:endParaRPr lang="es-CO" b="1" dirty="0"/>
        </a:p>
      </dgm:t>
    </dgm:pt>
    <dgm:pt modelId="{842C5CD6-1EB2-4333-A3AD-C3C91A881B1F}" type="parTrans" cxnId="{8247B79E-03CE-4C7D-B005-A31A87AABE8C}">
      <dgm:prSet/>
      <dgm:spPr/>
      <dgm:t>
        <a:bodyPr/>
        <a:lstStyle/>
        <a:p>
          <a:endParaRPr lang="es-CO" b="1"/>
        </a:p>
      </dgm:t>
    </dgm:pt>
    <dgm:pt modelId="{9897CF1E-7185-46A1-9DEE-D051BDFC02A8}" type="sibTrans" cxnId="{8247B79E-03CE-4C7D-B005-A31A87AABE8C}">
      <dgm:prSet/>
      <dgm:spPr/>
      <dgm:t>
        <a:bodyPr/>
        <a:lstStyle/>
        <a:p>
          <a:endParaRPr lang="es-CO" b="1"/>
        </a:p>
      </dgm:t>
    </dgm:pt>
    <dgm:pt modelId="{8AEE1BE8-2D04-4649-8D7D-19E56EBF4712}" type="pres">
      <dgm:prSet presAssocID="{54CEF6D2-CB04-47E7-8CED-66EA9D7CC2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736E8D-AEB2-47E1-BCE0-73AED4728B95}" type="pres">
      <dgm:prSet presAssocID="{DDCC6E1B-165E-4928-BA5C-A056EFC2659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76098D0-E1F1-4701-96D8-A1EEB109D8C8}" type="pres">
      <dgm:prSet presAssocID="{1D39352D-C603-4A9A-A734-22EEED436759}" presName="spacer" presStyleCnt="0"/>
      <dgm:spPr/>
      <dgm:t>
        <a:bodyPr/>
        <a:lstStyle/>
        <a:p>
          <a:endParaRPr lang="es-CO"/>
        </a:p>
      </dgm:t>
    </dgm:pt>
    <dgm:pt modelId="{AB8E3944-099D-4088-9719-1ECC12F0C416}" type="pres">
      <dgm:prSet presAssocID="{AE4AFFE6-8C91-4C96-9EEC-3C3256A42E6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7CA94A-1CBB-49AB-BB3B-AFE961767271}" type="pres">
      <dgm:prSet presAssocID="{4C7CF590-BD92-49B5-AE81-ECB427D7FC61}" presName="spacer" presStyleCnt="0"/>
      <dgm:spPr/>
      <dgm:t>
        <a:bodyPr/>
        <a:lstStyle/>
        <a:p>
          <a:endParaRPr lang="es-CO"/>
        </a:p>
      </dgm:t>
    </dgm:pt>
    <dgm:pt modelId="{FB8E292F-137A-40D2-B006-223D952D9B66}" type="pres">
      <dgm:prSet presAssocID="{8EFC084C-5771-4FDF-B9C6-045831B75F5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F155C8-D760-4FB4-8E05-0A3B2A3F34F2}" type="pres">
      <dgm:prSet presAssocID="{9BE9C076-68A5-4488-B551-F55BD2E8267B}" presName="spacer" presStyleCnt="0"/>
      <dgm:spPr/>
      <dgm:t>
        <a:bodyPr/>
        <a:lstStyle/>
        <a:p>
          <a:endParaRPr lang="es-CO"/>
        </a:p>
      </dgm:t>
    </dgm:pt>
    <dgm:pt modelId="{A756CA6B-6CC6-40BD-9DE0-AF5CD9850560}" type="pres">
      <dgm:prSet presAssocID="{0FBD0867-6036-44CB-9499-15F2F19B44F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88B078-D217-4563-94F0-C584D839B9AC}" type="pres">
      <dgm:prSet presAssocID="{78ECEE6D-C307-40B7-A5E9-6ADDD2E992A2}" presName="spacer" presStyleCnt="0"/>
      <dgm:spPr/>
      <dgm:t>
        <a:bodyPr/>
        <a:lstStyle/>
        <a:p>
          <a:endParaRPr lang="es-CO"/>
        </a:p>
      </dgm:t>
    </dgm:pt>
    <dgm:pt modelId="{718F626C-3C91-4194-984F-921E23C3A77D}" type="pres">
      <dgm:prSet presAssocID="{84715991-0EEF-422D-9131-D043E2EFF10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51E311E-5BD2-4B7E-A851-EE8E8A1AF74D}" type="pres">
      <dgm:prSet presAssocID="{162B0B74-E683-4DF9-B36A-5A7A29EEC0B6}" presName="spacer" presStyleCnt="0"/>
      <dgm:spPr/>
      <dgm:t>
        <a:bodyPr/>
        <a:lstStyle/>
        <a:p>
          <a:endParaRPr lang="es-CO"/>
        </a:p>
      </dgm:t>
    </dgm:pt>
    <dgm:pt modelId="{60814FAF-626D-45B0-B83B-189B870CB1C5}" type="pres">
      <dgm:prSet presAssocID="{0DDBDFC1-BA90-4404-B81A-D20D3037931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AA1C8B-25E1-4806-B7AB-06B5358AE965}" type="pres">
      <dgm:prSet presAssocID="{06A009CB-A562-4975-8FD0-875E8FBB2AC2}" presName="spacer" presStyleCnt="0"/>
      <dgm:spPr/>
      <dgm:t>
        <a:bodyPr/>
        <a:lstStyle/>
        <a:p>
          <a:endParaRPr lang="es-CO"/>
        </a:p>
      </dgm:t>
    </dgm:pt>
    <dgm:pt modelId="{6A880396-DE93-4892-B2FE-419830D503D2}" type="pres">
      <dgm:prSet presAssocID="{8C705FB2-7503-4417-85BE-58E13FFB103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4147029-317E-404E-A9FF-17B004F5AC0C}" srcId="{54CEF6D2-CB04-47E7-8CED-66EA9D7CC2EE}" destId="{0FBD0867-6036-44CB-9499-15F2F19B44FA}" srcOrd="3" destOrd="0" parTransId="{DFDD52A2-5A05-4E14-B23D-D072946A7EEB}" sibTransId="{78ECEE6D-C307-40B7-A5E9-6ADDD2E992A2}"/>
    <dgm:cxn modelId="{CFACEEC2-9690-42EA-8336-0262617A7D79}" type="presOf" srcId="{0DDBDFC1-BA90-4404-B81A-D20D30379317}" destId="{60814FAF-626D-45B0-B83B-189B870CB1C5}" srcOrd="0" destOrd="0" presId="urn:microsoft.com/office/officeart/2005/8/layout/vList2"/>
    <dgm:cxn modelId="{393814E1-41D1-4A4C-935A-2D254806A72E}" srcId="{54CEF6D2-CB04-47E7-8CED-66EA9D7CC2EE}" destId="{0DDBDFC1-BA90-4404-B81A-D20D30379317}" srcOrd="5" destOrd="0" parTransId="{AB5F6789-DDA4-438B-B0FF-B6F904617849}" sibTransId="{06A009CB-A562-4975-8FD0-875E8FBB2AC2}"/>
    <dgm:cxn modelId="{04E26D9E-BD80-4A50-907B-5D53BDFBC83E}" type="presOf" srcId="{0FBD0867-6036-44CB-9499-15F2F19B44FA}" destId="{A756CA6B-6CC6-40BD-9DE0-AF5CD9850560}" srcOrd="0" destOrd="0" presId="urn:microsoft.com/office/officeart/2005/8/layout/vList2"/>
    <dgm:cxn modelId="{FF304ABC-2763-4B9B-9E4B-747FB79720D4}" srcId="{54CEF6D2-CB04-47E7-8CED-66EA9D7CC2EE}" destId="{84715991-0EEF-422D-9131-D043E2EFF107}" srcOrd="4" destOrd="0" parTransId="{C7673A18-03AA-4726-BCB7-7EE4AD7874BE}" sibTransId="{162B0B74-E683-4DF9-B36A-5A7A29EEC0B6}"/>
    <dgm:cxn modelId="{31AFFBF9-DBB9-47DD-BB34-00BCD11AF422}" type="presOf" srcId="{AE4AFFE6-8C91-4C96-9EEC-3C3256A42E63}" destId="{AB8E3944-099D-4088-9719-1ECC12F0C416}" srcOrd="0" destOrd="0" presId="urn:microsoft.com/office/officeart/2005/8/layout/vList2"/>
    <dgm:cxn modelId="{FC5DBA73-E53C-4C43-8205-3334465579EC}" type="presOf" srcId="{8EFC084C-5771-4FDF-B9C6-045831B75F5D}" destId="{FB8E292F-137A-40D2-B006-223D952D9B66}" srcOrd="0" destOrd="0" presId="urn:microsoft.com/office/officeart/2005/8/layout/vList2"/>
    <dgm:cxn modelId="{8247B79E-03CE-4C7D-B005-A31A87AABE8C}" srcId="{54CEF6D2-CB04-47E7-8CED-66EA9D7CC2EE}" destId="{8C705FB2-7503-4417-85BE-58E13FFB103E}" srcOrd="6" destOrd="0" parTransId="{842C5CD6-1EB2-4333-A3AD-C3C91A881B1F}" sibTransId="{9897CF1E-7185-46A1-9DEE-D051BDFC02A8}"/>
    <dgm:cxn modelId="{5116C7E5-6C77-4AE0-81DA-2BC76DD0617F}" srcId="{54CEF6D2-CB04-47E7-8CED-66EA9D7CC2EE}" destId="{DDCC6E1B-165E-4928-BA5C-A056EFC2659C}" srcOrd="0" destOrd="0" parTransId="{C3E48E5F-8E03-4B71-BD40-D7B7BEC0B5ED}" sibTransId="{1D39352D-C603-4A9A-A734-22EEED436759}"/>
    <dgm:cxn modelId="{C8BD9318-811E-436D-9784-042F3B44994B}" type="presOf" srcId="{DDCC6E1B-165E-4928-BA5C-A056EFC2659C}" destId="{2D736E8D-AEB2-47E1-BCE0-73AED4728B95}" srcOrd="0" destOrd="0" presId="urn:microsoft.com/office/officeart/2005/8/layout/vList2"/>
    <dgm:cxn modelId="{33B1C0A6-7F51-4461-B452-21F1DF036933}" type="presOf" srcId="{8C705FB2-7503-4417-85BE-58E13FFB103E}" destId="{6A880396-DE93-4892-B2FE-419830D503D2}" srcOrd="0" destOrd="0" presId="urn:microsoft.com/office/officeart/2005/8/layout/vList2"/>
    <dgm:cxn modelId="{188B57A0-E8D7-49E2-A3F4-B9E706FE8456}" srcId="{54CEF6D2-CB04-47E7-8CED-66EA9D7CC2EE}" destId="{AE4AFFE6-8C91-4C96-9EEC-3C3256A42E63}" srcOrd="1" destOrd="0" parTransId="{01DB99BB-D8CE-45C8-A98A-4ED417707A71}" sibTransId="{4C7CF590-BD92-49B5-AE81-ECB427D7FC61}"/>
    <dgm:cxn modelId="{977EC03C-2E3B-46A0-A2AD-6DF64F2F10DA}" srcId="{54CEF6D2-CB04-47E7-8CED-66EA9D7CC2EE}" destId="{8EFC084C-5771-4FDF-B9C6-045831B75F5D}" srcOrd="2" destOrd="0" parTransId="{770312B4-DF62-4DFF-8250-BFF979525D22}" sibTransId="{9BE9C076-68A5-4488-B551-F55BD2E8267B}"/>
    <dgm:cxn modelId="{E615A5B3-2AF8-4145-B323-1E1A485643DE}" type="presOf" srcId="{54CEF6D2-CB04-47E7-8CED-66EA9D7CC2EE}" destId="{8AEE1BE8-2D04-4649-8D7D-19E56EBF4712}" srcOrd="0" destOrd="0" presId="urn:microsoft.com/office/officeart/2005/8/layout/vList2"/>
    <dgm:cxn modelId="{0F1E5E9D-5576-48BD-B38A-3AF5847B2E7E}" type="presOf" srcId="{84715991-0EEF-422D-9131-D043E2EFF107}" destId="{718F626C-3C91-4194-984F-921E23C3A77D}" srcOrd="0" destOrd="0" presId="urn:microsoft.com/office/officeart/2005/8/layout/vList2"/>
    <dgm:cxn modelId="{762391F9-8A13-4B79-9CF2-97EB4C7C9B7E}" type="presParOf" srcId="{8AEE1BE8-2D04-4649-8D7D-19E56EBF4712}" destId="{2D736E8D-AEB2-47E1-BCE0-73AED4728B95}" srcOrd="0" destOrd="0" presId="urn:microsoft.com/office/officeart/2005/8/layout/vList2"/>
    <dgm:cxn modelId="{D75E2133-EC83-49CE-9E43-B3F55F9F3A6F}" type="presParOf" srcId="{8AEE1BE8-2D04-4649-8D7D-19E56EBF4712}" destId="{976098D0-E1F1-4701-96D8-A1EEB109D8C8}" srcOrd="1" destOrd="0" presId="urn:microsoft.com/office/officeart/2005/8/layout/vList2"/>
    <dgm:cxn modelId="{53A364EE-8E0F-498A-BDC3-B630238B0CA6}" type="presParOf" srcId="{8AEE1BE8-2D04-4649-8D7D-19E56EBF4712}" destId="{AB8E3944-099D-4088-9719-1ECC12F0C416}" srcOrd="2" destOrd="0" presId="urn:microsoft.com/office/officeart/2005/8/layout/vList2"/>
    <dgm:cxn modelId="{2E8A3AA5-2C3D-46A1-B441-FA548AC2BC54}" type="presParOf" srcId="{8AEE1BE8-2D04-4649-8D7D-19E56EBF4712}" destId="{FF7CA94A-1CBB-49AB-BB3B-AFE961767271}" srcOrd="3" destOrd="0" presId="urn:microsoft.com/office/officeart/2005/8/layout/vList2"/>
    <dgm:cxn modelId="{EAD191DE-E0A8-45DE-A16E-0971ADE3AD91}" type="presParOf" srcId="{8AEE1BE8-2D04-4649-8D7D-19E56EBF4712}" destId="{FB8E292F-137A-40D2-B006-223D952D9B66}" srcOrd="4" destOrd="0" presId="urn:microsoft.com/office/officeart/2005/8/layout/vList2"/>
    <dgm:cxn modelId="{7D0501AA-4F1A-430D-AABC-987DDF26E544}" type="presParOf" srcId="{8AEE1BE8-2D04-4649-8D7D-19E56EBF4712}" destId="{C9F155C8-D760-4FB4-8E05-0A3B2A3F34F2}" srcOrd="5" destOrd="0" presId="urn:microsoft.com/office/officeart/2005/8/layout/vList2"/>
    <dgm:cxn modelId="{216D203D-4DFD-4538-A2E5-1E52EE15ABC6}" type="presParOf" srcId="{8AEE1BE8-2D04-4649-8D7D-19E56EBF4712}" destId="{A756CA6B-6CC6-40BD-9DE0-AF5CD9850560}" srcOrd="6" destOrd="0" presId="urn:microsoft.com/office/officeart/2005/8/layout/vList2"/>
    <dgm:cxn modelId="{CAEEB7E0-09D9-413D-860F-6F7B24D15ED7}" type="presParOf" srcId="{8AEE1BE8-2D04-4649-8D7D-19E56EBF4712}" destId="{A488B078-D217-4563-94F0-C584D839B9AC}" srcOrd="7" destOrd="0" presId="urn:microsoft.com/office/officeart/2005/8/layout/vList2"/>
    <dgm:cxn modelId="{1981E463-D79F-4097-BBD7-6E3BA6A1254B}" type="presParOf" srcId="{8AEE1BE8-2D04-4649-8D7D-19E56EBF4712}" destId="{718F626C-3C91-4194-984F-921E23C3A77D}" srcOrd="8" destOrd="0" presId="urn:microsoft.com/office/officeart/2005/8/layout/vList2"/>
    <dgm:cxn modelId="{9513D083-A252-4DAA-BC44-ED51ACCA86D3}" type="presParOf" srcId="{8AEE1BE8-2D04-4649-8D7D-19E56EBF4712}" destId="{A51E311E-5BD2-4B7E-A851-EE8E8A1AF74D}" srcOrd="9" destOrd="0" presId="urn:microsoft.com/office/officeart/2005/8/layout/vList2"/>
    <dgm:cxn modelId="{F366796A-7A5D-405B-B51B-9D95A0B24672}" type="presParOf" srcId="{8AEE1BE8-2D04-4649-8D7D-19E56EBF4712}" destId="{60814FAF-626D-45B0-B83B-189B870CB1C5}" srcOrd="10" destOrd="0" presId="urn:microsoft.com/office/officeart/2005/8/layout/vList2"/>
    <dgm:cxn modelId="{EA0E4651-C35B-4799-AA26-F75ABC2807A5}" type="presParOf" srcId="{8AEE1BE8-2D04-4649-8D7D-19E56EBF4712}" destId="{EFAA1C8B-25E1-4806-B7AB-06B5358AE965}" srcOrd="11" destOrd="0" presId="urn:microsoft.com/office/officeart/2005/8/layout/vList2"/>
    <dgm:cxn modelId="{683EA412-CDB3-48D0-B0D8-6AA0680444C3}" type="presParOf" srcId="{8AEE1BE8-2D04-4649-8D7D-19E56EBF4712}" destId="{6A880396-DE93-4892-B2FE-419830D503D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70ABEA-2FC7-4B74-AB1F-4D0AFA57280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E00C1-DEEE-46AC-AB2A-A2AE326AD960}">
      <dgm:prSet phldrT="[Texto]"/>
      <dgm:spPr/>
      <dgm:t>
        <a:bodyPr/>
        <a:lstStyle/>
        <a:p>
          <a:r>
            <a:rPr lang="es-CO" dirty="0" err="1" smtClean="0"/>
            <a:t>Hosting</a:t>
          </a:r>
          <a:r>
            <a:rPr lang="es-CO" dirty="0" smtClean="0"/>
            <a:t> del proyecto</a:t>
          </a:r>
          <a:endParaRPr lang="en-US" dirty="0"/>
        </a:p>
      </dgm:t>
    </dgm:pt>
    <dgm:pt modelId="{40C2BCD9-F1DE-4F00-A436-A411D3B6B44C}" type="parTrans" cxnId="{5FD63B60-512B-4DF0-867D-3AD98C65616E}">
      <dgm:prSet/>
      <dgm:spPr/>
      <dgm:t>
        <a:bodyPr/>
        <a:lstStyle/>
        <a:p>
          <a:endParaRPr lang="en-US"/>
        </a:p>
      </dgm:t>
    </dgm:pt>
    <dgm:pt modelId="{AD3A735A-5ED0-49C7-A464-BE591A70A318}" type="sibTrans" cxnId="{5FD63B60-512B-4DF0-867D-3AD98C65616E}">
      <dgm:prSet/>
      <dgm:spPr/>
      <dgm:t>
        <a:bodyPr/>
        <a:lstStyle/>
        <a:p>
          <a:endParaRPr lang="en-US"/>
        </a:p>
      </dgm:t>
    </dgm:pt>
    <dgm:pt modelId="{95F12381-D8FC-4BB7-AE5C-03869EB2E277}">
      <dgm:prSet phldrT="[Texto]"/>
      <dgm:spPr/>
      <dgm:t>
        <a:bodyPr/>
        <a:lstStyle/>
        <a:p>
          <a:r>
            <a:rPr lang="es-CO" dirty="0" smtClean="0"/>
            <a:t>Entorno de desarrollo</a:t>
          </a:r>
          <a:endParaRPr lang="en-US" dirty="0"/>
        </a:p>
      </dgm:t>
    </dgm:pt>
    <dgm:pt modelId="{01E08375-83A6-44EF-80E6-A89B3F166003}" type="parTrans" cxnId="{EF30267B-19EF-4345-892D-788C4A6E807F}">
      <dgm:prSet/>
      <dgm:spPr/>
      <dgm:t>
        <a:bodyPr/>
        <a:lstStyle/>
        <a:p>
          <a:endParaRPr lang="en-US"/>
        </a:p>
      </dgm:t>
    </dgm:pt>
    <dgm:pt modelId="{D97C0E5D-4445-471C-A52B-5130628F22DC}" type="sibTrans" cxnId="{EF30267B-19EF-4345-892D-788C4A6E807F}">
      <dgm:prSet/>
      <dgm:spPr/>
      <dgm:t>
        <a:bodyPr/>
        <a:lstStyle/>
        <a:p>
          <a:endParaRPr lang="en-US"/>
        </a:p>
      </dgm:t>
    </dgm:pt>
    <dgm:pt modelId="{CFAB2459-C02B-4B5F-BCD6-115ACEA19C6D}">
      <dgm:prSet phldrT="[Texto]"/>
      <dgm:spPr/>
      <dgm:t>
        <a:bodyPr/>
        <a:lstStyle/>
        <a:p>
          <a:r>
            <a:rPr lang="es-CO" dirty="0" smtClean="0"/>
            <a:t>Control de versiones</a:t>
          </a:r>
          <a:endParaRPr lang="en-US" dirty="0"/>
        </a:p>
      </dgm:t>
    </dgm:pt>
    <dgm:pt modelId="{92010C60-94EE-4F23-96CC-DD874D4A2114}" type="parTrans" cxnId="{6E0DD019-3177-4CE3-9035-803F65BD8460}">
      <dgm:prSet/>
      <dgm:spPr/>
      <dgm:t>
        <a:bodyPr/>
        <a:lstStyle/>
        <a:p>
          <a:endParaRPr lang="en-US"/>
        </a:p>
      </dgm:t>
    </dgm:pt>
    <dgm:pt modelId="{ED471FC9-8AB2-4AE4-9FE2-E16064D7D8AE}" type="sibTrans" cxnId="{6E0DD019-3177-4CE3-9035-803F65BD8460}">
      <dgm:prSet/>
      <dgm:spPr/>
      <dgm:t>
        <a:bodyPr/>
        <a:lstStyle/>
        <a:p>
          <a:endParaRPr lang="en-US"/>
        </a:p>
      </dgm:t>
    </dgm:pt>
    <dgm:pt modelId="{04FC1204-CB65-49D1-BDD0-7AE523D12892}">
      <dgm:prSet phldrT="[Texto]"/>
      <dgm:spPr/>
      <dgm:t>
        <a:bodyPr/>
        <a:lstStyle/>
        <a:p>
          <a:r>
            <a:rPr lang="es-CO" dirty="0" smtClean="0"/>
            <a:t>Project</a:t>
          </a:r>
          <a:endParaRPr lang="en-US" dirty="0"/>
        </a:p>
      </dgm:t>
    </dgm:pt>
    <dgm:pt modelId="{695DF310-B586-40EA-831A-C99945F723FC}" type="parTrans" cxnId="{40748FE7-4445-465D-B6E7-094CDFE70A93}">
      <dgm:prSet/>
      <dgm:spPr/>
      <dgm:t>
        <a:bodyPr/>
        <a:lstStyle/>
        <a:p>
          <a:endParaRPr lang="en-US"/>
        </a:p>
      </dgm:t>
    </dgm:pt>
    <dgm:pt modelId="{BBF5EDFB-70EC-4548-AC2B-A9E8E5623D68}" type="sibTrans" cxnId="{40748FE7-4445-465D-B6E7-094CDFE70A93}">
      <dgm:prSet/>
      <dgm:spPr/>
      <dgm:t>
        <a:bodyPr/>
        <a:lstStyle/>
        <a:p>
          <a:endParaRPr lang="en-US"/>
        </a:p>
      </dgm:t>
    </dgm:pt>
    <dgm:pt modelId="{5F4097F7-9546-4A44-AB18-940A4BD467AF}">
      <dgm:prSet phldrT="[Texto]"/>
      <dgm:spPr/>
      <dgm:t>
        <a:bodyPr/>
        <a:lstStyle/>
        <a:p>
          <a:r>
            <a:rPr lang="es-CO" dirty="0" smtClean="0"/>
            <a:t>Formularios Google</a:t>
          </a:r>
          <a:endParaRPr lang="en-US" dirty="0"/>
        </a:p>
      </dgm:t>
    </dgm:pt>
    <dgm:pt modelId="{4871769A-D252-4870-B2BA-66FC04A1E6D4}" type="parTrans" cxnId="{8AF1EE51-CC15-416C-BA42-6FC216EEC729}">
      <dgm:prSet/>
      <dgm:spPr/>
      <dgm:t>
        <a:bodyPr/>
        <a:lstStyle/>
        <a:p>
          <a:endParaRPr lang="en-US"/>
        </a:p>
      </dgm:t>
    </dgm:pt>
    <dgm:pt modelId="{F0E491A8-0929-4C4B-A14E-3D4EAF96A74B}" type="sibTrans" cxnId="{8AF1EE51-CC15-416C-BA42-6FC216EEC729}">
      <dgm:prSet/>
      <dgm:spPr/>
      <dgm:t>
        <a:bodyPr/>
        <a:lstStyle/>
        <a:p>
          <a:endParaRPr lang="en-US"/>
        </a:p>
      </dgm:t>
    </dgm:pt>
    <dgm:pt modelId="{6921403C-3A1E-437B-B127-B6BC91D950B1}" type="pres">
      <dgm:prSet presAssocID="{8170ABEA-2FC7-4B74-AB1F-4D0AFA5728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E73D2-02D3-4033-914F-56E804AF10D9}" type="pres">
      <dgm:prSet presAssocID="{B70E00C1-DEEE-46AC-AB2A-A2AE326AD960}" presName="dummy" presStyleCnt="0"/>
      <dgm:spPr/>
    </dgm:pt>
    <dgm:pt modelId="{94DA9C2B-640A-41A0-9E49-D78FBDB2BEA4}" type="pres">
      <dgm:prSet presAssocID="{B70E00C1-DEEE-46AC-AB2A-A2AE326AD96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71637-EDF8-4154-9D41-E53E8C2F9621}" type="pres">
      <dgm:prSet presAssocID="{AD3A735A-5ED0-49C7-A464-BE591A70A318}" presName="sibTrans" presStyleLbl="node1" presStyleIdx="0" presStyleCnt="5"/>
      <dgm:spPr/>
      <dgm:t>
        <a:bodyPr/>
        <a:lstStyle/>
        <a:p>
          <a:endParaRPr lang="en-US"/>
        </a:p>
      </dgm:t>
    </dgm:pt>
    <dgm:pt modelId="{26092E9E-A526-4A27-A777-B29EB909B580}" type="pres">
      <dgm:prSet presAssocID="{95F12381-D8FC-4BB7-AE5C-03869EB2E277}" presName="dummy" presStyleCnt="0"/>
      <dgm:spPr/>
    </dgm:pt>
    <dgm:pt modelId="{E4904F49-245F-44D1-AC37-0E3ED414FBD0}" type="pres">
      <dgm:prSet presAssocID="{95F12381-D8FC-4BB7-AE5C-03869EB2E2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C3DF8-8AFE-4E34-A9B4-48A686CE75E4}" type="pres">
      <dgm:prSet presAssocID="{D97C0E5D-4445-471C-A52B-5130628F22DC}" presName="sibTrans" presStyleLbl="node1" presStyleIdx="1" presStyleCnt="5"/>
      <dgm:spPr/>
      <dgm:t>
        <a:bodyPr/>
        <a:lstStyle/>
        <a:p>
          <a:endParaRPr lang="en-US"/>
        </a:p>
      </dgm:t>
    </dgm:pt>
    <dgm:pt modelId="{C7CE2F40-0B0D-4904-ADC7-5131C1AD4B38}" type="pres">
      <dgm:prSet presAssocID="{CFAB2459-C02B-4B5F-BCD6-115ACEA19C6D}" presName="dummy" presStyleCnt="0"/>
      <dgm:spPr/>
    </dgm:pt>
    <dgm:pt modelId="{D80A0990-667E-4767-8812-61742A8EAA83}" type="pres">
      <dgm:prSet presAssocID="{CFAB2459-C02B-4B5F-BCD6-115ACEA19C6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06AE4-8EAD-45D4-BB7A-1C36D140DE89}" type="pres">
      <dgm:prSet presAssocID="{ED471FC9-8AB2-4AE4-9FE2-E16064D7D8AE}" presName="sibTrans" presStyleLbl="node1" presStyleIdx="2" presStyleCnt="5"/>
      <dgm:spPr/>
      <dgm:t>
        <a:bodyPr/>
        <a:lstStyle/>
        <a:p>
          <a:endParaRPr lang="en-US"/>
        </a:p>
      </dgm:t>
    </dgm:pt>
    <dgm:pt modelId="{400C0C3B-EC87-4CB4-A0B0-D1B2D792AF0E}" type="pres">
      <dgm:prSet presAssocID="{04FC1204-CB65-49D1-BDD0-7AE523D12892}" presName="dummy" presStyleCnt="0"/>
      <dgm:spPr/>
    </dgm:pt>
    <dgm:pt modelId="{BF658DCD-107B-47E7-A24F-1C05C8D6FC0D}" type="pres">
      <dgm:prSet presAssocID="{04FC1204-CB65-49D1-BDD0-7AE523D12892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E59E-AD94-45B4-ABC5-EEB31534FD83}" type="pres">
      <dgm:prSet presAssocID="{BBF5EDFB-70EC-4548-AC2B-A9E8E5623D68}" presName="sibTrans" presStyleLbl="node1" presStyleIdx="3" presStyleCnt="5"/>
      <dgm:spPr/>
      <dgm:t>
        <a:bodyPr/>
        <a:lstStyle/>
        <a:p>
          <a:endParaRPr lang="en-US"/>
        </a:p>
      </dgm:t>
    </dgm:pt>
    <dgm:pt modelId="{EB961064-C4F0-4409-A9B6-C85487CA551D}" type="pres">
      <dgm:prSet presAssocID="{5F4097F7-9546-4A44-AB18-940A4BD467AF}" presName="dummy" presStyleCnt="0"/>
      <dgm:spPr/>
    </dgm:pt>
    <dgm:pt modelId="{3E6B24F0-3F5F-44C0-88A2-EAD17D787F83}" type="pres">
      <dgm:prSet presAssocID="{5F4097F7-9546-4A44-AB18-940A4BD467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D14D-0E8C-403F-8E70-6C4516FA5078}" type="pres">
      <dgm:prSet presAssocID="{F0E491A8-0929-4C4B-A14E-3D4EAF96A7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439F6F3-5F10-4CF0-AAF2-62B5B91E17BF}" type="presOf" srcId="{ED471FC9-8AB2-4AE4-9FE2-E16064D7D8AE}" destId="{C7006AE4-8EAD-45D4-BB7A-1C36D140DE89}" srcOrd="0" destOrd="0" presId="urn:microsoft.com/office/officeart/2005/8/layout/cycle1"/>
    <dgm:cxn modelId="{930D133E-8AE5-4223-9A41-DF8E43CADEF3}" type="presOf" srcId="{B70E00C1-DEEE-46AC-AB2A-A2AE326AD960}" destId="{94DA9C2B-640A-41A0-9E49-D78FBDB2BEA4}" srcOrd="0" destOrd="0" presId="urn:microsoft.com/office/officeart/2005/8/layout/cycle1"/>
    <dgm:cxn modelId="{40748FE7-4445-465D-B6E7-094CDFE70A93}" srcId="{8170ABEA-2FC7-4B74-AB1F-4D0AFA572802}" destId="{04FC1204-CB65-49D1-BDD0-7AE523D12892}" srcOrd="3" destOrd="0" parTransId="{695DF310-B586-40EA-831A-C99945F723FC}" sibTransId="{BBF5EDFB-70EC-4548-AC2B-A9E8E5623D68}"/>
    <dgm:cxn modelId="{4937BE8F-8262-4566-8729-5266CBF92BCA}" type="presOf" srcId="{8170ABEA-2FC7-4B74-AB1F-4D0AFA572802}" destId="{6921403C-3A1E-437B-B127-B6BC91D950B1}" srcOrd="0" destOrd="0" presId="urn:microsoft.com/office/officeart/2005/8/layout/cycle1"/>
    <dgm:cxn modelId="{71CDA90B-9B24-4423-B339-F92FD067E8E5}" type="presOf" srcId="{D97C0E5D-4445-471C-A52B-5130628F22DC}" destId="{DCBC3DF8-8AFE-4E34-A9B4-48A686CE75E4}" srcOrd="0" destOrd="0" presId="urn:microsoft.com/office/officeart/2005/8/layout/cycle1"/>
    <dgm:cxn modelId="{EF30267B-19EF-4345-892D-788C4A6E807F}" srcId="{8170ABEA-2FC7-4B74-AB1F-4D0AFA572802}" destId="{95F12381-D8FC-4BB7-AE5C-03869EB2E277}" srcOrd="1" destOrd="0" parTransId="{01E08375-83A6-44EF-80E6-A89B3F166003}" sibTransId="{D97C0E5D-4445-471C-A52B-5130628F22DC}"/>
    <dgm:cxn modelId="{8AF1EE51-CC15-416C-BA42-6FC216EEC729}" srcId="{8170ABEA-2FC7-4B74-AB1F-4D0AFA572802}" destId="{5F4097F7-9546-4A44-AB18-940A4BD467AF}" srcOrd="4" destOrd="0" parTransId="{4871769A-D252-4870-B2BA-66FC04A1E6D4}" sibTransId="{F0E491A8-0929-4C4B-A14E-3D4EAF96A74B}"/>
    <dgm:cxn modelId="{82E2C47A-E6CA-4AE1-AAA6-AAC88469964A}" type="presOf" srcId="{CFAB2459-C02B-4B5F-BCD6-115ACEA19C6D}" destId="{D80A0990-667E-4767-8812-61742A8EAA83}" srcOrd="0" destOrd="0" presId="urn:microsoft.com/office/officeart/2005/8/layout/cycle1"/>
    <dgm:cxn modelId="{5FD63B60-512B-4DF0-867D-3AD98C65616E}" srcId="{8170ABEA-2FC7-4B74-AB1F-4D0AFA572802}" destId="{B70E00C1-DEEE-46AC-AB2A-A2AE326AD960}" srcOrd="0" destOrd="0" parTransId="{40C2BCD9-F1DE-4F00-A436-A411D3B6B44C}" sibTransId="{AD3A735A-5ED0-49C7-A464-BE591A70A318}"/>
    <dgm:cxn modelId="{F699B166-BD51-453C-AA7A-10228C865899}" type="presOf" srcId="{BBF5EDFB-70EC-4548-AC2B-A9E8E5623D68}" destId="{71FEE59E-AD94-45B4-ABC5-EEB31534FD83}" srcOrd="0" destOrd="0" presId="urn:microsoft.com/office/officeart/2005/8/layout/cycle1"/>
    <dgm:cxn modelId="{D2982BBF-0670-402D-84C7-193621B3ADC5}" type="presOf" srcId="{95F12381-D8FC-4BB7-AE5C-03869EB2E277}" destId="{E4904F49-245F-44D1-AC37-0E3ED414FBD0}" srcOrd="0" destOrd="0" presId="urn:microsoft.com/office/officeart/2005/8/layout/cycle1"/>
    <dgm:cxn modelId="{5081C578-1BCC-473E-9CB9-8E9EC1B71768}" type="presOf" srcId="{AD3A735A-5ED0-49C7-A464-BE591A70A318}" destId="{11871637-EDF8-4154-9D41-E53E8C2F9621}" srcOrd="0" destOrd="0" presId="urn:microsoft.com/office/officeart/2005/8/layout/cycle1"/>
    <dgm:cxn modelId="{DAC21FA8-6F96-4256-AF8F-E91D11EE7A38}" type="presOf" srcId="{5F4097F7-9546-4A44-AB18-940A4BD467AF}" destId="{3E6B24F0-3F5F-44C0-88A2-EAD17D787F83}" srcOrd="0" destOrd="0" presId="urn:microsoft.com/office/officeart/2005/8/layout/cycle1"/>
    <dgm:cxn modelId="{93917842-80B4-4243-B263-7C0141CF5FA3}" type="presOf" srcId="{F0E491A8-0929-4C4B-A14E-3D4EAF96A74B}" destId="{14F2D14D-0E8C-403F-8E70-6C4516FA5078}" srcOrd="0" destOrd="0" presId="urn:microsoft.com/office/officeart/2005/8/layout/cycle1"/>
    <dgm:cxn modelId="{FC6B60AD-CAFE-40BF-93D3-E0922B2553F5}" type="presOf" srcId="{04FC1204-CB65-49D1-BDD0-7AE523D12892}" destId="{BF658DCD-107B-47E7-A24F-1C05C8D6FC0D}" srcOrd="0" destOrd="0" presId="urn:microsoft.com/office/officeart/2005/8/layout/cycle1"/>
    <dgm:cxn modelId="{6E0DD019-3177-4CE3-9035-803F65BD8460}" srcId="{8170ABEA-2FC7-4B74-AB1F-4D0AFA572802}" destId="{CFAB2459-C02B-4B5F-BCD6-115ACEA19C6D}" srcOrd="2" destOrd="0" parTransId="{92010C60-94EE-4F23-96CC-DD874D4A2114}" sibTransId="{ED471FC9-8AB2-4AE4-9FE2-E16064D7D8AE}"/>
    <dgm:cxn modelId="{15CC29F1-0579-45B2-B6CC-01BD2D30A85F}" type="presParOf" srcId="{6921403C-3A1E-437B-B127-B6BC91D950B1}" destId="{27BE73D2-02D3-4033-914F-56E804AF10D9}" srcOrd="0" destOrd="0" presId="urn:microsoft.com/office/officeart/2005/8/layout/cycle1"/>
    <dgm:cxn modelId="{05F4CEEB-59D4-44D2-9871-41BC3C20229E}" type="presParOf" srcId="{6921403C-3A1E-437B-B127-B6BC91D950B1}" destId="{94DA9C2B-640A-41A0-9E49-D78FBDB2BEA4}" srcOrd="1" destOrd="0" presId="urn:microsoft.com/office/officeart/2005/8/layout/cycle1"/>
    <dgm:cxn modelId="{B59AFDE1-3A17-43CE-BCA0-83516149B914}" type="presParOf" srcId="{6921403C-3A1E-437B-B127-B6BC91D950B1}" destId="{11871637-EDF8-4154-9D41-E53E8C2F9621}" srcOrd="2" destOrd="0" presId="urn:microsoft.com/office/officeart/2005/8/layout/cycle1"/>
    <dgm:cxn modelId="{55AB4FA0-691A-4A2B-8E5E-A28C59764F62}" type="presParOf" srcId="{6921403C-3A1E-437B-B127-B6BC91D950B1}" destId="{26092E9E-A526-4A27-A777-B29EB909B580}" srcOrd="3" destOrd="0" presId="urn:microsoft.com/office/officeart/2005/8/layout/cycle1"/>
    <dgm:cxn modelId="{F421415F-DD22-44EB-BE0E-658CB967D850}" type="presParOf" srcId="{6921403C-3A1E-437B-B127-B6BC91D950B1}" destId="{E4904F49-245F-44D1-AC37-0E3ED414FBD0}" srcOrd="4" destOrd="0" presId="urn:microsoft.com/office/officeart/2005/8/layout/cycle1"/>
    <dgm:cxn modelId="{28C2035A-0E1E-4577-9BC9-5F6528CB924E}" type="presParOf" srcId="{6921403C-3A1E-437B-B127-B6BC91D950B1}" destId="{DCBC3DF8-8AFE-4E34-A9B4-48A686CE75E4}" srcOrd="5" destOrd="0" presId="urn:microsoft.com/office/officeart/2005/8/layout/cycle1"/>
    <dgm:cxn modelId="{07D20D02-42C9-45F1-8E97-912CB1982381}" type="presParOf" srcId="{6921403C-3A1E-437B-B127-B6BC91D950B1}" destId="{C7CE2F40-0B0D-4904-ADC7-5131C1AD4B38}" srcOrd="6" destOrd="0" presId="urn:microsoft.com/office/officeart/2005/8/layout/cycle1"/>
    <dgm:cxn modelId="{5A37FE97-4875-43A2-9EC5-9D4B2B06A534}" type="presParOf" srcId="{6921403C-3A1E-437B-B127-B6BC91D950B1}" destId="{D80A0990-667E-4767-8812-61742A8EAA83}" srcOrd="7" destOrd="0" presId="urn:microsoft.com/office/officeart/2005/8/layout/cycle1"/>
    <dgm:cxn modelId="{97DD4598-41C7-4EFC-ABC7-6DDDA634A870}" type="presParOf" srcId="{6921403C-3A1E-437B-B127-B6BC91D950B1}" destId="{C7006AE4-8EAD-45D4-BB7A-1C36D140DE89}" srcOrd="8" destOrd="0" presId="urn:microsoft.com/office/officeart/2005/8/layout/cycle1"/>
    <dgm:cxn modelId="{38F079DC-E92F-4567-A567-1966C4AAEB50}" type="presParOf" srcId="{6921403C-3A1E-437B-B127-B6BC91D950B1}" destId="{400C0C3B-EC87-4CB4-A0B0-D1B2D792AF0E}" srcOrd="9" destOrd="0" presId="urn:microsoft.com/office/officeart/2005/8/layout/cycle1"/>
    <dgm:cxn modelId="{7ECDE531-645B-407D-ADC2-CCA584C3258A}" type="presParOf" srcId="{6921403C-3A1E-437B-B127-B6BC91D950B1}" destId="{BF658DCD-107B-47E7-A24F-1C05C8D6FC0D}" srcOrd="10" destOrd="0" presId="urn:microsoft.com/office/officeart/2005/8/layout/cycle1"/>
    <dgm:cxn modelId="{4EB28D81-F8A0-4CD2-AE5E-F9844486AF6F}" type="presParOf" srcId="{6921403C-3A1E-437B-B127-B6BC91D950B1}" destId="{71FEE59E-AD94-45B4-ABC5-EEB31534FD83}" srcOrd="11" destOrd="0" presId="urn:microsoft.com/office/officeart/2005/8/layout/cycle1"/>
    <dgm:cxn modelId="{B566E322-9132-4D94-852A-B03F83DC93E0}" type="presParOf" srcId="{6921403C-3A1E-437B-B127-B6BC91D950B1}" destId="{EB961064-C4F0-4409-A9B6-C85487CA551D}" srcOrd="12" destOrd="0" presId="urn:microsoft.com/office/officeart/2005/8/layout/cycle1"/>
    <dgm:cxn modelId="{915AFF32-19CF-4963-8EBA-3A02CDA516EF}" type="presParOf" srcId="{6921403C-3A1E-437B-B127-B6BC91D950B1}" destId="{3E6B24F0-3F5F-44C0-88A2-EAD17D787F83}" srcOrd="13" destOrd="0" presId="urn:microsoft.com/office/officeart/2005/8/layout/cycle1"/>
    <dgm:cxn modelId="{6F901D96-4DFF-4A45-8A54-99293EA0D9E0}" type="presParOf" srcId="{6921403C-3A1E-437B-B127-B6BC91D950B1}" destId="{14F2D14D-0E8C-403F-8E70-6C4516FA50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1CC9E5-A622-40B2-9442-A1B9826EFE53}">
      <dsp:nvSpPr>
        <dsp:cNvPr id="0" name=""/>
        <dsp:cNvSpPr/>
      </dsp:nvSpPr>
      <dsp:spPr>
        <a:xfrm>
          <a:off x="0" y="0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Implementación proceso de negocio “Contrato entre partes” en 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0"/>
        <a:ext cx="5533846" cy="1354335"/>
      </dsp:txXfrm>
    </dsp:sp>
    <dsp:sp modelId="{63A1E216-DF9E-49C1-8BEB-21638D5E6436}">
      <dsp:nvSpPr>
        <dsp:cNvPr id="0" name=""/>
        <dsp:cNvSpPr/>
      </dsp:nvSpPr>
      <dsp:spPr>
        <a:xfrm>
          <a:off x="135433" y="13543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2BF6-B69E-4A8D-B98B-6EFD082C7689}">
      <dsp:nvSpPr>
        <dsp:cNvPr id="0" name=""/>
        <dsp:cNvSpPr/>
      </dsp:nvSpPr>
      <dsp:spPr>
        <a:xfrm>
          <a:off x="0" y="1489769"/>
          <a:ext cx="7086600" cy="1354335"/>
        </a:xfrm>
        <a:prstGeom prst="roundRect">
          <a:avLst>
            <a:gd name="adj" fmla="val 10000"/>
          </a:avLst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Planeación de implementación arquitectura TO-BE del </a:t>
          </a:r>
          <a:r>
            <a:rPr lang="es-ES" sz="2000" kern="1200" dirty="0" err="1" smtClean="0"/>
            <a:t>MarketPlace</a:t>
          </a:r>
          <a:endParaRPr lang="es-CO" sz="2000" kern="1200" dirty="0"/>
        </a:p>
      </dsp:txBody>
      <dsp:txXfrm>
        <a:off x="1552753" y="1489769"/>
        <a:ext cx="5533846" cy="1354335"/>
      </dsp:txXfrm>
    </dsp:sp>
    <dsp:sp modelId="{5E316374-F340-4390-9150-E48CB5675B2C}">
      <dsp:nvSpPr>
        <dsp:cNvPr id="0" name=""/>
        <dsp:cNvSpPr/>
      </dsp:nvSpPr>
      <dsp:spPr>
        <a:xfrm>
          <a:off x="135433" y="1625203"/>
          <a:ext cx="1417320" cy="10834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2E7D3-7DF5-450D-8295-F6C23B1CE370}">
      <dsp:nvSpPr>
        <dsp:cNvPr id="0" name=""/>
        <dsp:cNvSpPr/>
      </dsp:nvSpPr>
      <dsp:spPr>
        <a:xfrm>
          <a:off x="0" y="385529"/>
          <a:ext cx="7696200" cy="319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541528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falta de especificación sobre las versiones de las herramientas que se iban a usar, específicamente BPEL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Problemas con el escenario proporcionado, el hecho de tener únicamente dos accesos a la maquina virtual por grupo limita el trabajo en equipo.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Inconsistencias entre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"teórico" del cual recibimos la correspondiente información y documentación, y 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real.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Muchas de las funcionalidades del </a:t>
          </a:r>
          <a:r>
            <a:rPr lang="es-CO" sz="1400" kern="1200" dirty="0" err="1" smtClean="0">
              <a:latin typeface="Calibri" pitchFamily="34" charset="0"/>
              <a:cs typeface="Calibri" pitchFamily="34" charset="0"/>
            </a:rPr>
            <a:t>Market</a:t>
          </a:r>
          <a:r>
            <a:rPr lang="es-CO" sz="1400" kern="1200" dirty="0" smtClean="0">
              <a:latin typeface="Calibri" pitchFamily="34" charset="0"/>
              <a:cs typeface="Calibri" pitchFamily="34" charset="0"/>
            </a:rPr>
            <a:t> Place fueron entregadas sin haber sido probadas correctamente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latin typeface="Calibri" pitchFamily="34" charset="0"/>
              <a:cs typeface="Calibri" pitchFamily="34" charset="0"/>
            </a:rPr>
            <a:t>La documentación de la arquitectura de solución no refleja el porqué de las decisiones de la arquitectura, por lo que es imposible conocer el trasfondo de la misma y permitiéndonos entenderla mejor.</a:t>
          </a:r>
          <a:r>
            <a:rPr lang="es-CO" sz="1400" i="1" kern="1200" dirty="0" smtClean="0">
              <a:latin typeface="Calibri" pitchFamily="34" charset="0"/>
              <a:cs typeface="Calibri" pitchFamily="34" charset="0"/>
            </a:rPr>
            <a:t> </a:t>
          </a:r>
          <a:endParaRPr lang="es-ES" sz="14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0" y="385529"/>
        <a:ext cx="7696200" cy="3194100"/>
      </dsp:txXfrm>
    </dsp:sp>
    <dsp:sp modelId="{C003DF8F-4C79-47F4-B81F-351860C58F1B}">
      <dsp:nvSpPr>
        <dsp:cNvPr id="0" name=""/>
        <dsp:cNvSpPr/>
      </dsp:nvSpPr>
      <dsp:spPr>
        <a:xfrm>
          <a:off x="384810" y="1769"/>
          <a:ext cx="538734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noProof="0" dirty="0" smtClean="0">
              <a:latin typeface="Calibri" pitchFamily="34" charset="0"/>
              <a:cs typeface="Calibri" pitchFamily="34" charset="0"/>
            </a:rPr>
            <a:t>Problemas encontrados</a:t>
          </a:r>
          <a:endParaRPr lang="es-ES" sz="1600" b="1" kern="1200" noProof="0" dirty="0">
            <a:latin typeface="Calibri" pitchFamily="34" charset="0"/>
            <a:cs typeface="Calibri" pitchFamily="34" charset="0"/>
          </a:endParaRPr>
        </a:p>
      </dsp:txBody>
      <dsp:txXfrm>
        <a:off x="384810" y="1769"/>
        <a:ext cx="5387340" cy="7675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736E8D-AEB2-47E1-BCE0-73AED4728B95}">
      <dsp:nvSpPr>
        <dsp:cNvPr id="0" name=""/>
        <dsp:cNvSpPr/>
      </dsp:nvSpPr>
      <dsp:spPr>
        <a:xfrm>
          <a:off x="0" y="112185"/>
          <a:ext cx="648072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Los usuarios finales estaban poco involucrados en la definición del nuevo sistema</a:t>
          </a:r>
          <a:endParaRPr lang="es-CO" sz="1300" b="1" kern="1200" dirty="0"/>
        </a:p>
      </dsp:txBody>
      <dsp:txXfrm>
        <a:off x="0" y="112185"/>
        <a:ext cx="6480720" cy="516427"/>
      </dsp:txXfrm>
    </dsp:sp>
    <dsp:sp modelId="{AB8E3944-099D-4088-9719-1ECC12F0C416}">
      <dsp:nvSpPr>
        <dsp:cNvPr id="0" name=""/>
        <dsp:cNvSpPr/>
      </dsp:nvSpPr>
      <dsp:spPr>
        <a:xfrm>
          <a:off x="0" y="666052"/>
          <a:ext cx="6480720" cy="516427"/>
        </a:xfrm>
        <a:prstGeom prst="roundRect">
          <a:avLst/>
        </a:prstGeom>
        <a:solidFill>
          <a:schemeClr val="accent5">
            <a:hueOff val="-205886"/>
            <a:satOff val="-3992"/>
            <a:lumOff val="-14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Falta de consenso en las especificaciones resulto en ajustes tardios al proyecto</a:t>
          </a:r>
          <a:endParaRPr lang="es-CO" sz="1300" b="1" kern="1200" dirty="0"/>
        </a:p>
      </dsp:txBody>
      <dsp:txXfrm>
        <a:off x="0" y="666052"/>
        <a:ext cx="6480720" cy="516427"/>
      </dsp:txXfrm>
    </dsp:sp>
    <dsp:sp modelId="{FB8E292F-137A-40D2-B006-223D952D9B66}">
      <dsp:nvSpPr>
        <dsp:cNvPr id="0" name=""/>
        <dsp:cNvSpPr/>
      </dsp:nvSpPr>
      <dsp:spPr>
        <a:xfrm>
          <a:off x="0" y="1219919"/>
          <a:ext cx="6480720" cy="516427"/>
        </a:xfrm>
        <a:prstGeom prst="roundRect">
          <a:avLst/>
        </a:prstGeom>
        <a:solidFill>
          <a:schemeClr val="accent5">
            <a:hueOff val="-411773"/>
            <a:satOff val="-7984"/>
            <a:lumOff val="-287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El servidor se daño con un mes de informacion, nadie hizo back-ups, lo que requiere configurar todo nuevamente</a:t>
          </a:r>
          <a:endParaRPr lang="es-CO" sz="1300" b="1" kern="1200" dirty="0"/>
        </a:p>
      </dsp:txBody>
      <dsp:txXfrm>
        <a:off x="0" y="1219919"/>
        <a:ext cx="6480720" cy="516427"/>
      </dsp:txXfrm>
    </dsp:sp>
    <dsp:sp modelId="{A756CA6B-6CC6-40BD-9DE0-AF5CD9850560}">
      <dsp:nvSpPr>
        <dsp:cNvPr id="0" name=""/>
        <dsp:cNvSpPr/>
      </dsp:nvSpPr>
      <dsp:spPr>
        <a:xfrm>
          <a:off x="0" y="1773786"/>
          <a:ext cx="6480720" cy="516427"/>
        </a:xfrm>
        <a:prstGeom prst="roundRect">
          <a:avLst/>
        </a:prstGeom>
        <a:solidFill>
          <a:schemeClr val="accent5">
            <a:hueOff val="-617659"/>
            <a:satOff val="-11976"/>
            <a:lumOff val="-431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La base de datos diseñada cambio, requiriendo mas recursos y causando demoras</a:t>
          </a:r>
          <a:endParaRPr lang="es-CO" sz="1300" b="1" kern="1200" dirty="0"/>
        </a:p>
      </dsp:txBody>
      <dsp:txXfrm>
        <a:off x="0" y="1773786"/>
        <a:ext cx="6480720" cy="516427"/>
      </dsp:txXfrm>
    </dsp:sp>
    <dsp:sp modelId="{718F626C-3C91-4194-984F-921E23C3A77D}">
      <dsp:nvSpPr>
        <dsp:cNvPr id="0" name=""/>
        <dsp:cNvSpPr/>
      </dsp:nvSpPr>
      <dsp:spPr>
        <a:xfrm>
          <a:off x="0" y="2327653"/>
          <a:ext cx="6480720" cy="516427"/>
        </a:xfrm>
        <a:prstGeom prst="roundRect">
          <a:avLst/>
        </a:prstGeom>
        <a:solidFill>
          <a:schemeClr val="accent5">
            <a:hueOff val="-823545"/>
            <a:satOff val="-15969"/>
            <a:lumOff val="-575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Todos los componentes individuales pasaron sus pruebas, pero el sistema integrado fallo</a:t>
          </a:r>
          <a:endParaRPr lang="es-CO" sz="1300" b="1" kern="1200" dirty="0"/>
        </a:p>
      </dsp:txBody>
      <dsp:txXfrm>
        <a:off x="0" y="2327653"/>
        <a:ext cx="6480720" cy="516427"/>
      </dsp:txXfrm>
    </dsp:sp>
    <dsp:sp modelId="{60814FAF-626D-45B0-B83B-189B870CB1C5}">
      <dsp:nvSpPr>
        <dsp:cNvPr id="0" name=""/>
        <dsp:cNvSpPr/>
      </dsp:nvSpPr>
      <dsp:spPr>
        <a:xfrm>
          <a:off x="0" y="2881520"/>
          <a:ext cx="6480720" cy="516427"/>
        </a:xfrm>
        <a:prstGeom prst="roundRect">
          <a:avLst/>
        </a:prstGeom>
        <a:solidFill>
          <a:schemeClr val="accent5">
            <a:hueOff val="-1029432"/>
            <a:satOff val="-19961"/>
            <a:lumOff val="-718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Varios proyectos comparten el mismo experto en la materia</a:t>
          </a:r>
          <a:endParaRPr lang="es-CO" sz="1300" b="1" kern="1200" dirty="0"/>
        </a:p>
      </dsp:txBody>
      <dsp:txXfrm>
        <a:off x="0" y="2881520"/>
        <a:ext cx="6480720" cy="516427"/>
      </dsp:txXfrm>
    </dsp:sp>
    <dsp:sp modelId="{6A880396-DE93-4892-B2FE-419830D503D2}">
      <dsp:nvSpPr>
        <dsp:cNvPr id="0" name=""/>
        <dsp:cNvSpPr/>
      </dsp:nvSpPr>
      <dsp:spPr>
        <a:xfrm>
          <a:off x="0" y="3435387"/>
          <a:ext cx="6480720" cy="516427"/>
        </a:xfrm>
        <a:prstGeom prst="roundRect">
          <a:avLst/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Limitaciones de la plataforma tecnologica e inconvenientes recurrentes de la misma hicieron que el proceso de desarrollo fuera lento</a:t>
          </a:r>
          <a:endParaRPr lang="es-CO" sz="1300" b="1" kern="1200" dirty="0"/>
        </a:p>
      </dsp:txBody>
      <dsp:txXfrm>
        <a:off x="0" y="3435387"/>
        <a:ext cx="6480720" cy="5164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DA9C2B-640A-41A0-9E49-D78FBDB2BEA4}">
      <dsp:nvSpPr>
        <dsp:cNvPr id="0" name=""/>
        <dsp:cNvSpPr/>
      </dsp:nvSpPr>
      <dsp:spPr>
        <a:xfrm>
          <a:off x="4662212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err="1" smtClean="0"/>
            <a:t>Hosting</a:t>
          </a:r>
          <a:r>
            <a:rPr lang="es-CO" sz="1700" kern="1200" dirty="0" smtClean="0"/>
            <a:t> del proyecto</a:t>
          </a:r>
          <a:endParaRPr lang="en-US" sz="1700" kern="1200" dirty="0"/>
        </a:p>
      </dsp:txBody>
      <dsp:txXfrm>
        <a:off x="4662212" y="32725"/>
        <a:ext cx="1145232" cy="1145232"/>
      </dsp:txXfrm>
    </dsp:sp>
    <dsp:sp modelId="{11871637-EDF8-4154-9D41-E53E8C2F9621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21293380"/>
            <a:gd name="adj4" fmla="val 19766118"/>
            <a:gd name="adj5" fmla="val 60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04F49-245F-44D1-AC37-0E3ED414FBD0}">
      <dsp:nvSpPr>
        <dsp:cNvPr id="0" name=""/>
        <dsp:cNvSpPr/>
      </dsp:nvSpPr>
      <dsp:spPr>
        <a:xfrm>
          <a:off x="5354428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Entorno de desarrollo</a:t>
          </a:r>
          <a:endParaRPr lang="en-US" sz="1700" kern="1200" dirty="0"/>
        </a:p>
      </dsp:txBody>
      <dsp:txXfrm>
        <a:off x="5354428" y="2163146"/>
        <a:ext cx="1145232" cy="1145232"/>
      </dsp:txXfrm>
    </dsp:sp>
    <dsp:sp modelId="{DCBC3DF8-8AFE-4E34-A9B4-48A686CE75E4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4014841"/>
            <a:gd name="adj4" fmla="val 2253301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0990-667E-4767-8812-61742A8EAA83}">
      <dsp:nvSpPr>
        <dsp:cNvPr id="0" name=""/>
        <dsp:cNvSpPr/>
      </dsp:nvSpPr>
      <dsp:spPr>
        <a:xfrm>
          <a:off x="3542183" y="3479819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Control de versiones</a:t>
          </a:r>
          <a:endParaRPr lang="en-US" sz="1700" kern="1200" dirty="0"/>
        </a:p>
      </dsp:txBody>
      <dsp:txXfrm>
        <a:off x="3542183" y="3479819"/>
        <a:ext cx="1145232" cy="1145232"/>
      </dsp:txXfrm>
    </dsp:sp>
    <dsp:sp modelId="{C7006AE4-8EAD-45D4-BB7A-1C36D140DE89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8210819"/>
            <a:gd name="adj4" fmla="val 6449280"/>
            <a:gd name="adj5" fmla="val 60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58DCD-107B-47E7-A24F-1C05C8D6FC0D}">
      <dsp:nvSpPr>
        <dsp:cNvPr id="0" name=""/>
        <dsp:cNvSpPr/>
      </dsp:nvSpPr>
      <dsp:spPr>
        <a:xfrm>
          <a:off x="1729939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Project</a:t>
          </a:r>
          <a:endParaRPr lang="en-US" sz="1700" kern="1200" dirty="0"/>
        </a:p>
      </dsp:txBody>
      <dsp:txXfrm>
        <a:off x="1729939" y="2163146"/>
        <a:ext cx="1145232" cy="1145232"/>
      </dsp:txXfrm>
    </dsp:sp>
    <dsp:sp modelId="{71FEE59E-AD94-45B4-ABC5-EEB31534FD83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2298002"/>
            <a:gd name="adj4" fmla="val 10770741"/>
            <a:gd name="adj5" fmla="val 60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24F0-3F5F-44C0-88A2-EAD17D787F83}">
      <dsp:nvSpPr>
        <dsp:cNvPr id="0" name=""/>
        <dsp:cNvSpPr/>
      </dsp:nvSpPr>
      <dsp:spPr>
        <a:xfrm>
          <a:off x="2422155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Formularios Google</a:t>
          </a:r>
          <a:endParaRPr lang="en-US" sz="1700" kern="1200" dirty="0"/>
        </a:p>
      </dsp:txBody>
      <dsp:txXfrm>
        <a:off x="2422155" y="32725"/>
        <a:ext cx="1145232" cy="1145232"/>
      </dsp:txXfrm>
    </dsp:sp>
    <dsp:sp modelId="{14F2D14D-0E8C-403F-8E70-6C4516FA5078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6865829"/>
            <a:gd name="adj4" fmla="val 15198292"/>
            <a:gd name="adj5" fmla="val 60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PROYECTO ECOS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smtClean="0"/>
              <a:t>Producto desarrollado</a:t>
            </a:r>
            <a:endParaRPr lang="es-CO" sz="2000" dirty="0" smtClean="0"/>
          </a:p>
          <a:p>
            <a:pPr algn="just"/>
            <a:r>
              <a:rPr lang="es-CO" sz="2000" dirty="0" smtClean="0"/>
              <a:t>Problemas encontrados</a:t>
            </a:r>
          </a:p>
          <a:p>
            <a:pPr algn="just"/>
            <a:r>
              <a:rPr lang="es-CO" sz="2000" dirty="0" smtClean="0"/>
              <a:t>Riesgos </a:t>
            </a:r>
            <a:r>
              <a:rPr lang="es-CO" sz="2000" dirty="0" smtClean="0"/>
              <a:t>materializados</a:t>
            </a:r>
          </a:p>
          <a:p>
            <a:pPr algn="just"/>
            <a:r>
              <a:rPr lang="es-ES" sz="2000" dirty="0" smtClean="0"/>
              <a:t>PIP</a:t>
            </a:r>
          </a:p>
          <a:p>
            <a:pPr algn="just">
              <a:buNone/>
            </a:pPr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 desarrollado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6553200" y="5638800"/>
            <a:ext cx="2286000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14 Diagrama"/>
          <p:cNvGraphicFramePr/>
          <p:nvPr/>
        </p:nvGraphicFramePr>
        <p:xfrm>
          <a:off x="1066800" y="2362200"/>
          <a:ext cx="7086600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Problemas encontrados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Diagrama"/>
          <p:cNvGraphicFramePr/>
          <p:nvPr/>
        </p:nvGraphicFramePr>
        <p:xfrm>
          <a:off x="762000" y="2133600"/>
          <a:ext cx="7696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2" cstate="print"/>
          <a:srcRect b="8031"/>
          <a:stretch>
            <a:fillRect/>
          </a:stretch>
        </p:blipFill>
        <p:spPr bwMode="auto">
          <a:xfrm>
            <a:off x="1" y="4755590"/>
            <a:ext cx="2286000" cy="210241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Riesgos materializados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6" name="5 Diagrama"/>
          <p:cNvGraphicFramePr/>
          <p:nvPr/>
        </p:nvGraphicFramePr>
        <p:xfrm>
          <a:off x="1752600" y="1905000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PIP (</a:t>
            </a:r>
            <a:r>
              <a:rPr lang="es-CO" sz="2400" dirty="0" err="1" smtClean="0"/>
              <a:t>Process</a:t>
            </a:r>
            <a:r>
              <a:rPr lang="es-CO" sz="2400" dirty="0" smtClean="0"/>
              <a:t> </a:t>
            </a:r>
            <a:r>
              <a:rPr lang="es-CO" sz="2400" dirty="0" err="1" smtClean="0"/>
              <a:t>Improvement</a:t>
            </a:r>
            <a:r>
              <a:rPr lang="es-CO" sz="2400" dirty="0" smtClean="0"/>
              <a:t> </a:t>
            </a:r>
            <a:r>
              <a:rPr lang="es-CO" sz="2400" dirty="0" err="1" smtClean="0"/>
              <a:t>Proposal</a:t>
            </a:r>
            <a:r>
              <a:rPr lang="es-CO" sz="2400" dirty="0" smtClean="0"/>
              <a:t>)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HERRAMIENTAS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1278</TotalTime>
  <Words>271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POST MORTEM </vt:lpstr>
      <vt:lpstr>CONTENIDO</vt:lpstr>
      <vt:lpstr>Producto desarrollado</vt:lpstr>
      <vt:lpstr>Problemas encontrados</vt:lpstr>
      <vt:lpstr>Riesgos materializados</vt:lpstr>
      <vt:lpstr>PIP (Process Improvement Proposal)</vt:lpstr>
      <vt:lpstr>HERRAMIENTAS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davper</cp:lastModifiedBy>
  <cp:revision>104</cp:revision>
  <dcterms:created xsi:type="dcterms:W3CDTF">2011-03-16T03:38:16Z</dcterms:created>
  <dcterms:modified xsi:type="dcterms:W3CDTF">2011-08-10T05:36:56Z</dcterms:modified>
</cp:coreProperties>
</file>