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handoutMasterIdLst>
    <p:handoutMasterId r:id="rId16"/>
  </p:handoutMasterIdLst>
  <p:sldIdLst>
    <p:sldId id="286" r:id="rId2"/>
    <p:sldId id="287" r:id="rId3"/>
    <p:sldId id="257" r:id="rId4"/>
    <p:sldId id="258" r:id="rId5"/>
    <p:sldId id="259" r:id="rId6"/>
    <p:sldId id="264" r:id="rId7"/>
    <p:sldId id="295" r:id="rId8"/>
    <p:sldId id="296" r:id="rId9"/>
    <p:sldId id="294" r:id="rId10"/>
    <p:sldId id="269" r:id="rId11"/>
    <p:sldId id="288" r:id="rId12"/>
    <p:sldId id="297" r:id="rId13"/>
    <p:sldId id="298" r:id="rId14"/>
    <p:sldId id="293" r:id="rId15"/>
  </p:sldIdLst>
  <p:sldSz cx="9144000" cy="6858000" type="screen4x3"/>
  <p:notesSz cx="6858000" cy="86868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FBAC7"/>
    <a:srgbClr val="F6E618"/>
    <a:srgbClr val="008000"/>
    <a:srgbClr val="FFFF99"/>
    <a:srgbClr val="6699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7" autoAdjust="0"/>
    <p:restoredTop sz="94690" autoAdjust="0"/>
  </p:normalViewPr>
  <p:slideViewPr>
    <p:cSldViewPr>
      <p:cViewPr>
        <p:scale>
          <a:sx n="60" d="100"/>
          <a:sy n="60" d="100"/>
        </p:scale>
        <p:origin x="-1782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63D43-F98E-47D4-8638-41F5288E35C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7D453A1D-468A-4176-B408-384462144E1B}">
      <dgm:prSet phldrT="[Texto]" custT="1"/>
      <dgm:spPr/>
      <dgm:t>
        <a:bodyPr/>
        <a:lstStyle/>
        <a:p>
          <a:r>
            <a:rPr lang="es-CO" sz="1600" b="1" dirty="0" smtClean="0"/>
            <a:t>Desarrollar productos de calidad y con el menor número de defectos posibles</a:t>
          </a:r>
        </a:p>
      </dgm:t>
    </dgm:pt>
    <dgm:pt modelId="{C4FFB902-7326-4F27-AA62-82E7855671FE}" type="parTrans" cxnId="{797C38A6-9128-41ED-B5D1-D124D95CA449}">
      <dgm:prSet/>
      <dgm:spPr/>
      <dgm:t>
        <a:bodyPr/>
        <a:lstStyle/>
        <a:p>
          <a:endParaRPr lang="es-CO" sz="1600" b="1"/>
        </a:p>
      </dgm:t>
    </dgm:pt>
    <dgm:pt modelId="{FF8AFF71-2992-4F97-B5F0-D89BD38A8582}" type="sibTrans" cxnId="{797C38A6-9128-41ED-B5D1-D124D95CA449}">
      <dgm:prSet/>
      <dgm:spPr/>
      <dgm:t>
        <a:bodyPr/>
        <a:lstStyle/>
        <a:p>
          <a:endParaRPr lang="es-CO" sz="1600" b="1"/>
        </a:p>
      </dgm:t>
    </dgm:pt>
    <dgm:pt modelId="{068D46AE-5EDC-4EDD-938A-E83123896074}">
      <dgm:prSet phldrT="[Texto]" custT="1"/>
      <dgm:spPr/>
      <dgm:t>
        <a:bodyPr/>
        <a:lstStyle/>
        <a:p>
          <a:r>
            <a:rPr lang="es-CO" sz="1600" b="1" dirty="0" smtClean="0"/>
            <a:t>Mantenerse como una de las empresas importantes en la industria </a:t>
          </a:r>
          <a:endParaRPr lang="es-CO" sz="1600" b="1" dirty="0"/>
        </a:p>
      </dgm:t>
    </dgm:pt>
    <dgm:pt modelId="{4CB8F9C4-59BA-4846-9E3F-8126A10EB431}" type="parTrans" cxnId="{58830F3F-8912-4EB8-AA21-E0F4B84A387B}">
      <dgm:prSet/>
      <dgm:spPr/>
      <dgm:t>
        <a:bodyPr/>
        <a:lstStyle/>
        <a:p>
          <a:endParaRPr lang="es-CO" sz="1600" b="1"/>
        </a:p>
      </dgm:t>
    </dgm:pt>
    <dgm:pt modelId="{508BB4C4-6976-4A5B-BCE3-81F174A65372}" type="sibTrans" cxnId="{58830F3F-8912-4EB8-AA21-E0F4B84A387B}">
      <dgm:prSet/>
      <dgm:spPr/>
      <dgm:t>
        <a:bodyPr/>
        <a:lstStyle/>
        <a:p>
          <a:endParaRPr lang="es-CO" sz="1600" b="1"/>
        </a:p>
      </dgm:t>
    </dgm:pt>
    <dgm:pt modelId="{E56FEF69-ED05-4679-BC97-1E9828FFEDB4}">
      <dgm:prSet phldrT="[Texto]" custT="1"/>
      <dgm:spPr/>
      <dgm:t>
        <a:bodyPr/>
        <a:lstStyle/>
        <a:p>
          <a:r>
            <a:rPr lang="es-CO" sz="1600" b="1" dirty="0" smtClean="0"/>
            <a:t>Incrementar el nivel de madurez (Certificación nivel 2 de CMMI)</a:t>
          </a:r>
          <a:endParaRPr lang="es-CO" sz="1600" b="1" dirty="0"/>
        </a:p>
      </dgm:t>
    </dgm:pt>
    <dgm:pt modelId="{B3B535B3-B3F9-49E5-B14F-7B0D61D9646D}" type="parTrans" cxnId="{C9249D9B-8335-4E70-8890-05EAE0B62505}">
      <dgm:prSet/>
      <dgm:spPr/>
      <dgm:t>
        <a:bodyPr/>
        <a:lstStyle/>
        <a:p>
          <a:endParaRPr lang="es-CO" sz="1600" b="1"/>
        </a:p>
      </dgm:t>
    </dgm:pt>
    <dgm:pt modelId="{16CDB125-F572-45AE-BF7A-AEA3F18417EA}" type="sibTrans" cxnId="{C9249D9B-8335-4E70-8890-05EAE0B62505}">
      <dgm:prSet/>
      <dgm:spPr/>
      <dgm:t>
        <a:bodyPr/>
        <a:lstStyle/>
        <a:p>
          <a:endParaRPr lang="es-CO" sz="1600" b="1"/>
        </a:p>
      </dgm:t>
    </dgm:pt>
    <dgm:pt modelId="{9A6E0B58-54F9-4F00-968B-74FC124741B5}">
      <dgm:prSet phldrT="[Texto]" custT="1"/>
      <dgm:spPr/>
      <dgm:t>
        <a:bodyPr/>
        <a:lstStyle/>
        <a:p>
          <a:r>
            <a:rPr lang="es-CO" sz="1600" b="1" dirty="0" smtClean="0"/>
            <a:t>Definir procesos estándar para los proyectos</a:t>
          </a:r>
        </a:p>
      </dgm:t>
    </dgm:pt>
    <dgm:pt modelId="{7DCE2EC0-FE70-4288-8D17-2267C1B9BA0F}" type="parTrans" cxnId="{0B8ED642-1DB3-403B-B546-C363BCF2DBFB}">
      <dgm:prSet/>
      <dgm:spPr/>
    </dgm:pt>
    <dgm:pt modelId="{8805CAE6-BD46-4F7E-B7A5-30EC6C20558E}" type="sibTrans" cxnId="{0B8ED642-1DB3-403B-B546-C363BCF2DBFB}">
      <dgm:prSet/>
      <dgm:spPr/>
    </dgm:pt>
    <dgm:pt modelId="{EEBB2C2A-F0F1-410D-AEB8-631C9AAAEE31}" type="pres">
      <dgm:prSet presAssocID="{DB963D43-F98E-47D4-8638-41F5288E35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7488822-5CDA-4643-BCA4-A50973856D6F}" type="pres">
      <dgm:prSet presAssocID="{9A6E0B58-54F9-4F00-968B-74FC124741B5}" presName="parentLin" presStyleCnt="0"/>
      <dgm:spPr/>
    </dgm:pt>
    <dgm:pt modelId="{11F6F800-2529-495A-BF6C-E77875E46F7D}" type="pres">
      <dgm:prSet presAssocID="{9A6E0B58-54F9-4F00-968B-74FC124741B5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F4E859CF-D8CF-45CC-B70C-EB375866B524}" type="pres">
      <dgm:prSet presAssocID="{9A6E0B58-54F9-4F00-968B-74FC124741B5}" presName="parentText" presStyleLbl="node1" presStyleIdx="0" presStyleCnt="4" custScaleX="1220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6700F6-0E57-4564-9733-C7B3CE48CDB2}" type="pres">
      <dgm:prSet presAssocID="{9A6E0B58-54F9-4F00-968B-74FC124741B5}" presName="negativeSpace" presStyleCnt="0"/>
      <dgm:spPr/>
    </dgm:pt>
    <dgm:pt modelId="{FAB683EA-DEE6-4AB2-BB87-B1B04CF5B590}" type="pres">
      <dgm:prSet presAssocID="{9A6E0B58-54F9-4F00-968B-74FC124741B5}" presName="childText" presStyleLbl="conFgAcc1" presStyleIdx="0" presStyleCnt="4">
        <dgm:presLayoutVars>
          <dgm:bulletEnabled val="1"/>
        </dgm:presLayoutVars>
      </dgm:prSet>
      <dgm:spPr/>
    </dgm:pt>
    <dgm:pt modelId="{EBB354D8-EFD3-4200-833C-DFC1F9ACDC2B}" type="pres">
      <dgm:prSet presAssocID="{8805CAE6-BD46-4F7E-B7A5-30EC6C20558E}" presName="spaceBetweenRectangles" presStyleCnt="0"/>
      <dgm:spPr/>
    </dgm:pt>
    <dgm:pt modelId="{6120EBF4-337E-4821-A27C-2ACDAF2625CF}" type="pres">
      <dgm:prSet presAssocID="{7D453A1D-468A-4176-B408-384462144E1B}" presName="parentLin" presStyleCnt="0"/>
      <dgm:spPr/>
    </dgm:pt>
    <dgm:pt modelId="{813C8666-A3AB-4DE0-954A-5510066CCB36}" type="pres">
      <dgm:prSet presAssocID="{7D453A1D-468A-4176-B408-384462144E1B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7F21D03B-02B6-4D34-816A-0EBF67C08848}" type="pres">
      <dgm:prSet presAssocID="{7D453A1D-468A-4176-B408-384462144E1B}" presName="parentText" presStyleLbl="node1" presStyleIdx="1" presStyleCnt="4" custScaleX="1229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526B0B-70CC-41D4-9A60-30C791F105B4}" type="pres">
      <dgm:prSet presAssocID="{7D453A1D-468A-4176-B408-384462144E1B}" presName="negativeSpace" presStyleCnt="0"/>
      <dgm:spPr/>
    </dgm:pt>
    <dgm:pt modelId="{92CE7462-90D5-449E-8029-E2143ED1C947}" type="pres">
      <dgm:prSet presAssocID="{7D453A1D-468A-4176-B408-384462144E1B}" presName="childText" presStyleLbl="conFgAcc1" presStyleIdx="1" presStyleCnt="4">
        <dgm:presLayoutVars>
          <dgm:bulletEnabled val="1"/>
        </dgm:presLayoutVars>
      </dgm:prSet>
      <dgm:spPr/>
    </dgm:pt>
    <dgm:pt modelId="{59D94486-64A8-4C83-B0FC-600150CBA2FD}" type="pres">
      <dgm:prSet presAssocID="{FF8AFF71-2992-4F97-B5F0-D89BD38A8582}" presName="spaceBetweenRectangles" presStyleCnt="0"/>
      <dgm:spPr/>
    </dgm:pt>
    <dgm:pt modelId="{5C20E2DE-4CE8-466A-9DAA-EF25B5268E9D}" type="pres">
      <dgm:prSet presAssocID="{068D46AE-5EDC-4EDD-938A-E83123896074}" presName="parentLin" presStyleCnt="0"/>
      <dgm:spPr/>
    </dgm:pt>
    <dgm:pt modelId="{1172CEB7-C4D7-4B34-A415-653939AB497D}" type="pres">
      <dgm:prSet presAssocID="{068D46AE-5EDC-4EDD-938A-E83123896074}" presName="parentLeftMargin" presStyleLbl="node1" presStyleIdx="1" presStyleCnt="4"/>
      <dgm:spPr/>
      <dgm:t>
        <a:bodyPr/>
        <a:lstStyle/>
        <a:p>
          <a:endParaRPr lang="es-CO"/>
        </a:p>
      </dgm:t>
    </dgm:pt>
    <dgm:pt modelId="{B059A063-047D-4447-89B1-B144260F8E8C}" type="pres">
      <dgm:prSet presAssocID="{068D46AE-5EDC-4EDD-938A-E83123896074}" presName="parentText" presStyleLbl="node1" presStyleIdx="2" presStyleCnt="4" custScaleX="1229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D26C913-5E43-4193-8DB6-991C602BFB3F}" type="pres">
      <dgm:prSet presAssocID="{068D46AE-5EDC-4EDD-938A-E83123896074}" presName="negativeSpace" presStyleCnt="0"/>
      <dgm:spPr/>
    </dgm:pt>
    <dgm:pt modelId="{EF9113E3-119B-47F0-85B3-F04691940D1C}" type="pres">
      <dgm:prSet presAssocID="{068D46AE-5EDC-4EDD-938A-E83123896074}" presName="childText" presStyleLbl="conFgAcc1" presStyleIdx="2" presStyleCnt="4">
        <dgm:presLayoutVars>
          <dgm:bulletEnabled val="1"/>
        </dgm:presLayoutVars>
      </dgm:prSet>
      <dgm:spPr/>
    </dgm:pt>
    <dgm:pt modelId="{487E6F89-2223-41F6-8A33-FB1684C24221}" type="pres">
      <dgm:prSet presAssocID="{508BB4C4-6976-4A5B-BCE3-81F174A65372}" presName="spaceBetweenRectangles" presStyleCnt="0"/>
      <dgm:spPr/>
    </dgm:pt>
    <dgm:pt modelId="{7E9DB296-223F-43E5-984B-D80B4E8A5317}" type="pres">
      <dgm:prSet presAssocID="{E56FEF69-ED05-4679-BC97-1E9828FFEDB4}" presName="parentLin" presStyleCnt="0"/>
      <dgm:spPr/>
    </dgm:pt>
    <dgm:pt modelId="{0BCD23DC-5501-4F45-89CF-952A6C371C0A}" type="pres">
      <dgm:prSet presAssocID="{E56FEF69-ED05-4679-BC97-1E9828FFEDB4}" presName="parentLeftMargin" presStyleLbl="node1" presStyleIdx="2" presStyleCnt="4"/>
      <dgm:spPr/>
      <dgm:t>
        <a:bodyPr/>
        <a:lstStyle/>
        <a:p>
          <a:endParaRPr lang="es-CO"/>
        </a:p>
      </dgm:t>
    </dgm:pt>
    <dgm:pt modelId="{B3BAAEEC-3631-4AEC-8E2B-1B45F4D21BA6}" type="pres">
      <dgm:prSet presAssocID="{E56FEF69-ED05-4679-BC97-1E9828FFEDB4}" presName="parentText" presStyleLbl="node1" presStyleIdx="3" presStyleCnt="4" custScaleX="12419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13D20DF-41ED-4C43-9663-929B7AF81DC5}" type="pres">
      <dgm:prSet presAssocID="{E56FEF69-ED05-4679-BC97-1E9828FFEDB4}" presName="negativeSpace" presStyleCnt="0"/>
      <dgm:spPr/>
    </dgm:pt>
    <dgm:pt modelId="{842A6DED-0B4A-461C-9CE7-69B89978A0C5}" type="pres">
      <dgm:prSet presAssocID="{E56FEF69-ED05-4679-BC97-1E9828FFED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830F3F-8912-4EB8-AA21-E0F4B84A387B}" srcId="{DB963D43-F98E-47D4-8638-41F5288E35CE}" destId="{068D46AE-5EDC-4EDD-938A-E83123896074}" srcOrd="2" destOrd="0" parTransId="{4CB8F9C4-59BA-4846-9E3F-8126A10EB431}" sibTransId="{508BB4C4-6976-4A5B-BCE3-81F174A65372}"/>
    <dgm:cxn modelId="{AA5FE2CE-2669-42DB-BE18-98AFCF31D52B}" type="presOf" srcId="{068D46AE-5EDC-4EDD-938A-E83123896074}" destId="{1172CEB7-C4D7-4B34-A415-653939AB497D}" srcOrd="0" destOrd="0" presId="urn:microsoft.com/office/officeart/2005/8/layout/list1"/>
    <dgm:cxn modelId="{C14F41DB-DCC7-40E3-9FA9-A1E57F3415C1}" type="presOf" srcId="{E56FEF69-ED05-4679-BC97-1E9828FFEDB4}" destId="{0BCD23DC-5501-4F45-89CF-952A6C371C0A}" srcOrd="0" destOrd="0" presId="urn:microsoft.com/office/officeart/2005/8/layout/list1"/>
    <dgm:cxn modelId="{1FB07589-091C-4CA5-A73D-7E868100CB81}" type="presOf" srcId="{9A6E0B58-54F9-4F00-968B-74FC124741B5}" destId="{F4E859CF-D8CF-45CC-B70C-EB375866B524}" srcOrd="1" destOrd="0" presId="urn:microsoft.com/office/officeart/2005/8/layout/list1"/>
    <dgm:cxn modelId="{4A972086-8E0A-4F52-B385-9F2AD907156A}" type="presOf" srcId="{9A6E0B58-54F9-4F00-968B-74FC124741B5}" destId="{11F6F800-2529-495A-BF6C-E77875E46F7D}" srcOrd="0" destOrd="0" presId="urn:microsoft.com/office/officeart/2005/8/layout/list1"/>
    <dgm:cxn modelId="{CF4E3D10-BF20-41F5-8CB5-86F22950DBE6}" type="presOf" srcId="{DB963D43-F98E-47D4-8638-41F5288E35CE}" destId="{EEBB2C2A-F0F1-410D-AEB8-631C9AAAEE31}" srcOrd="0" destOrd="0" presId="urn:microsoft.com/office/officeart/2005/8/layout/list1"/>
    <dgm:cxn modelId="{C9249D9B-8335-4E70-8890-05EAE0B62505}" srcId="{DB963D43-F98E-47D4-8638-41F5288E35CE}" destId="{E56FEF69-ED05-4679-BC97-1E9828FFEDB4}" srcOrd="3" destOrd="0" parTransId="{B3B535B3-B3F9-49E5-B14F-7B0D61D9646D}" sibTransId="{16CDB125-F572-45AE-BF7A-AEA3F18417EA}"/>
    <dgm:cxn modelId="{797C38A6-9128-41ED-B5D1-D124D95CA449}" srcId="{DB963D43-F98E-47D4-8638-41F5288E35CE}" destId="{7D453A1D-468A-4176-B408-384462144E1B}" srcOrd="1" destOrd="0" parTransId="{C4FFB902-7326-4F27-AA62-82E7855671FE}" sibTransId="{FF8AFF71-2992-4F97-B5F0-D89BD38A8582}"/>
    <dgm:cxn modelId="{0B8ED642-1DB3-403B-B546-C363BCF2DBFB}" srcId="{DB963D43-F98E-47D4-8638-41F5288E35CE}" destId="{9A6E0B58-54F9-4F00-968B-74FC124741B5}" srcOrd="0" destOrd="0" parTransId="{7DCE2EC0-FE70-4288-8D17-2267C1B9BA0F}" sibTransId="{8805CAE6-BD46-4F7E-B7A5-30EC6C20558E}"/>
    <dgm:cxn modelId="{F7020248-3A2A-4479-9F96-6DAFFCD68703}" type="presOf" srcId="{E56FEF69-ED05-4679-BC97-1E9828FFEDB4}" destId="{B3BAAEEC-3631-4AEC-8E2B-1B45F4D21BA6}" srcOrd="1" destOrd="0" presId="urn:microsoft.com/office/officeart/2005/8/layout/list1"/>
    <dgm:cxn modelId="{3CB1A982-27C7-404A-9729-6C0C5F7D68A6}" type="presOf" srcId="{7D453A1D-468A-4176-B408-384462144E1B}" destId="{7F21D03B-02B6-4D34-816A-0EBF67C08848}" srcOrd="1" destOrd="0" presId="urn:microsoft.com/office/officeart/2005/8/layout/list1"/>
    <dgm:cxn modelId="{50290F47-A6C7-444B-BB63-E8ED72039A2B}" type="presOf" srcId="{068D46AE-5EDC-4EDD-938A-E83123896074}" destId="{B059A063-047D-4447-89B1-B144260F8E8C}" srcOrd="1" destOrd="0" presId="urn:microsoft.com/office/officeart/2005/8/layout/list1"/>
    <dgm:cxn modelId="{99F0ED27-5532-4F40-A0AE-D07B4E99E6EE}" type="presOf" srcId="{7D453A1D-468A-4176-B408-384462144E1B}" destId="{813C8666-A3AB-4DE0-954A-5510066CCB36}" srcOrd="0" destOrd="0" presId="urn:microsoft.com/office/officeart/2005/8/layout/list1"/>
    <dgm:cxn modelId="{0F4B74C6-1BB4-4727-8607-B15914A214A3}" type="presParOf" srcId="{EEBB2C2A-F0F1-410D-AEB8-631C9AAAEE31}" destId="{C7488822-5CDA-4643-BCA4-A50973856D6F}" srcOrd="0" destOrd="0" presId="urn:microsoft.com/office/officeart/2005/8/layout/list1"/>
    <dgm:cxn modelId="{20A81B80-784B-4D43-80C6-0CBF6429C33A}" type="presParOf" srcId="{C7488822-5CDA-4643-BCA4-A50973856D6F}" destId="{11F6F800-2529-495A-BF6C-E77875E46F7D}" srcOrd="0" destOrd="0" presId="urn:microsoft.com/office/officeart/2005/8/layout/list1"/>
    <dgm:cxn modelId="{A4BEAA70-C2F5-45EC-96E4-D35E0C0BAB48}" type="presParOf" srcId="{C7488822-5CDA-4643-BCA4-A50973856D6F}" destId="{F4E859CF-D8CF-45CC-B70C-EB375866B524}" srcOrd="1" destOrd="0" presId="urn:microsoft.com/office/officeart/2005/8/layout/list1"/>
    <dgm:cxn modelId="{3F9CBB52-6F02-425C-8F9D-CC00DB2C743D}" type="presParOf" srcId="{EEBB2C2A-F0F1-410D-AEB8-631C9AAAEE31}" destId="{4E6700F6-0E57-4564-9733-C7B3CE48CDB2}" srcOrd="1" destOrd="0" presId="urn:microsoft.com/office/officeart/2005/8/layout/list1"/>
    <dgm:cxn modelId="{75CB257F-E2AD-4D5E-BA6A-FD0409F4B8B6}" type="presParOf" srcId="{EEBB2C2A-F0F1-410D-AEB8-631C9AAAEE31}" destId="{FAB683EA-DEE6-4AB2-BB87-B1B04CF5B590}" srcOrd="2" destOrd="0" presId="urn:microsoft.com/office/officeart/2005/8/layout/list1"/>
    <dgm:cxn modelId="{C4C9EC0C-6A37-4F80-88BA-49EFC4279A1B}" type="presParOf" srcId="{EEBB2C2A-F0F1-410D-AEB8-631C9AAAEE31}" destId="{EBB354D8-EFD3-4200-833C-DFC1F9ACDC2B}" srcOrd="3" destOrd="0" presId="urn:microsoft.com/office/officeart/2005/8/layout/list1"/>
    <dgm:cxn modelId="{12C08D78-5829-4569-9410-36EEBBE2E4CD}" type="presParOf" srcId="{EEBB2C2A-F0F1-410D-AEB8-631C9AAAEE31}" destId="{6120EBF4-337E-4821-A27C-2ACDAF2625CF}" srcOrd="4" destOrd="0" presId="urn:microsoft.com/office/officeart/2005/8/layout/list1"/>
    <dgm:cxn modelId="{705D9EE1-1B5F-4A91-BF3A-EF723704E6CE}" type="presParOf" srcId="{6120EBF4-337E-4821-A27C-2ACDAF2625CF}" destId="{813C8666-A3AB-4DE0-954A-5510066CCB36}" srcOrd="0" destOrd="0" presId="urn:microsoft.com/office/officeart/2005/8/layout/list1"/>
    <dgm:cxn modelId="{FF2A2DCF-A7A3-4E84-98D3-FAFDCAD43884}" type="presParOf" srcId="{6120EBF4-337E-4821-A27C-2ACDAF2625CF}" destId="{7F21D03B-02B6-4D34-816A-0EBF67C08848}" srcOrd="1" destOrd="0" presId="urn:microsoft.com/office/officeart/2005/8/layout/list1"/>
    <dgm:cxn modelId="{46395352-4450-42AB-9903-EB4D2B6F4CC2}" type="presParOf" srcId="{EEBB2C2A-F0F1-410D-AEB8-631C9AAAEE31}" destId="{64526B0B-70CC-41D4-9A60-30C791F105B4}" srcOrd="5" destOrd="0" presId="urn:microsoft.com/office/officeart/2005/8/layout/list1"/>
    <dgm:cxn modelId="{D8CDE853-A380-48D8-8D66-AD312EBD9B36}" type="presParOf" srcId="{EEBB2C2A-F0F1-410D-AEB8-631C9AAAEE31}" destId="{92CE7462-90D5-449E-8029-E2143ED1C947}" srcOrd="6" destOrd="0" presId="urn:microsoft.com/office/officeart/2005/8/layout/list1"/>
    <dgm:cxn modelId="{F269C725-3328-4D7E-AD10-DC92CC3A048E}" type="presParOf" srcId="{EEBB2C2A-F0F1-410D-AEB8-631C9AAAEE31}" destId="{59D94486-64A8-4C83-B0FC-600150CBA2FD}" srcOrd="7" destOrd="0" presId="urn:microsoft.com/office/officeart/2005/8/layout/list1"/>
    <dgm:cxn modelId="{CAA0CC4A-B67A-4EC2-8E57-2E01750C6D71}" type="presParOf" srcId="{EEBB2C2A-F0F1-410D-AEB8-631C9AAAEE31}" destId="{5C20E2DE-4CE8-466A-9DAA-EF25B5268E9D}" srcOrd="8" destOrd="0" presId="urn:microsoft.com/office/officeart/2005/8/layout/list1"/>
    <dgm:cxn modelId="{6B468BD6-5F37-4D17-B059-7C4943BA8364}" type="presParOf" srcId="{5C20E2DE-4CE8-466A-9DAA-EF25B5268E9D}" destId="{1172CEB7-C4D7-4B34-A415-653939AB497D}" srcOrd="0" destOrd="0" presId="urn:microsoft.com/office/officeart/2005/8/layout/list1"/>
    <dgm:cxn modelId="{B2605D89-E834-49F2-9F94-6FBAF7C22882}" type="presParOf" srcId="{5C20E2DE-4CE8-466A-9DAA-EF25B5268E9D}" destId="{B059A063-047D-4447-89B1-B144260F8E8C}" srcOrd="1" destOrd="0" presId="urn:microsoft.com/office/officeart/2005/8/layout/list1"/>
    <dgm:cxn modelId="{99F4ECD3-6252-4E41-ABFE-D0C0F51EEFDD}" type="presParOf" srcId="{EEBB2C2A-F0F1-410D-AEB8-631C9AAAEE31}" destId="{4D26C913-5E43-4193-8DB6-991C602BFB3F}" srcOrd="9" destOrd="0" presId="urn:microsoft.com/office/officeart/2005/8/layout/list1"/>
    <dgm:cxn modelId="{A50B5277-6385-4985-BA77-F5579EDC8186}" type="presParOf" srcId="{EEBB2C2A-F0F1-410D-AEB8-631C9AAAEE31}" destId="{EF9113E3-119B-47F0-85B3-F04691940D1C}" srcOrd="10" destOrd="0" presId="urn:microsoft.com/office/officeart/2005/8/layout/list1"/>
    <dgm:cxn modelId="{0FBCA208-8588-4822-814B-E6DEA2F6C599}" type="presParOf" srcId="{EEBB2C2A-F0F1-410D-AEB8-631C9AAAEE31}" destId="{487E6F89-2223-41F6-8A33-FB1684C24221}" srcOrd="11" destOrd="0" presId="urn:microsoft.com/office/officeart/2005/8/layout/list1"/>
    <dgm:cxn modelId="{3A479EB3-DA7C-47C1-9C00-C3E4DEF957CB}" type="presParOf" srcId="{EEBB2C2A-F0F1-410D-AEB8-631C9AAAEE31}" destId="{7E9DB296-223F-43E5-984B-D80B4E8A5317}" srcOrd="12" destOrd="0" presId="urn:microsoft.com/office/officeart/2005/8/layout/list1"/>
    <dgm:cxn modelId="{97978FB0-4279-4B4D-A133-B183A245FF8A}" type="presParOf" srcId="{7E9DB296-223F-43E5-984B-D80B4E8A5317}" destId="{0BCD23DC-5501-4F45-89CF-952A6C371C0A}" srcOrd="0" destOrd="0" presId="urn:microsoft.com/office/officeart/2005/8/layout/list1"/>
    <dgm:cxn modelId="{DBEC9851-FA53-4F18-A5C5-26ACBD14FAAA}" type="presParOf" srcId="{7E9DB296-223F-43E5-984B-D80B4E8A5317}" destId="{B3BAAEEC-3631-4AEC-8E2B-1B45F4D21BA6}" srcOrd="1" destOrd="0" presId="urn:microsoft.com/office/officeart/2005/8/layout/list1"/>
    <dgm:cxn modelId="{C43C22B5-8C29-4420-8316-1B5527181CD1}" type="presParOf" srcId="{EEBB2C2A-F0F1-410D-AEB8-631C9AAAEE31}" destId="{213D20DF-41ED-4C43-9663-929B7AF81DC5}" srcOrd="13" destOrd="0" presId="urn:microsoft.com/office/officeart/2005/8/layout/list1"/>
    <dgm:cxn modelId="{22873E55-F88F-4880-A34B-1E783DEDDD22}" type="presParOf" srcId="{EEBB2C2A-F0F1-410D-AEB8-631C9AAAEE31}" destId="{842A6DED-0B4A-461C-9CE7-69B89978A0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89644E-047E-4EF6-8F94-20D8E269D77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1FBE4113-67DF-4D15-8AC5-D34996480903}">
      <dgm:prSet custT="1"/>
      <dgm:spPr/>
      <dgm:t>
        <a:bodyPr/>
        <a:lstStyle/>
        <a:p>
          <a:pPr rtl="0"/>
          <a:r>
            <a:rPr lang="es-CO" sz="1800" b="1" dirty="0" smtClean="0"/>
            <a:t>Consecuencias</a:t>
          </a:r>
          <a:endParaRPr lang="es-CO" sz="1800" dirty="0"/>
        </a:p>
      </dgm:t>
    </dgm:pt>
    <dgm:pt modelId="{BD77DC55-CDB9-4FC0-B23F-FF44B7B261F4}" type="parTrans" cxnId="{D3314159-2D61-4CF5-BDF8-F5F8418045C7}">
      <dgm:prSet/>
      <dgm:spPr/>
      <dgm:t>
        <a:bodyPr/>
        <a:lstStyle/>
        <a:p>
          <a:endParaRPr lang="es-CO"/>
        </a:p>
      </dgm:t>
    </dgm:pt>
    <dgm:pt modelId="{B35A071C-A2C6-44E9-B31A-106B18800C15}" type="sibTrans" cxnId="{D3314159-2D61-4CF5-BDF8-F5F8418045C7}">
      <dgm:prSet/>
      <dgm:spPr/>
      <dgm:t>
        <a:bodyPr/>
        <a:lstStyle/>
        <a:p>
          <a:endParaRPr lang="es-CO"/>
        </a:p>
      </dgm:t>
    </dgm:pt>
    <dgm:pt modelId="{A21F959D-4D60-4537-A6E7-F929FE095F80}">
      <dgm:prSet custT="1"/>
      <dgm:spPr/>
      <dgm:t>
        <a:bodyPr/>
        <a:lstStyle/>
        <a:p>
          <a:pPr rtl="0"/>
          <a:endParaRPr lang="es-CO" sz="1400" dirty="0"/>
        </a:p>
      </dgm:t>
    </dgm:pt>
    <dgm:pt modelId="{614C43C5-59B1-4569-946E-2950BD792124}" type="parTrans" cxnId="{5DAF724F-EB68-454C-B426-C5BF65714DF5}">
      <dgm:prSet/>
      <dgm:spPr/>
      <dgm:t>
        <a:bodyPr/>
        <a:lstStyle/>
        <a:p>
          <a:endParaRPr lang="es-CO"/>
        </a:p>
      </dgm:t>
    </dgm:pt>
    <dgm:pt modelId="{E49F283B-E874-402B-9419-CA809E340658}" type="sibTrans" cxnId="{5DAF724F-EB68-454C-B426-C5BF65714DF5}">
      <dgm:prSet/>
      <dgm:spPr/>
      <dgm:t>
        <a:bodyPr/>
        <a:lstStyle/>
        <a:p>
          <a:endParaRPr lang="es-CO"/>
        </a:p>
      </dgm:t>
    </dgm:pt>
    <dgm:pt modelId="{0283D0BA-E40A-4661-A572-757662D8F90C}">
      <dgm:prSet custT="1"/>
      <dgm:spPr/>
      <dgm:t>
        <a:bodyPr/>
        <a:lstStyle/>
        <a:p>
          <a:pPr rtl="0"/>
          <a:r>
            <a:rPr lang="es-CO" sz="1800" b="1" dirty="0" smtClean="0"/>
            <a:t>Recomendaciones</a:t>
          </a:r>
          <a:endParaRPr lang="es-CO" sz="1700" dirty="0"/>
        </a:p>
      </dgm:t>
    </dgm:pt>
    <dgm:pt modelId="{894B10E5-F227-4A8C-A653-0E97B002D807}" type="parTrans" cxnId="{DEE4106A-A86F-4A93-A3CA-334F09A7E84C}">
      <dgm:prSet/>
      <dgm:spPr/>
      <dgm:t>
        <a:bodyPr/>
        <a:lstStyle/>
        <a:p>
          <a:endParaRPr lang="es-CO"/>
        </a:p>
      </dgm:t>
    </dgm:pt>
    <dgm:pt modelId="{EE265449-1489-414F-8737-3495B7507766}" type="sibTrans" cxnId="{DEE4106A-A86F-4A93-A3CA-334F09A7E84C}">
      <dgm:prSet/>
      <dgm:spPr/>
      <dgm:t>
        <a:bodyPr/>
        <a:lstStyle/>
        <a:p>
          <a:endParaRPr lang="es-CO"/>
        </a:p>
      </dgm:t>
    </dgm:pt>
    <dgm:pt modelId="{2795E8B6-3C41-4D37-8274-72713CEA938F}">
      <dgm:prSet custT="1"/>
      <dgm:spPr/>
      <dgm:t>
        <a:bodyPr/>
        <a:lstStyle/>
        <a:p>
          <a:pPr rtl="0"/>
          <a:endParaRPr lang="es-CO" sz="1400" b="1" dirty="0"/>
        </a:p>
      </dgm:t>
    </dgm:pt>
    <dgm:pt modelId="{BB8FBB51-EFB5-46F6-9CB4-2E7843063108}" type="parTrans" cxnId="{90E2DF14-0571-426A-AFFB-F34CA2AB27B9}">
      <dgm:prSet/>
      <dgm:spPr/>
      <dgm:t>
        <a:bodyPr/>
        <a:lstStyle/>
        <a:p>
          <a:endParaRPr lang="es-CO"/>
        </a:p>
      </dgm:t>
    </dgm:pt>
    <dgm:pt modelId="{605611A7-6A8B-4EB1-B204-5A69EBC19626}" type="sibTrans" cxnId="{90E2DF14-0571-426A-AFFB-F34CA2AB27B9}">
      <dgm:prSet/>
      <dgm:spPr/>
      <dgm:t>
        <a:bodyPr/>
        <a:lstStyle/>
        <a:p>
          <a:endParaRPr lang="es-CO"/>
        </a:p>
      </dgm:t>
    </dgm:pt>
    <dgm:pt modelId="{ED20A8E0-A09D-4A8F-BA55-901FDBFBFB9B}" type="pres">
      <dgm:prSet presAssocID="{AB89644E-047E-4EF6-8F94-20D8E269D7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EF061BD-FEF4-4C35-A323-AECC5E0BD08E}" type="pres">
      <dgm:prSet presAssocID="{1FBE4113-67DF-4D15-8AC5-D34996480903}" presName="composite" presStyleCnt="0"/>
      <dgm:spPr/>
    </dgm:pt>
    <dgm:pt modelId="{7E6EE975-DAD0-42A9-8D07-C777F2B46116}" type="pres">
      <dgm:prSet presAssocID="{1FBE4113-67DF-4D15-8AC5-D34996480903}" presName="parentText" presStyleLbl="alignNode1" presStyleIdx="0" presStyleCnt="2" custScaleX="122528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B14BCC-A0FC-47BB-ADC4-9AF237D6A8FC}" type="pres">
      <dgm:prSet presAssocID="{1FBE4113-67DF-4D15-8AC5-D34996480903}" presName="descendantText" presStyleLbl="alignAcc1" presStyleIdx="0" presStyleCnt="2" custScaleX="94598" custLinFactNeighborX="2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FA9D7D-2C29-4740-9E29-49F356DBD3DE}" type="pres">
      <dgm:prSet presAssocID="{B35A071C-A2C6-44E9-B31A-106B18800C15}" presName="sp" presStyleCnt="0"/>
      <dgm:spPr/>
    </dgm:pt>
    <dgm:pt modelId="{493306DE-BDF6-497E-8956-6A60C4825340}" type="pres">
      <dgm:prSet presAssocID="{0283D0BA-E40A-4661-A572-757662D8F90C}" presName="composite" presStyleCnt="0"/>
      <dgm:spPr/>
    </dgm:pt>
    <dgm:pt modelId="{27EF10BC-A202-491A-96C2-62B99C9944E4}" type="pres">
      <dgm:prSet presAssocID="{0283D0BA-E40A-4661-A572-757662D8F90C}" presName="parentText" presStyleLbl="alignNode1" presStyleIdx="1" presStyleCnt="2" custScaleX="12269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1E49C7-1882-4E37-A109-FFE701176F9C}" type="pres">
      <dgm:prSet presAssocID="{0283D0BA-E40A-4661-A572-757662D8F90C}" presName="descendantText" presStyleLbl="alignAcc1" presStyleIdx="1" presStyleCnt="2" custScaleX="93562" custLinFactNeighborX="-4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DCC7905-4C92-4F90-89D8-BDB7F2324F43}" type="presOf" srcId="{AB89644E-047E-4EF6-8F94-20D8E269D77F}" destId="{ED20A8E0-A09D-4A8F-BA55-901FDBFBFB9B}" srcOrd="0" destOrd="0" presId="urn:microsoft.com/office/officeart/2005/8/layout/chevron2"/>
    <dgm:cxn modelId="{F534451B-8BBB-4F15-BC10-79EC91D516DE}" type="presOf" srcId="{0283D0BA-E40A-4661-A572-757662D8F90C}" destId="{27EF10BC-A202-491A-96C2-62B99C9944E4}" srcOrd="0" destOrd="0" presId="urn:microsoft.com/office/officeart/2005/8/layout/chevron2"/>
    <dgm:cxn modelId="{D3314159-2D61-4CF5-BDF8-F5F8418045C7}" srcId="{AB89644E-047E-4EF6-8F94-20D8E269D77F}" destId="{1FBE4113-67DF-4D15-8AC5-D34996480903}" srcOrd="0" destOrd="0" parTransId="{BD77DC55-CDB9-4FC0-B23F-FF44B7B261F4}" sibTransId="{B35A071C-A2C6-44E9-B31A-106B18800C15}"/>
    <dgm:cxn modelId="{90E2DF14-0571-426A-AFFB-F34CA2AB27B9}" srcId="{0283D0BA-E40A-4661-A572-757662D8F90C}" destId="{2795E8B6-3C41-4D37-8274-72713CEA938F}" srcOrd="0" destOrd="0" parTransId="{BB8FBB51-EFB5-46F6-9CB4-2E7843063108}" sibTransId="{605611A7-6A8B-4EB1-B204-5A69EBC19626}"/>
    <dgm:cxn modelId="{676EDF20-EA05-4912-BE88-8C38244B60B3}" type="presOf" srcId="{1FBE4113-67DF-4D15-8AC5-D34996480903}" destId="{7E6EE975-DAD0-42A9-8D07-C777F2B46116}" srcOrd="0" destOrd="0" presId="urn:microsoft.com/office/officeart/2005/8/layout/chevron2"/>
    <dgm:cxn modelId="{DEE4106A-A86F-4A93-A3CA-334F09A7E84C}" srcId="{AB89644E-047E-4EF6-8F94-20D8E269D77F}" destId="{0283D0BA-E40A-4661-A572-757662D8F90C}" srcOrd="1" destOrd="0" parTransId="{894B10E5-F227-4A8C-A653-0E97B002D807}" sibTransId="{EE265449-1489-414F-8737-3495B7507766}"/>
    <dgm:cxn modelId="{6222B9BC-197F-4E6A-AE5F-B5D97BD141F8}" type="presOf" srcId="{2795E8B6-3C41-4D37-8274-72713CEA938F}" destId="{3B1E49C7-1882-4E37-A109-FFE701176F9C}" srcOrd="0" destOrd="0" presId="urn:microsoft.com/office/officeart/2005/8/layout/chevron2"/>
    <dgm:cxn modelId="{772467B2-EEF8-4D7F-B166-8E2EBA66570C}" type="presOf" srcId="{A21F959D-4D60-4537-A6E7-F929FE095F80}" destId="{9AB14BCC-A0FC-47BB-ADC4-9AF237D6A8FC}" srcOrd="0" destOrd="0" presId="urn:microsoft.com/office/officeart/2005/8/layout/chevron2"/>
    <dgm:cxn modelId="{5DAF724F-EB68-454C-B426-C5BF65714DF5}" srcId="{1FBE4113-67DF-4D15-8AC5-D34996480903}" destId="{A21F959D-4D60-4537-A6E7-F929FE095F80}" srcOrd="0" destOrd="0" parTransId="{614C43C5-59B1-4569-946E-2950BD792124}" sibTransId="{E49F283B-E874-402B-9419-CA809E340658}"/>
    <dgm:cxn modelId="{147143D2-BFB8-49BA-B52B-0BEFE8C6C7D6}" type="presParOf" srcId="{ED20A8E0-A09D-4A8F-BA55-901FDBFBFB9B}" destId="{9EF061BD-FEF4-4C35-A323-AECC5E0BD08E}" srcOrd="0" destOrd="0" presId="urn:microsoft.com/office/officeart/2005/8/layout/chevron2"/>
    <dgm:cxn modelId="{15614580-C6F4-4BC7-B7DC-25F4EEC89097}" type="presParOf" srcId="{9EF061BD-FEF4-4C35-A323-AECC5E0BD08E}" destId="{7E6EE975-DAD0-42A9-8D07-C777F2B46116}" srcOrd="0" destOrd="0" presId="urn:microsoft.com/office/officeart/2005/8/layout/chevron2"/>
    <dgm:cxn modelId="{CF45652F-697F-4D65-B30A-19DC66957EC5}" type="presParOf" srcId="{9EF061BD-FEF4-4C35-A323-AECC5E0BD08E}" destId="{9AB14BCC-A0FC-47BB-ADC4-9AF237D6A8FC}" srcOrd="1" destOrd="0" presId="urn:microsoft.com/office/officeart/2005/8/layout/chevron2"/>
    <dgm:cxn modelId="{D73E0628-53AC-4714-BE69-EFAAC22D548D}" type="presParOf" srcId="{ED20A8E0-A09D-4A8F-BA55-901FDBFBFB9B}" destId="{0CFA9D7D-2C29-4740-9E29-49F356DBD3DE}" srcOrd="1" destOrd="0" presId="urn:microsoft.com/office/officeart/2005/8/layout/chevron2"/>
    <dgm:cxn modelId="{37BD079C-8BF7-4E23-A174-250937A2E7C9}" type="presParOf" srcId="{ED20A8E0-A09D-4A8F-BA55-901FDBFBFB9B}" destId="{493306DE-BDF6-497E-8956-6A60C4825340}" srcOrd="2" destOrd="0" presId="urn:microsoft.com/office/officeart/2005/8/layout/chevron2"/>
    <dgm:cxn modelId="{6082856E-7CFB-4997-8944-AFE23B119785}" type="presParOf" srcId="{493306DE-BDF6-497E-8956-6A60C4825340}" destId="{27EF10BC-A202-491A-96C2-62B99C9944E4}" srcOrd="0" destOrd="0" presId="urn:microsoft.com/office/officeart/2005/8/layout/chevron2"/>
    <dgm:cxn modelId="{31DEAF4B-1DD2-4B69-94C0-66E3466E09D9}" type="presParOf" srcId="{493306DE-BDF6-497E-8956-6A60C4825340}" destId="{3B1E49C7-1882-4E37-A109-FFE701176F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04AC9-7CF2-41ED-B339-1D87869C1D2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CA9CDF8-5A1E-45C9-8C6F-B40363896C03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PATROCINADOR: </a:t>
          </a:r>
          <a:endParaRPr lang="es-CO" sz="1800" dirty="0"/>
        </a:p>
      </dgm:t>
    </dgm:pt>
    <dgm:pt modelId="{462F2377-2889-4C87-AC3B-85D22CD34C08}" type="parTrans" cxnId="{089779D0-51C8-4E44-B8A2-CD87E5007732}">
      <dgm:prSet/>
      <dgm:spPr/>
      <dgm:t>
        <a:bodyPr/>
        <a:lstStyle/>
        <a:p>
          <a:endParaRPr lang="es-CO"/>
        </a:p>
      </dgm:t>
    </dgm:pt>
    <dgm:pt modelId="{DC06B943-071F-490F-AD29-77A26F765456}" type="sibTrans" cxnId="{089779D0-51C8-4E44-B8A2-CD87E5007732}">
      <dgm:prSet/>
      <dgm:spPr/>
      <dgm:t>
        <a:bodyPr/>
        <a:lstStyle/>
        <a:p>
          <a:endParaRPr lang="es-CO"/>
        </a:p>
      </dgm:t>
    </dgm:pt>
    <dgm:pt modelId="{B680495F-7564-453B-8FF6-3B8D088E4287}">
      <dgm:prSet phldrT="[Texto]"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Junta Los Alpes Software</a:t>
          </a:r>
          <a:endParaRPr lang="es-CO" dirty="0"/>
        </a:p>
      </dgm:t>
    </dgm:pt>
    <dgm:pt modelId="{EDB97F74-0CCE-4C51-BAF0-0C2EB61C7203}" type="parTrans" cxnId="{F5FC3986-C535-4921-A193-D42620CC7571}">
      <dgm:prSet/>
      <dgm:spPr/>
      <dgm:t>
        <a:bodyPr/>
        <a:lstStyle/>
        <a:p>
          <a:endParaRPr lang="es-CO"/>
        </a:p>
      </dgm:t>
    </dgm:pt>
    <dgm:pt modelId="{74568E53-E7DC-4280-BDD5-611C512894A5}" type="sibTrans" cxnId="{F5FC3986-C535-4921-A193-D42620CC7571}">
      <dgm:prSet/>
      <dgm:spPr/>
      <dgm:t>
        <a:bodyPr/>
        <a:lstStyle/>
        <a:p>
          <a:endParaRPr lang="es-CO"/>
        </a:p>
      </dgm:t>
    </dgm:pt>
    <dgm:pt modelId="{E1C59583-35E2-49DC-AA3C-18E72F26E5F1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ÁREA EVALUADA</a:t>
          </a:r>
          <a:endParaRPr lang="es-CO" sz="1800" dirty="0"/>
        </a:p>
      </dgm:t>
    </dgm:pt>
    <dgm:pt modelId="{AF58EBE5-00F2-40C5-BA02-444BB1498D8E}" type="parTrans" cxnId="{B0465819-8F4A-43E5-8DFE-5DF4FC95F92C}">
      <dgm:prSet/>
      <dgm:spPr/>
      <dgm:t>
        <a:bodyPr/>
        <a:lstStyle/>
        <a:p>
          <a:endParaRPr lang="es-CO"/>
        </a:p>
      </dgm:t>
    </dgm:pt>
    <dgm:pt modelId="{A5A84367-3470-4A9F-B634-18273AAE8592}" type="sibTrans" cxnId="{B0465819-8F4A-43E5-8DFE-5DF4FC95F92C}">
      <dgm:prSet/>
      <dgm:spPr/>
      <dgm:t>
        <a:bodyPr/>
        <a:lstStyle/>
        <a:p>
          <a:endParaRPr lang="es-CO"/>
        </a:p>
      </dgm:t>
    </dgm:pt>
    <dgm:pt modelId="{E7A467A6-A5B1-40AB-8586-F6A0B45E069E}">
      <dgm:prSet phldrT="[Texto]"/>
      <dgm:spPr/>
      <dgm:t>
        <a:bodyPr/>
        <a:lstStyle/>
        <a:p>
          <a:r>
            <a:rPr lang="es-ES_tradnl" i="1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. Requerimientos</a:t>
          </a:r>
          <a:endParaRPr lang="es-CO" dirty="0"/>
        </a:p>
      </dgm:t>
    </dgm:pt>
    <dgm:pt modelId="{08A7531F-0DF7-4FA3-B79C-36A1C92DB037}" type="parTrans" cxnId="{0E89A3FB-8F38-4494-8436-2802AD911761}">
      <dgm:prSet/>
      <dgm:spPr/>
      <dgm:t>
        <a:bodyPr/>
        <a:lstStyle/>
        <a:p>
          <a:endParaRPr lang="es-CO"/>
        </a:p>
      </dgm:t>
    </dgm:pt>
    <dgm:pt modelId="{F734A1B7-9007-4E2F-8D85-0F7464F023A2}" type="sibTrans" cxnId="{0E89A3FB-8F38-4494-8436-2802AD911761}">
      <dgm:prSet/>
      <dgm:spPr/>
      <dgm:t>
        <a:bodyPr/>
        <a:lstStyle/>
        <a:p>
          <a:endParaRPr lang="es-CO"/>
        </a:p>
      </dgm:t>
    </dgm:pt>
    <dgm:pt modelId="{A6E785D2-5885-4003-BAB1-43861A9CABD6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PARTICIPANTES</a:t>
          </a:r>
          <a:endParaRPr lang="es-CO" sz="1800" dirty="0"/>
        </a:p>
      </dgm:t>
    </dgm:pt>
    <dgm:pt modelId="{CC663B09-2D55-4107-BB6E-BE2A23025016}" type="parTrans" cxnId="{17FE7951-87AA-47A1-82B0-74CEAB198826}">
      <dgm:prSet/>
      <dgm:spPr/>
      <dgm:t>
        <a:bodyPr/>
        <a:lstStyle/>
        <a:p>
          <a:endParaRPr lang="es-CO"/>
        </a:p>
      </dgm:t>
    </dgm:pt>
    <dgm:pt modelId="{4E844315-F4F5-403C-B7F3-936531BD254B}" type="sibTrans" cxnId="{17FE7951-87AA-47A1-82B0-74CEAB198826}">
      <dgm:prSet/>
      <dgm:spPr/>
      <dgm:t>
        <a:bodyPr/>
        <a:lstStyle/>
        <a:p>
          <a:endParaRPr lang="es-CO"/>
        </a:p>
      </dgm:t>
    </dgm:pt>
    <dgm:pt modelId="{ECDDC427-4A4E-47E0-ADE3-BA6835E41DF9}">
      <dgm:prSet phldrT="[Texto]"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Sandra Gómez  - Erik Arcos - </a:t>
          </a:r>
          <a:r>
            <a:rPr lang="es-ES_tradnl" i="1" dirty="0" err="1" smtClean="0">
              <a:latin typeface="Calibri" pitchFamily="34" charset="0"/>
              <a:cs typeface="Calibri" pitchFamily="34" charset="0"/>
            </a:rPr>
            <a:t>Willian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 </a:t>
          </a:r>
          <a:r>
            <a:rPr lang="es-ES_tradnl" i="1" dirty="0" err="1" smtClean="0">
              <a:latin typeface="Calibri" pitchFamily="34" charset="0"/>
              <a:cs typeface="Calibri" pitchFamily="34" charset="0"/>
            </a:rPr>
            <a:t>Idrobo</a:t>
          </a:r>
          <a:endParaRPr lang="es-CO" dirty="0"/>
        </a:p>
      </dgm:t>
    </dgm:pt>
    <dgm:pt modelId="{3C56CFC8-63A2-46AB-AF82-E9C2F43DCE64}" type="parTrans" cxnId="{8FEFCDD2-7DD2-4E88-A6FD-8E43F2B9D0ED}">
      <dgm:prSet/>
      <dgm:spPr/>
      <dgm:t>
        <a:bodyPr/>
        <a:lstStyle/>
        <a:p>
          <a:endParaRPr lang="es-CO"/>
        </a:p>
      </dgm:t>
    </dgm:pt>
    <dgm:pt modelId="{6CFB7592-7F9C-4930-B038-92731BEFF935}" type="sibTrans" cxnId="{8FEFCDD2-7DD2-4E88-A6FD-8E43F2B9D0ED}">
      <dgm:prSet/>
      <dgm:spPr/>
      <dgm:t>
        <a:bodyPr/>
        <a:lstStyle/>
        <a:p>
          <a:endParaRPr lang="es-CO"/>
        </a:p>
      </dgm:t>
    </dgm:pt>
    <dgm:pt modelId="{A41A33F8-E2A3-4BD5-B832-2FA410BA7230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LÍDER DEL MINI-ASSESSMENT </a:t>
          </a:r>
          <a:endParaRPr lang="es-CO" sz="1800" dirty="0"/>
        </a:p>
      </dgm:t>
    </dgm:pt>
    <dgm:pt modelId="{39B556DF-594C-4E64-9B02-BF3E9B02578E}" type="parTrans" cxnId="{32F912DA-399E-4841-9C8D-512E288D8CD6}">
      <dgm:prSet/>
      <dgm:spPr/>
      <dgm:t>
        <a:bodyPr/>
        <a:lstStyle/>
        <a:p>
          <a:endParaRPr lang="es-CO"/>
        </a:p>
      </dgm:t>
    </dgm:pt>
    <dgm:pt modelId="{4056B440-801D-4081-B0FD-5B62B4581321}" type="sibTrans" cxnId="{32F912DA-399E-4841-9C8D-512E288D8CD6}">
      <dgm:prSet/>
      <dgm:spPr/>
      <dgm:t>
        <a:bodyPr/>
        <a:lstStyle/>
        <a:p>
          <a:endParaRPr lang="es-CO"/>
        </a:p>
      </dgm:t>
    </dgm:pt>
    <dgm:pt modelId="{6678D0F8-1B7F-4ACA-B12D-AC899B031B26}">
      <dgm:prSet phldrT="[Texto]"/>
      <dgm:spPr/>
      <dgm:t>
        <a:bodyPr/>
        <a:lstStyle/>
        <a:p>
          <a:r>
            <a:rPr lang="es-ES_tradnl" i="1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. Configuración</a:t>
          </a:r>
          <a:endParaRPr lang="es-CO" dirty="0"/>
        </a:p>
      </dgm:t>
    </dgm:pt>
    <dgm:pt modelId="{CDD6951B-689A-4C2B-8C2A-9A6E54E4CB56}" type="parTrans" cxnId="{CE263D4B-0798-4218-AE8C-4ED53DE98293}">
      <dgm:prSet/>
      <dgm:spPr/>
      <dgm:t>
        <a:bodyPr/>
        <a:lstStyle/>
        <a:p>
          <a:endParaRPr lang="es-CO"/>
        </a:p>
      </dgm:t>
    </dgm:pt>
    <dgm:pt modelId="{380AC493-22D2-4623-A11A-D7B51CC60029}" type="sibTrans" cxnId="{CE263D4B-0798-4218-AE8C-4ED53DE98293}">
      <dgm:prSet/>
      <dgm:spPr/>
      <dgm:t>
        <a:bodyPr/>
        <a:lstStyle/>
        <a:p>
          <a:endParaRPr lang="es-CO"/>
        </a:p>
      </dgm:t>
    </dgm:pt>
    <dgm:pt modelId="{99CC694D-9A8B-44DE-9C3A-E54E2A718CD1}">
      <dgm:prSet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Andrés Erazo - David Pérez - Carlos González</a:t>
          </a:r>
        </a:p>
      </dgm:t>
    </dgm:pt>
    <dgm:pt modelId="{8E4BA109-334F-47CA-8B3D-08730B065E05}" type="parTrans" cxnId="{FC28A769-C852-452C-B8F8-5CE9E84DFB82}">
      <dgm:prSet/>
      <dgm:spPr/>
      <dgm:t>
        <a:bodyPr/>
        <a:lstStyle/>
        <a:p>
          <a:endParaRPr lang="es-CO"/>
        </a:p>
      </dgm:t>
    </dgm:pt>
    <dgm:pt modelId="{A87E03B3-5A42-433F-9146-0B0BD67EAFF0}" type="sibTrans" cxnId="{FC28A769-C852-452C-B8F8-5CE9E84DFB82}">
      <dgm:prSet/>
      <dgm:spPr/>
      <dgm:t>
        <a:bodyPr/>
        <a:lstStyle/>
        <a:p>
          <a:endParaRPr lang="es-CO"/>
        </a:p>
      </dgm:t>
    </dgm:pt>
    <dgm:pt modelId="{537F320C-744B-4B71-8282-E13572999F15}">
      <dgm:prSet phldrT="[Texto]" custT="1"/>
      <dgm:spPr/>
      <dgm:t>
        <a:bodyPr/>
        <a:lstStyle/>
        <a:p>
          <a:r>
            <a:rPr lang="es-ES_tradnl" sz="1600" i="1" dirty="0" smtClean="0">
              <a:latin typeface="Calibri" pitchFamily="34" charset="0"/>
              <a:cs typeface="Calibri" pitchFamily="34" charset="0"/>
            </a:rPr>
            <a:t>Andrés Vargas</a:t>
          </a:r>
          <a:endParaRPr lang="es-CO" sz="1600" dirty="0"/>
        </a:p>
      </dgm:t>
    </dgm:pt>
    <dgm:pt modelId="{F817749D-AB8F-44B1-B448-0C45DC7846E4}" type="parTrans" cxnId="{6CB731C6-59AE-4EF9-B1B7-9570DC4C629B}">
      <dgm:prSet/>
      <dgm:spPr/>
      <dgm:t>
        <a:bodyPr/>
        <a:lstStyle/>
        <a:p>
          <a:endParaRPr lang="es-CO"/>
        </a:p>
      </dgm:t>
    </dgm:pt>
    <dgm:pt modelId="{9BD9B397-FBD7-4A01-95E5-3BEFFEE34CE2}" type="sibTrans" cxnId="{6CB731C6-59AE-4EF9-B1B7-9570DC4C629B}">
      <dgm:prSet/>
      <dgm:spPr/>
      <dgm:t>
        <a:bodyPr/>
        <a:lstStyle/>
        <a:p>
          <a:endParaRPr lang="es-CO"/>
        </a:p>
      </dgm:t>
    </dgm:pt>
    <dgm:pt modelId="{E245BEA3-2851-4530-B7DB-D3BA777689B9}">
      <dgm:prSet phldrT="[Texto]" custT="1"/>
      <dgm:spPr/>
      <dgm:t>
        <a:bodyPr/>
        <a:lstStyle/>
        <a:p>
          <a:r>
            <a:rPr lang="es-ES_tradnl" sz="1800" b="1" dirty="0" smtClean="0"/>
            <a:t>COORDINADOR DEL SITIO</a:t>
          </a:r>
          <a:endParaRPr lang="es-CO" sz="1800" b="1" dirty="0"/>
        </a:p>
      </dgm:t>
    </dgm:pt>
    <dgm:pt modelId="{C7413DDB-F5C5-4C01-AD76-30C628D2798B}" type="parTrans" cxnId="{D3573455-199F-4ADA-AC90-ED54E75AAD33}">
      <dgm:prSet/>
      <dgm:spPr/>
      <dgm:t>
        <a:bodyPr/>
        <a:lstStyle/>
        <a:p>
          <a:endParaRPr lang="es-CO"/>
        </a:p>
      </dgm:t>
    </dgm:pt>
    <dgm:pt modelId="{E8D0BE8C-4EA9-420A-8A75-5B530555C270}" type="sibTrans" cxnId="{D3573455-199F-4ADA-AC90-ED54E75AAD33}">
      <dgm:prSet/>
      <dgm:spPr/>
      <dgm:t>
        <a:bodyPr/>
        <a:lstStyle/>
        <a:p>
          <a:endParaRPr lang="es-CO"/>
        </a:p>
      </dgm:t>
    </dgm:pt>
    <dgm:pt modelId="{D14EE58D-8C38-4EA4-8947-0CB6EED65DE7}">
      <dgm:prSet phldrT="[Texto]" custT="1"/>
      <dgm:spPr/>
      <dgm:t>
        <a:bodyPr/>
        <a:lstStyle/>
        <a:p>
          <a:r>
            <a:rPr lang="es-CO" sz="1600" b="0" i="1" dirty="0" smtClean="0"/>
            <a:t>Carlos González</a:t>
          </a:r>
          <a:endParaRPr lang="es-CO" sz="1600" b="0" i="1" dirty="0"/>
        </a:p>
      </dgm:t>
    </dgm:pt>
    <dgm:pt modelId="{356C0C76-9895-4333-8583-BE27FFF01FAE}" type="parTrans" cxnId="{53D2D7FB-D918-47A8-BD92-8D6C3AECD56A}">
      <dgm:prSet/>
      <dgm:spPr/>
      <dgm:t>
        <a:bodyPr/>
        <a:lstStyle/>
        <a:p>
          <a:endParaRPr lang="es-CO"/>
        </a:p>
      </dgm:t>
    </dgm:pt>
    <dgm:pt modelId="{B015BF47-2C9C-4D14-9146-45B93B9CA414}" type="sibTrans" cxnId="{53D2D7FB-D918-47A8-BD92-8D6C3AECD56A}">
      <dgm:prSet/>
      <dgm:spPr/>
      <dgm:t>
        <a:bodyPr/>
        <a:lstStyle/>
        <a:p>
          <a:endParaRPr lang="es-CO"/>
        </a:p>
      </dgm:t>
    </dgm:pt>
    <dgm:pt modelId="{B4C8D8E0-83A6-42E0-9F08-BE547FC51332}" type="pres">
      <dgm:prSet presAssocID="{3DB04AC9-7CF2-41ED-B339-1D87869C1D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3AE70AD-7606-47FC-BD54-C55EF5B606EE}" type="pres">
      <dgm:prSet presAssocID="{6CA9CDF8-5A1E-45C9-8C6F-B40363896C03}" presName="linNode" presStyleCnt="0"/>
      <dgm:spPr/>
    </dgm:pt>
    <dgm:pt modelId="{F96AFD7A-EC15-408B-A709-75C8411F1F78}" type="pres">
      <dgm:prSet presAssocID="{6CA9CDF8-5A1E-45C9-8C6F-B40363896C0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D58185-D252-4A17-B833-F37D48B11730}" type="pres">
      <dgm:prSet presAssocID="{6CA9CDF8-5A1E-45C9-8C6F-B40363896C0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4439B64-9D65-4307-82AE-6B9DC4B850B1}" type="pres">
      <dgm:prSet presAssocID="{DC06B943-071F-490F-AD29-77A26F765456}" presName="sp" presStyleCnt="0"/>
      <dgm:spPr/>
    </dgm:pt>
    <dgm:pt modelId="{06C321A7-829B-436E-A9E6-82711E52ACF9}" type="pres">
      <dgm:prSet presAssocID="{E1C59583-35E2-49DC-AA3C-18E72F26E5F1}" presName="linNode" presStyleCnt="0"/>
      <dgm:spPr/>
    </dgm:pt>
    <dgm:pt modelId="{47EE37FC-3D35-4226-9772-4DB397E903C6}" type="pres">
      <dgm:prSet presAssocID="{E1C59583-35E2-49DC-AA3C-18E72F26E5F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DCCF2B-5B30-49F9-AF49-0A653E80D040}" type="pres">
      <dgm:prSet presAssocID="{E1C59583-35E2-49DC-AA3C-18E72F26E5F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159B3C-23A3-44ED-8372-513E105AD08D}" type="pres">
      <dgm:prSet presAssocID="{A5A84367-3470-4A9F-B634-18273AAE8592}" presName="sp" presStyleCnt="0"/>
      <dgm:spPr/>
    </dgm:pt>
    <dgm:pt modelId="{06EAD40D-0270-49B3-88EC-77A793D3F92F}" type="pres">
      <dgm:prSet presAssocID="{E245BEA3-2851-4530-B7DB-D3BA777689B9}" presName="linNode" presStyleCnt="0"/>
      <dgm:spPr/>
    </dgm:pt>
    <dgm:pt modelId="{98DC86E8-7C16-4A36-B89D-6FBFA350AF21}" type="pres">
      <dgm:prSet presAssocID="{E245BEA3-2851-4530-B7DB-D3BA777689B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E9DBD6-69D5-42AF-AFEA-AF4394BCE002}" type="pres">
      <dgm:prSet presAssocID="{E245BEA3-2851-4530-B7DB-D3BA777689B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839F63-39AD-4584-8C85-AE3F9667A577}" type="pres">
      <dgm:prSet presAssocID="{E8D0BE8C-4EA9-420A-8A75-5B530555C270}" presName="sp" presStyleCnt="0"/>
      <dgm:spPr/>
    </dgm:pt>
    <dgm:pt modelId="{3A4469E5-33A0-446E-8307-493037F8D5D0}" type="pres">
      <dgm:prSet presAssocID="{A6E785D2-5885-4003-BAB1-43861A9CABD6}" presName="linNode" presStyleCnt="0"/>
      <dgm:spPr/>
    </dgm:pt>
    <dgm:pt modelId="{8A697856-FFA1-4279-A394-9CD9E1D27D8E}" type="pres">
      <dgm:prSet presAssocID="{A6E785D2-5885-4003-BAB1-43861A9CABD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77EB547-FE12-4F2B-8929-99C6173A3F7F}" type="pres">
      <dgm:prSet presAssocID="{A6E785D2-5885-4003-BAB1-43861A9CABD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E00F44-DA3E-4E81-A294-9F080693E19D}" type="pres">
      <dgm:prSet presAssocID="{4E844315-F4F5-403C-B7F3-936531BD254B}" presName="sp" presStyleCnt="0"/>
      <dgm:spPr/>
    </dgm:pt>
    <dgm:pt modelId="{17F05134-4C40-4B1C-BE86-7835B061DA88}" type="pres">
      <dgm:prSet presAssocID="{A41A33F8-E2A3-4BD5-B832-2FA410BA7230}" presName="linNode" presStyleCnt="0"/>
      <dgm:spPr/>
    </dgm:pt>
    <dgm:pt modelId="{B13E942E-6482-4CB1-BE23-660052C8869C}" type="pres">
      <dgm:prSet presAssocID="{A41A33F8-E2A3-4BD5-B832-2FA410BA723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2DC22E2-04DA-47CC-8071-5A0D5074E51A}" type="pres">
      <dgm:prSet presAssocID="{A41A33F8-E2A3-4BD5-B832-2FA410BA7230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89779D0-51C8-4E44-B8A2-CD87E5007732}" srcId="{3DB04AC9-7CF2-41ED-B339-1D87869C1D29}" destId="{6CA9CDF8-5A1E-45C9-8C6F-B40363896C03}" srcOrd="0" destOrd="0" parTransId="{462F2377-2889-4C87-AC3B-85D22CD34C08}" sibTransId="{DC06B943-071F-490F-AD29-77A26F765456}"/>
    <dgm:cxn modelId="{CA4CE92B-67D5-400F-B292-F2D2D2ED5B73}" type="presOf" srcId="{B680495F-7564-453B-8FF6-3B8D088E4287}" destId="{18D58185-D252-4A17-B833-F37D48B11730}" srcOrd="0" destOrd="0" presId="urn:microsoft.com/office/officeart/2005/8/layout/vList5"/>
    <dgm:cxn modelId="{E3947C87-C903-4BCE-B7CE-0969880EB628}" type="presOf" srcId="{A41A33F8-E2A3-4BD5-B832-2FA410BA7230}" destId="{B13E942E-6482-4CB1-BE23-660052C8869C}" srcOrd="0" destOrd="0" presId="urn:microsoft.com/office/officeart/2005/8/layout/vList5"/>
    <dgm:cxn modelId="{582F4ED1-0780-4740-9004-D1FF5D52C1B8}" type="presOf" srcId="{3DB04AC9-7CF2-41ED-B339-1D87869C1D29}" destId="{B4C8D8E0-83A6-42E0-9F08-BE547FC51332}" srcOrd="0" destOrd="0" presId="urn:microsoft.com/office/officeart/2005/8/layout/vList5"/>
    <dgm:cxn modelId="{53D2D7FB-D918-47A8-BD92-8D6C3AECD56A}" srcId="{E245BEA3-2851-4530-B7DB-D3BA777689B9}" destId="{D14EE58D-8C38-4EA4-8947-0CB6EED65DE7}" srcOrd="0" destOrd="0" parTransId="{356C0C76-9895-4333-8583-BE27FFF01FAE}" sibTransId="{B015BF47-2C9C-4D14-9146-45B93B9CA414}"/>
    <dgm:cxn modelId="{FC28A769-C852-452C-B8F8-5CE9E84DFB82}" srcId="{A6E785D2-5885-4003-BAB1-43861A9CABD6}" destId="{99CC694D-9A8B-44DE-9C3A-E54E2A718CD1}" srcOrd="1" destOrd="0" parTransId="{8E4BA109-334F-47CA-8B3D-08730B065E05}" sibTransId="{A87E03B3-5A42-433F-9146-0B0BD67EAFF0}"/>
    <dgm:cxn modelId="{58370B55-CEB2-42CA-A485-971CAE5391BA}" type="presOf" srcId="{D14EE58D-8C38-4EA4-8947-0CB6EED65DE7}" destId="{64E9DBD6-69D5-42AF-AFEA-AF4394BCE002}" srcOrd="0" destOrd="0" presId="urn:microsoft.com/office/officeart/2005/8/layout/vList5"/>
    <dgm:cxn modelId="{6CB731C6-59AE-4EF9-B1B7-9570DC4C629B}" srcId="{A41A33F8-E2A3-4BD5-B832-2FA410BA7230}" destId="{537F320C-744B-4B71-8282-E13572999F15}" srcOrd="0" destOrd="0" parTransId="{F817749D-AB8F-44B1-B448-0C45DC7846E4}" sibTransId="{9BD9B397-FBD7-4A01-95E5-3BEFFEE34CE2}"/>
    <dgm:cxn modelId="{D3573455-199F-4ADA-AC90-ED54E75AAD33}" srcId="{3DB04AC9-7CF2-41ED-B339-1D87869C1D29}" destId="{E245BEA3-2851-4530-B7DB-D3BA777689B9}" srcOrd="2" destOrd="0" parTransId="{C7413DDB-F5C5-4C01-AD76-30C628D2798B}" sibTransId="{E8D0BE8C-4EA9-420A-8A75-5B530555C270}"/>
    <dgm:cxn modelId="{4D4DE142-B8C2-4647-B9D6-E2BA2CCBBF40}" type="presOf" srcId="{99CC694D-9A8B-44DE-9C3A-E54E2A718CD1}" destId="{B77EB547-FE12-4F2B-8929-99C6173A3F7F}" srcOrd="0" destOrd="1" presId="urn:microsoft.com/office/officeart/2005/8/layout/vList5"/>
    <dgm:cxn modelId="{F5FC3986-C535-4921-A193-D42620CC7571}" srcId="{6CA9CDF8-5A1E-45C9-8C6F-B40363896C03}" destId="{B680495F-7564-453B-8FF6-3B8D088E4287}" srcOrd="0" destOrd="0" parTransId="{EDB97F74-0CCE-4C51-BAF0-0C2EB61C7203}" sibTransId="{74568E53-E7DC-4280-BDD5-611C512894A5}"/>
    <dgm:cxn modelId="{0E89A3FB-8F38-4494-8436-2802AD911761}" srcId="{E1C59583-35E2-49DC-AA3C-18E72F26E5F1}" destId="{E7A467A6-A5B1-40AB-8586-F6A0B45E069E}" srcOrd="0" destOrd="0" parTransId="{08A7531F-0DF7-4FA3-B79C-36A1C92DB037}" sibTransId="{F734A1B7-9007-4E2F-8D85-0F7464F023A2}"/>
    <dgm:cxn modelId="{B0465819-8F4A-43E5-8DFE-5DF4FC95F92C}" srcId="{3DB04AC9-7CF2-41ED-B339-1D87869C1D29}" destId="{E1C59583-35E2-49DC-AA3C-18E72F26E5F1}" srcOrd="1" destOrd="0" parTransId="{AF58EBE5-00F2-40C5-BA02-444BB1498D8E}" sibTransId="{A5A84367-3470-4A9F-B634-18273AAE8592}"/>
    <dgm:cxn modelId="{30E9F4CD-47FC-481A-91B9-14CB49A45A4D}" type="presOf" srcId="{6678D0F8-1B7F-4ACA-B12D-AC899B031B26}" destId="{8ADCCF2B-5B30-49F9-AF49-0A653E80D040}" srcOrd="0" destOrd="1" presId="urn:microsoft.com/office/officeart/2005/8/layout/vList5"/>
    <dgm:cxn modelId="{32F912DA-399E-4841-9C8D-512E288D8CD6}" srcId="{3DB04AC9-7CF2-41ED-B339-1D87869C1D29}" destId="{A41A33F8-E2A3-4BD5-B832-2FA410BA7230}" srcOrd="4" destOrd="0" parTransId="{39B556DF-594C-4E64-9B02-BF3E9B02578E}" sibTransId="{4056B440-801D-4081-B0FD-5B62B4581321}"/>
    <dgm:cxn modelId="{0F38A2E8-B33C-4A0D-A864-103135B944FF}" type="presOf" srcId="{E1C59583-35E2-49DC-AA3C-18E72F26E5F1}" destId="{47EE37FC-3D35-4226-9772-4DB397E903C6}" srcOrd="0" destOrd="0" presId="urn:microsoft.com/office/officeart/2005/8/layout/vList5"/>
    <dgm:cxn modelId="{CE263D4B-0798-4218-AE8C-4ED53DE98293}" srcId="{E1C59583-35E2-49DC-AA3C-18E72F26E5F1}" destId="{6678D0F8-1B7F-4ACA-B12D-AC899B031B26}" srcOrd="1" destOrd="0" parTransId="{CDD6951B-689A-4C2B-8C2A-9A6E54E4CB56}" sibTransId="{380AC493-22D2-4623-A11A-D7B51CC60029}"/>
    <dgm:cxn modelId="{655D1848-1D9E-4527-A88A-31036BE7FCBD}" type="presOf" srcId="{E245BEA3-2851-4530-B7DB-D3BA777689B9}" destId="{98DC86E8-7C16-4A36-B89D-6FBFA350AF21}" srcOrd="0" destOrd="0" presId="urn:microsoft.com/office/officeart/2005/8/layout/vList5"/>
    <dgm:cxn modelId="{8FEFCDD2-7DD2-4E88-A6FD-8E43F2B9D0ED}" srcId="{A6E785D2-5885-4003-BAB1-43861A9CABD6}" destId="{ECDDC427-4A4E-47E0-ADE3-BA6835E41DF9}" srcOrd="0" destOrd="0" parTransId="{3C56CFC8-63A2-46AB-AF82-E9C2F43DCE64}" sibTransId="{6CFB7592-7F9C-4930-B038-92731BEFF935}"/>
    <dgm:cxn modelId="{05DFBA97-1276-443E-8F71-99946F56F605}" type="presOf" srcId="{6CA9CDF8-5A1E-45C9-8C6F-B40363896C03}" destId="{F96AFD7A-EC15-408B-A709-75C8411F1F78}" srcOrd="0" destOrd="0" presId="urn:microsoft.com/office/officeart/2005/8/layout/vList5"/>
    <dgm:cxn modelId="{1E1981ED-CF6F-4F49-9622-1331C01EC3CB}" type="presOf" srcId="{A6E785D2-5885-4003-BAB1-43861A9CABD6}" destId="{8A697856-FFA1-4279-A394-9CD9E1D27D8E}" srcOrd="0" destOrd="0" presId="urn:microsoft.com/office/officeart/2005/8/layout/vList5"/>
    <dgm:cxn modelId="{5C4DCB1D-DF57-489F-9931-203BFC7746A1}" type="presOf" srcId="{537F320C-744B-4B71-8282-E13572999F15}" destId="{C2DC22E2-04DA-47CC-8071-5A0D5074E51A}" srcOrd="0" destOrd="0" presId="urn:microsoft.com/office/officeart/2005/8/layout/vList5"/>
    <dgm:cxn modelId="{464E6691-DC86-427D-8B37-111C409BFBE2}" type="presOf" srcId="{ECDDC427-4A4E-47E0-ADE3-BA6835E41DF9}" destId="{B77EB547-FE12-4F2B-8929-99C6173A3F7F}" srcOrd="0" destOrd="0" presId="urn:microsoft.com/office/officeart/2005/8/layout/vList5"/>
    <dgm:cxn modelId="{17FE7951-87AA-47A1-82B0-74CEAB198826}" srcId="{3DB04AC9-7CF2-41ED-B339-1D87869C1D29}" destId="{A6E785D2-5885-4003-BAB1-43861A9CABD6}" srcOrd="3" destOrd="0" parTransId="{CC663B09-2D55-4107-BB6E-BE2A23025016}" sibTransId="{4E844315-F4F5-403C-B7F3-936531BD254B}"/>
    <dgm:cxn modelId="{1D1F5E05-E8A0-4DB8-B728-7E310A11B789}" type="presOf" srcId="{E7A467A6-A5B1-40AB-8586-F6A0B45E069E}" destId="{8ADCCF2B-5B30-49F9-AF49-0A653E80D040}" srcOrd="0" destOrd="0" presId="urn:microsoft.com/office/officeart/2005/8/layout/vList5"/>
    <dgm:cxn modelId="{DB506B16-3EFD-4D39-8CB3-6A9D3784D523}" type="presParOf" srcId="{B4C8D8E0-83A6-42E0-9F08-BE547FC51332}" destId="{13AE70AD-7606-47FC-BD54-C55EF5B606EE}" srcOrd="0" destOrd="0" presId="urn:microsoft.com/office/officeart/2005/8/layout/vList5"/>
    <dgm:cxn modelId="{CDC46DDE-3701-488E-948F-7450053ECFD2}" type="presParOf" srcId="{13AE70AD-7606-47FC-BD54-C55EF5B606EE}" destId="{F96AFD7A-EC15-408B-A709-75C8411F1F78}" srcOrd="0" destOrd="0" presId="urn:microsoft.com/office/officeart/2005/8/layout/vList5"/>
    <dgm:cxn modelId="{BA1D402F-D095-4150-BB0D-B8995ACE1304}" type="presParOf" srcId="{13AE70AD-7606-47FC-BD54-C55EF5B606EE}" destId="{18D58185-D252-4A17-B833-F37D48B11730}" srcOrd="1" destOrd="0" presId="urn:microsoft.com/office/officeart/2005/8/layout/vList5"/>
    <dgm:cxn modelId="{DBC0F395-BA2F-4DB2-B0C8-55C0E2AAFBFD}" type="presParOf" srcId="{B4C8D8E0-83A6-42E0-9F08-BE547FC51332}" destId="{44439B64-9D65-4307-82AE-6B9DC4B850B1}" srcOrd="1" destOrd="0" presId="urn:microsoft.com/office/officeart/2005/8/layout/vList5"/>
    <dgm:cxn modelId="{018E6503-713D-4370-B9F7-32CB8145A3DF}" type="presParOf" srcId="{B4C8D8E0-83A6-42E0-9F08-BE547FC51332}" destId="{06C321A7-829B-436E-A9E6-82711E52ACF9}" srcOrd="2" destOrd="0" presId="urn:microsoft.com/office/officeart/2005/8/layout/vList5"/>
    <dgm:cxn modelId="{297F85FD-1CA9-406C-ADD3-CC4976468E8C}" type="presParOf" srcId="{06C321A7-829B-436E-A9E6-82711E52ACF9}" destId="{47EE37FC-3D35-4226-9772-4DB397E903C6}" srcOrd="0" destOrd="0" presId="urn:microsoft.com/office/officeart/2005/8/layout/vList5"/>
    <dgm:cxn modelId="{AD681E7B-156B-4C68-A683-472C12516DC8}" type="presParOf" srcId="{06C321A7-829B-436E-A9E6-82711E52ACF9}" destId="{8ADCCF2B-5B30-49F9-AF49-0A653E80D040}" srcOrd="1" destOrd="0" presId="urn:microsoft.com/office/officeart/2005/8/layout/vList5"/>
    <dgm:cxn modelId="{4DCEA944-CDD4-4C77-88BA-28F7301389F2}" type="presParOf" srcId="{B4C8D8E0-83A6-42E0-9F08-BE547FC51332}" destId="{9A159B3C-23A3-44ED-8372-513E105AD08D}" srcOrd="3" destOrd="0" presId="urn:microsoft.com/office/officeart/2005/8/layout/vList5"/>
    <dgm:cxn modelId="{19B28ABA-24AD-4B21-9082-EA9F200E289E}" type="presParOf" srcId="{B4C8D8E0-83A6-42E0-9F08-BE547FC51332}" destId="{06EAD40D-0270-49B3-88EC-77A793D3F92F}" srcOrd="4" destOrd="0" presId="urn:microsoft.com/office/officeart/2005/8/layout/vList5"/>
    <dgm:cxn modelId="{620A40E4-1007-4B64-87FB-DFB00A62FF51}" type="presParOf" srcId="{06EAD40D-0270-49B3-88EC-77A793D3F92F}" destId="{98DC86E8-7C16-4A36-B89D-6FBFA350AF21}" srcOrd="0" destOrd="0" presId="urn:microsoft.com/office/officeart/2005/8/layout/vList5"/>
    <dgm:cxn modelId="{A06E5C48-2E8F-4983-BDE5-B4A62986D93B}" type="presParOf" srcId="{06EAD40D-0270-49B3-88EC-77A793D3F92F}" destId="{64E9DBD6-69D5-42AF-AFEA-AF4394BCE002}" srcOrd="1" destOrd="0" presId="urn:microsoft.com/office/officeart/2005/8/layout/vList5"/>
    <dgm:cxn modelId="{8B33B1DF-A886-4132-B0CE-BD39517C75A2}" type="presParOf" srcId="{B4C8D8E0-83A6-42E0-9F08-BE547FC51332}" destId="{18839F63-39AD-4584-8C85-AE3F9667A577}" srcOrd="5" destOrd="0" presId="urn:microsoft.com/office/officeart/2005/8/layout/vList5"/>
    <dgm:cxn modelId="{F616C7BC-0AFB-4F1B-AE99-0F8294EFB41C}" type="presParOf" srcId="{B4C8D8E0-83A6-42E0-9F08-BE547FC51332}" destId="{3A4469E5-33A0-446E-8307-493037F8D5D0}" srcOrd="6" destOrd="0" presId="urn:microsoft.com/office/officeart/2005/8/layout/vList5"/>
    <dgm:cxn modelId="{ACF5A942-8F93-474A-A241-9A75806B5E0B}" type="presParOf" srcId="{3A4469E5-33A0-446E-8307-493037F8D5D0}" destId="{8A697856-FFA1-4279-A394-9CD9E1D27D8E}" srcOrd="0" destOrd="0" presId="urn:microsoft.com/office/officeart/2005/8/layout/vList5"/>
    <dgm:cxn modelId="{07063572-FDC8-4E4D-8437-E16DECB977C3}" type="presParOf" srcId="{3A4469E5-33A0-446E-8307-493037F8D5D0}" destId="{B77EB547-FE12-4F2B-8929-99C6173A3F7F}" srcOrd="1" destOrd="0" presId="urn:microsoft.com/office/officeart/2005/8/layout/vList5"/>
    <dgm:cxn modelId="{1322C372-B2C4-4E91-A6BB-639682E8329F}" type="presParOf" srcId="{B4C8D8E0-83A6-42E0-9F08-BE547FC51332}" destId="{09E00F44-DA3E-4E81-A294-9F080693E19D}" srcOrd="7" destOrd="0" presId="urn:microsoft.com/office/officeart/2005/8/layout/vList5"/>
    <dgm:cxn modelId="{5AFAEAC3-B681-453D-945D-5ECD6E373E08}" type="presParOf" srcId="{B4C8D8E0-83A6-42E0-9F08-BE547FC51332}" destId="{17F05134-4C40-4B1C-BE86-7835B061DA88}" srcOrd="8" destOrd="0" presId="urn:microsoft.com/office/officeart/2005/8/layout/vList5"/>
    <dgm:cxn modelId="{4ADACA4F-C5E4-4B3E-83B7-B6DAAF743B43}" type="presParOf" srcId="{17F05134-4C40-4B1C-BE86-7835B061DA88}" destId="{B13E942E-6482-4CB1-BE23-660052C8869C}" srcOrd="0" destOrd="0" presId="urn:microsoft.com/office/officeart/2005/8/layout/vList5"/>
    <dgm:cxn modelId="{FFBCBA58-0079-490A-BA91-577A1EEC9115}" type="presParOf" srcId="{17F05134-4C40-4B1C-BE86-7835B061DA88}" destId="{C2DC22E2-04DA-47CC-8071-5A0D5074E5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0413B-797A-4283-A494-B027E4FF437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FEF33DE8-10F8-4E4C-B6B1-A505CD47478E}">
      <dgm:prSet phldrT="[Texto]" custT="1"/>
      <dgm:spPr/>
      <dgm:t>
        <a:bodyPr/>
        <a:lstStyle/>
        <a:p>
          <a:r>
            <a:rPr lang="es-ES_tradnl" sz="1800" b="1" dirty="0" err="1" smtClean="0"/>
            <a:t>PAs</a:t>
          </a:r>
          <a:r>
            <a:rPr lang="es-ES_tradnl" sz="1800" b="1" dirty="0" smtClean="0"/>
            <a:t> del nivel 2 de madurez</a:t>
          </a:r>
          <a:endParaRPr lang="es-CO" sz="1800" dirty="0"/>
        </a:p>
      </dgm:t>
    </dgm:pt>
    <dgm:pt modelId="{34004965-F838-4209-9EF1-216706151C7B}" type="parTrans" cxnId="{6890491C-EA0F-462B-9EDD-1D12FEEEAEDA}">
      <dgm:prSet/>
      <dgm:spPr/>
      <dgm:t>
        <a:bodyPr/>
        <a:lstStyle/>
        <a:p>
          <a:endParaRPr lang="es-CO" sz="1200"/>
        </a:p>
      </dgm:t>
    </dgm:pt>
    <dgm:pt modelId="{E1180ADE-3754-4573-8425-58110E39CDF3}" type="sibTrans" cxnId="{6890491C-EA0F-462B-9EDD-1D12FEEEAEDA}">
      <dgm:prSet/>
      <dgm:spPr/>
      <dgm:t>
        <a:bodyPr/>
        <a:lstStyle/>
        <a:p>
          <a:endParaRPr lang="es-CO" sz="1200"/>
        </a:p>
      </dgm:t>
    </dgm:pt>
    <dgm:pt modelId="{B7901170-0C14-4C9D-805F-31E9EAFC27DE}">
      <dgm:prSet phldrT="[Texto]" custT="1"/>
      <dgm:spPr/>
      <dgm:t>
        <a:bodyPr/>
        <a:lstStyle/>
        <a:p>
          <a:r>
            <a:rPr lang="es-ES_tradnl" sz="1600" b="1" dirty="0" smtClean="0"/>
            <a:t>RM : Manejo de los Requerimientos</a:t>
          </a:r>
          <a:endParaRPr lang="es-CO" sz="1600" dirty="0"/>
        </a:p>
      </dgm:t>
    </dgm:pt>
    <dgm:pt modelId="{0436E237-889A-46D8-B9DA-87FE7074D4E2}" type="parTrans" cxnId="{4EC68602-90FF-4792-93BA-228238225D05}">
      <dgm:prSet/>
      <dgm:spPr/>
      <dgm:t>
        <a:bodyPr/>
        <a:lstStyle/>
        <a:p>
          <a:endParaRPr lang="es-CO" sz="1200"/>
        </a:p>
      </dgm:t>
    </dgm:pt>
    <dgm:pt modelId="{DBE90876-A128-4576-BED3-7C5BDF2B6794}" type="sibTrans" cxnId="{4EC68602-90FF-4792-93BA-228238225D05}">
      <dgm:prSet/>
      <dgm:spPr/>
      <dgm:t>
        <a:bodyPr/>
        <a:lstStyle/>
        <a:p>
          <a:endParaRPr lang="es-CO" sz="1200"/>
        </a:p>
      </dgm:t>
    </dgm:pt>
    <dgm:pt modelId="{7A9E90B7-C028-4DBD-AB9B-56CF2A5D0133}">
      <dgm:prSet phldrT="[Texto]" custT="1"/>
      <dgm:spPr/>
      <dgm:t>
        <a:bodyPr/>
        <a:lstStyle/>
        <a:p>
          <a:r>
            <a:rPr lang="es-ES_tradnl" sz="1600" b="1" dirty="0" smtClean="0"/>
            <a:t>CM: Administración de la configuración</a:t>
          </a:r>
          <a:endParaRPr lang="es-CO" sz="1600" dirty="0"/>
        </a:p>
      </dgm:t>
    </dgm:pt>
    <dgm:pt modelId="{DF1FBAB9-9A9A-46FC-AD7E-A167597982D9}" type="parTrans" cxnId="{AFDD8FBC-B8D0-4FDF-956A-78AD2F8259F0}">
      <dgm:prSet/>
      <dgm:spPr/>
      <dgm:t>
        <a:bodyPr/>
        <a:lstStyle/>
        <a:p>
          <a:endParaRPr lang="es-CO" sz="1200"/>
        </a:p>
      </dgm:t>
    </dgm:pt>
    <dgm:pt modelId="{99A78FA0-278A-4671-8DEC-2ADB2FA5CD0D}" type="sibTrans" cxnId="{AFDD8FBC-B8D0-4FDF-956A-78AD2F8259F0}">
      <dgm:prSet/>
      <dgm:spPr/>
      <dgm:t>
        <a:bodyPr/>
        <a:lstStyle/>
        <a:p>
          <a:endParaRPr lang="es-CO" sz="1200"/>
        </a:p>
      </dgm:t>
    </dgm:pt>
    <dgm:pt modelId="{3EBF5206-0D1D-4857-AA21-98281EA1D149}">
      <dgm:prSet phldrT="[Texto]" custT="1"/>
      <dgm:spPr/>
      <dgm:t>
        <a:bodyPr/>
        <a:lstStyle/>
        <a:p>
          <a:r>
            <a:rPr lang="es-ES_tradnl" sz="1800" b="1" dirty="0" smtClean="0"/>
            <a:t>Temas no relacionados con el CMMI</a:t>
          </a:r>
          <a:endParaRPr lang="es-CO" sz="1800" b="1" dirty="0"/>
        </a:p>
      </dgm:t>
    </dgm:pt>
    <dgm:pt modelId="{48CBF1AD-8E7E-4B63-96EB-3B1A8C272A1A}" type="parTrans" cxnId="{6FE06515-E685-4BC9-8443-84A755B43027}">
      <dgm:prSet/>
      <dgm:spPr/>
      <dgm:t>
        <a:bodyPr/>
        <a:lstStyle/>
        <a:p>
          <a:endParaRPr lang="es-CO"/>
        </a:p>
      </dgm:t>
    </dgm:pt>
    <dgm:pt modelId="{B341AA06-AB45-4078-AE3E-DBD9F75CFF7F}" type="sibTrans" cxnId="{6FE06515-E685-4BC9-8443-84A755B43027}">
      <dgm:prSet/>
      <dgm:spPr/>
      <dgm:t>
        <a:bodyPr/>
        <a:lstStyle/>
        <a:p>
          <a:endParaRPr lang="es-CO"/>
        </a:p>
      </dgm:t>
    </dgm:pt>
    <dgm:pt modelId="{B4AE4BB0-49E8-4B34-817A-7CEBDEE38FD9}" type="pres">
      <dgm:prSet presAssocID="{A760413B-797A-4283-A494-B027E4FF43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D2BA693-C744-4517-AD96-4F87CCD86050}" type="pres">
      <dgm:prSet presAssocID="{FEF33DE8-10F8-4E4C-B6B1-A505CD47478E}" presName="parentLin" presStyleCnt="0"/>
      <dgm:spPr/>
    </dgm:pt>
    <dgm:pt modelId="{5B454885-B231-465A-A130-B4158DC76D1B}" type="pres">
      <dgm:prSet presAssocID="{FEF33DE8-10F8-4E4C-B6B1-A505CD47478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C336FE9-FC9D-4D79-9889-44AD4AE43641}" type="pres">
      <dgm:prSet presAssocID="{FEF33DE8-10F8-4E4C-B6B1-A505CD47478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FA0BA5-32F9-4159-AD55-897D5062EC13}" type="pres">
      <dgm:prSet presAssocID="{FEF33DE8-10F8-4E4C-B6B1-A505CD47478E}" presName="negativeSpace" presStyleCnt="0"/>
      <dgm:spPr/>
    </dgm:pt>
    <dgm:pt modelId="{35D60791-8FF6-40BF-9744-D250B221C071}" type="pres">
      <dgm:prSet presAssocID="{FEF33DE8-10F8-4E4C-B6B1-A505CD47478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DABD2E7-8819-4DDF-ABAD-96BE990CC1C4}" type="pres">
      <dgm:prSet presAssocID="{E1180ADE-3754-4573-8425-58110E39CDF3}" presName="spaceBetweenRectangles" presStyleCnt="0"/>
      <dgm:spPr/>
    </dgm:pt>
    <dgm:pt modelId="{B12FCACB-A51C-478A-8E0E-23D379A14E1F}" type="pres">
      <dgm:prSet presAssocID="{3EBF5206-0D1D-4857-AA21-98281EA1D149}" presName="parentLin" presStyleCnt="0"/>
      <dgm:spPr/>
    </dgm:pt>
    <dgm:pt modelId="{4E71AB48-E700-40F7-89B9-DECB9828414E}" type="pres">
      <dgm:prSet presAssocID="{3EBF5206-0D1D-4857-AA21-98281EA1D149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F720FD4-54E1-49B9-8CE7-AD293CA173CD}" type="pres">
      <dgm:prSet presAssocID="{3EBF5206-0D1D-4857-AA21-98281EA1D1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5E2A20-1D1C-42AA-8245-862D937237AD}" type="pres">
      <dgm:prSet presAssocID="{3EBF5206-0D1D-4857-AA21-98281EA1D149}" presName="negativeSpace" presStyleCnt="0"/>
      <dgm:spPr/>
    </dgm:pt>
    <dgm:pt modelId="{48FF842D-BD85-4998-ACC7-52480503FA96}" type="pres">
      <dgm:prSet presAssocID="{3EBF5206-0D1D-4857-AA21-98281EA1D14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E06515-E685-4BC9-8443-84A755B43027}" srcId="{A760413B-797A-4283-A494-B027E4FF4374}" destId="{3EBF5206-0D1D-4857-AA21-98281EA1D149}" srcOrd="1" destOrd="0" parTransId="{48CBF1AD-8E7E-4B63-96EB-3B1A8C272A1A}" sibTransId="{B341AA06-AB45-4078-AE3E-DBD9F75CFF7F}"/>
    <dgm:cxn modelId="{F96575E6-4689-4F78-AF7C-C5C60DF62630}" type="presOf" srcId="{3EBF5206-0D1D-4857-AA21-98281EA1D149}" destId="{AF720FD4-54E1-49B9-8CE7-AD293CA173CD}" srcOrd="1" destOrd="0" presId="urn:microsoft.com/office/officeart/2005/8/layout/list1"/>
    <dgm:cxn modelId="{0AE44A52-308C-40DA-942A-68E757651DA2}" type="presOf" srcId="{B7901170-0C14-4C9D-805F-31E9EAFC27DE}" destId="{35D60791-8FF6-40BF-9744-D250B221C071}" srcOrd="0" destOrd="0" presId="urn:microsoft.com/office/officeart/2005/8/layout/list1"/>
    <dgm:cxn modelId="{6890491C-EA0F-462B-9EDD-1D12FEEEAEDA}" srcId="{A760413B-797A-4283-A494-B027E4FF4374}" destId="{FEF33DE8-10F8-4E4C-B6B1-A505CD47478E}" srcOrd="0" destOrd="0" parTransId="{34004965-F838-4209-9EF1-216706151C7B}" sibTransId="{E1180ADE-3754-4573-8425-58110E39CDF3}"/>
    <dgm:cxn modelId="{242FE318-0578-4204-9CEE-87F76AB2FD52}" type="presOf" srcId="{FEF33DE8-10F8-4E4C-B6B1-A505CD47478E}" destId="{5B454885-B231-465A-A130-B4158DC76D1B}" srcOrd="0" destOrd="0" presId="urn:microsoft.com/office/officeart/2005/8/layout/list1"/>
    <dgm:cxn modelId="{DB5B514A-E2F8-442B-886C-989DE22625C1}" type="presOf" srcId="{7A9E90B7-C028-4DBD-AB9B-56CF2A5D0133}" destId="{35D60791-8FF6-40BF-9744-D250B221C071}" srcOrd="0" destOrd="1" presId="urn:microsoft.com/office/officeart/2005/8/layout/list1"/>
    <dgm:cxn modelId="{4EC68602-90FF-4792-93BA-228238225D05}" srcId="{FEF33DE8-10F8-4E4C-B6B1-A505CD47478E}" destId="{B7901170-0C14-4C9D-805F-31E9EAFC27DE}" srcOrd="0" destOrd="0" parTransId="{0436E237-889A-46D8-B9DA-87FE7074D4E2}" sibTransId="{DBE90876-A128-4576-BED3-7C5BDF2B6794}"/>
    <dgm:cxn modelId="{AFDD8FBC-B8D0-4FDF-956A-78AD2F8259F0}" srcId="{FEF33DE8-10F8-4E4C-B6B1-A505CD47478E}" destId="{7A9E90B7-C028-4DBD-AB9B-56CF2A5D0133}" srcOrd="1" destOrd="0" parTransId="{DF1FBAB9-9A9A-46FC-AD7E-A167597982D9}" sibTransId="{99A78FA0-278A-4671-8DEC-2ADB2FA5CD0D}"/>
    <dgm:cxn modelId="{85E5F9C7-585D-446C-9E4F-4A1D25E2AAAA}" type="presOf" srcId="{3EBF5206-0D1D-4857-AA21-98281EA1D149}" destId="{4E71AB48-E700-40F7-89B9-DECB9828414E}" srcOrd="0" destOrd="0" presId="urn:microsoft.com/office/officeart/2005/8/layout/list1"/>
    <dgm:cxn modelId="{83D9B25C-57B8-407F-8587-8E5E8DBC3631}" type="presOf" srcId="{FEF33DE8-10F8-4E4C-B6B1-A505CD47478E}" destId="{AC336FE9-FC9D-4D79-9889-44AD4AE43641}" srcOrd="1" destOrd="0" presId="urn:microsoft.com/office/officeart/2005/8/layout/list1"/>
    <dgm:cxn modelId="{77023289-6DA1-4E7D-A370-E9F4C6667824}" type="presOf" srcId="{A760413B-797A-4283-A494-B027E4FF4374}" destId="{B4AE4BB0-49E8-4B34-817A-7CEBDEE38FD9}" srcOrd="0" destOrd="0" presId="urn:microsoft.com/office/officeart/2005/8/layout/list1"/>
    <dgm:cxn modelId="{1695C43F-DA52-4B17-94E2-CF48A156DB8B}" type="presParOf" srcId="{B4AE4BB0-49E8-4B34-817A-7CEBDEE38FD9}" destId="{ED2BA693-C744-4517-AD96-4F87CCD86050}" srcOrd="0" destOrd="0" presId="urn:microsoft.com/office/officeart/2005/8/layout/list1"/>
    <dgm:cxn modelId="{8598DBC2-432F-4668-8F7A-07491EC53677}" type="presParOf" srcId="{ED2BA693-C744-4517-AD96-4F87CCD86050}" destId="{5B454885-B231-465A-A130-B4158DC76D1B}" srcOrd="0" destOrd="0" presId="urn:microsoft.com/office/officeart/2005/8/layout/list1"/>
    <dgm:cxn modelId="{36387F78-DCD4-4FBF-87C9-3506E8A0EEC3}" type="presParOf" srcId="{ED2BA693-C744-4517-AD96-4F87CCD86050}" destId="{AC336FE9-FC9D-4D79-9889-44AD4AE43641}" srcOrd="1" destOrd="0" presId="urn:microsoft.com/office/officeart/2005/8/layout/list1"/>
    <dgm:cxn modelId="{C53D36F0-6D5E-49D7-958D-BA6A5FD2C827}" type="presParOf" srcId="{B4AE4BB0-49E8-4B34-817A-7CEBDEE38FD9}" destId="{1EFA0BA5-32F9-4159-AD55-897D5062EC13}" srcOrd="1" destOrd="0" presId="urn:microsoft.com/office/officeart/2005/8/layout/list1"/>
    <dgm:cxn modelId="{700BFE98-F2DF-471A-BD5D-BBA25F7D0C4F}" type="presParOf" srcId="{B4AE4BB0-49E8-4B34-817A-7CEBDEE38FD9}" destId="{35D60791-8FF6-40BF-9744-D250B221C071}" srcOrd="2" destOrd="0" presId="urn:microsoft.com/office/officeart/2005/8/layout/list1"/>
    <dgm:cxn modelId="{C1F63D05-C601-4E55-9148-41D06C560092}" type="presParOf" srcId="{B4AE4BB0-49E8-4B34-817A-7CEBDEE38FD9}" destId="{6DABD2E7-8819-4DDF-ABAD-96BE990CC1C4}" srcOrd="3" destOrd="0" presId="urn:microsoft.com/office/officeart/2005/8/layout/list1"/>
    <dgm:cxn modelId="{2A87E956-7AA1-447B-95AD-37717749338B}" type="presParOf" srcId="{B4AE4BB0-49E8-4B34-817A-7CEBDEE38FD9}" destId="{B12FCACB-A51C-478A-8E0E-23D379A14E1F}" srcOrd="4" destOrd="0" presId="urn:microsoft.com/office/officeart/2005/8/layout/list1"/>
    <dgm:cxn modelId="{B080A083-E5ED-4D1A-8988-0CBF933C0B82}" type="presParOf" srcId="{B12FCACB-A51C-478A-8E0E-23D379A14E1F}" destId="{4E71AB48-E700-40F7-89B9-DECB9828414E}" srcOrd="0" destOrd="0" presId="urn:microsoft.com/office/officeart/2005/8/layout/list1"/>
    <dgm:cxn modelId="{AACAEFED-D557-425D-87B7-3965740C25FD}" type="presParOf" srcId="{B12FCACB-A51C-478A-8E0E-23D379A14E1F}" destId="{AF720FD4-54E1-49B9-8CE7-AD293CA173CD}" srcOrd="1" destOrd="0" presId="urn:microsoft.com/office/officeart/2005/8/layout/list1"/>
    <dgm:cxn modelId="{D303B2C0-82DB-4E02-A663-CA8194CBDAD8}" type="presParOf" srcId="{B4AE4BB0-49E8-4B34-817A-7CEBDEE38FD9}" destId="{495E2A20-1D1C-42AA-8245-862D937237AD}" srcOrd="5" destOrd="0" presId="urn:microsoft.com/office/officeart/2005/8/layout/list1"/>
    <dgm:cxn modelId="{A4F42CAF-7D14-49C8-ADEB-E5B1000EEF57}" type="presParOf" srcId="{B4AE4BB0-49E8-4B34-817A-7CEBDEE38FD9}" destId="{48FF842D-BD85-4998-ACC7-52480503FA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320DB0-8528-4E33-8464-A88B73C5C8C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6D11BD7-A079-4694-A7BF-DFBE34C87CA9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2400" b="1" dirty="0" err="1" smtClean="0"/>
            <a:t>Requirements</a:t>
          </a:r>
          <a:r>
            <a:rPr lang="es-CO" sz="2400" b="1" dirty="0" smtClean="0"/>
            <a:t> Management</a:t>
          </a:r>
          <a:endParaRPr lang="es-CO" sz="2400" b="1" dirty="0"/>
        </a:p>
      </dgm:t>
    </dgm:pt>
    <dgm:pt modelId="{DF749E9B-E53D-430D-88F1-82B5043BBADE}" type="parTrans" cxnId="{9681A74C-C652-4B4D-B0E3-9DF39CBCFEAD}">
      <dgm:prSet/>
      <dgm:spPr/>
      <dgm:t>
        <a:bodyPr/>
        <a:lstStyle/>
        <a:p>
          <a:endParaRPr lang="es-CO"/>
        </a:p>
      </dgm:t>
    </dgm:pt>
    <dgm:pt modelId="{AABBC73A-1C55-4321-9D89-4BD847E8AB79}" type="sibTrans" cxnId="{9681A74C-C652-4B4D-B0E3-9DF39CBCFEAD}">
      <dgm:prSet/>
      <dgm:spPr/>
      <dgm:t>
        <a:bodyPr/>
        <a:lstStyle/>
        <a:p>
          <a:endParaRPr lang="es-CO"/>
        </a:p>
      </dgm:t>
    </dgm:pt>
    <dgm:pt modelId="{9F72F234-3A15-4D7B-999B-3268A06B4CE8}">
      <dgm:prSet phldrT="[Texto]" custT="1"/>
      <dgm:spPr/>
      <dgm:t>
        <a:bodyPr/>
        <a:lstStyle/>
        <a:p>
          <a:r>
            <a:rPr lang="es-CO" sz="1800" dirty="0" smtClean="0"/>
            <a:t>Las presentaciones formales de requerimientos al cliente son escasas</a:t>
          </a:r>
          <a:endParaRPr lang="es-CO" sz="1800" dirty="0"/>
        </a:p>
      </dgm:t>
    </dgm:pt>
    <dgm:pt modelId="{2E423CFD-7002-4D98-BAEE-6398038C7658}" type="parTrans" cxnId="{349D799B-C476-453A-971B-25958047DF4E}">
      <dgm:prSet/>
      <dgm:spPr/>
      <dgm:t>
        <a:bodyPr/>
        <a:lstStyle/>
        <a:p>
          <a:endParaRPr lang="es-CO"/>
        </a:p>
      </dgm:t>
    </dgm:pt>
    <dgm:pt modelId="{76DB5257-2977-4EA7-A14A-D24D9E8B861B}" type="sibTrans" cxnId="{349D799B-C476-453A-971B-25958047DF4E}">
      <dgm:prSet/>
      <dgm:spPr/>
      <dgm:t>
        <a:bodyPr/>
        <a:lstStyle/>
        <a:p>
          <a:endParaRPr lang="es-CO"/>
        </a:p>
      </dgm:t>
    </dgm:pt>
    <dgm:pt modelId="{DB436B4C-F45E-4DDF-AFC8-9C2B9253C8C6}">
      <dgm:prSet phldrT="[Texto]" custT="1"/>
      <dgm:spPr/>
      <dgm:t>
        <a:bodyPr/>
        <a:lstStyle/>
        <a:p>
          <a:r>
            <a:rPr lang="es-CO" sz="1800" dirty="0" smtClean="0"/>
            <a:t>Rara vez  se realizan análisis y evaluaciones sobre los cambios en requerimientos</a:t>
          </a:r>
          <a:endParaRPr lang="es-CO" sz="1800" dirty="0"/>
        </a:p>
      </dgm:t>
    </dgm:pt>
    <dgm:pt modelId="{DDAA89CA-281D-4D60-9679-9167A91E4EE3}" type="sibTrans" cxnId="{9D7816C8-7EB5-431E-85C8-0EB97F8FCD21}">
      <dgm:prSet/>
      <dgm:spPr/>
      <dgm:t>
        <a:bodyPr/>
        <a:lstStyle/>
        <a:p>
          <a:endParaRPr lang="es-CO"/>
        </a:p>
      </dgm:t>
    </dgm:pt>
    <dgm:pt modelId="{7F7FD849-83FC-4857-B9EF-F064775A3C21}" type="parTrans" cxnId="{9D7816C8-7EB5-431E-85C8-0EB97F8FCD21}">
      <dgm:prSet/>
      <dgm:spPr/>
      <dgm:t>
        <a:bodyPr/>
        <a:lstStyle/>
        <a:p>
          <a:endParaRPr lang="es-CO"/>
        </a:p>
      </dgm:t>
    </dgm:pt>
    <dgm:pt modelId="{59B98FDE-7CCD-4667-AFA3-C16B82629405}">
      <dgm:prSet phldrT="[Texto]" custT="1"/>
      <dgm:spPr/>
      <dgm:t>
        <a:bodyPr/>
        <a:lstStyle/>
        <a:p>
          <a:r>
            <a:rPr lang="es-CO" sz="1800" dirty="0" smtClean="0"/>
            <a:t>No hay registro completo de requerimientos ni se documentan los cambios</a:t>
          </a:r>
          <a:endParaRPr lang="es-CO" sz="1800" dirty="0"/>
        </a:p>
      </dgm:t>
    </dgm:pt>
    <dgm:pt modelId="{3531CD7D-A487-4AE1-91D5-23863E5979CC}" type="parTrans" cxnId="{9D431C79-AD63-4C83-BFC8-0BD1152DE441}">
      <dgm:prSet/>
      <dgm:spPr/>
      <dgm:t>
        <a:bodyPr/>
        <a:lstStyle/>
        <a:p>
          <a:endParaRPr lang="es-CO"/>
        </a:p>
      </dgm:t>
    </dgm:pt>
    <dgm:pt modelId="{ED5A6155-F98F-4211-ADFE-DF4B395C8472}" type="sibTrans" cxnId="{9D431C79-AD63-4C83-BFC8-0BD1152DE441}">
      <dgm:prSet/>
      <dgm:spPr/>
      <dgm:t>
        <a:bodyPr/>
        <a:lstStyle/>
        <a:p>
          <a:endParaRPr lang="es-CO"/>
        </a:p>
      </dgm:t>
    </dgm:pt>
    <dgm:pt modelId="{C83AE6D6-DF67-4D22-A2AF-56794D34105A}">
      <dgm:prSet phldrT="[Texto]" custT="1"/>
      <dgm:spPr/>
      <dgm:t>
        <a:bodyPr/>
        <a:lstStyle/>
        <a:p>
          <a:r>
            <a:rPr lang="es-CO" sz="1800" dirty="0" smtClean="0"/>
            <a:t>Algunos proyectos cuentan con trazabilidad en los requerimientos</a:t>
          </a:r>
          <a:endParaRPr lang="es-CO" sz="1800" dirty="0"/>
        </a:p>
      </dgm:t>
    </dgm:pt>
    <dgm:pt modelId="{8D578171-A76A-43B1-9924-DC0C5C33F087}" type="parTrans" cxnId="{F8C26FCB-EE2E-4B14-BB31-87A17F1A890C}">
      <dgm:prSet/>
      <dgm:spPr/>
      <dgm:t>
        <a:bodyPr/>
        <a:lstStyle/>
        <a:p>
          <a:endParaRPr lang="es-CO"/>
        </a:p>
      </dgm:t>
    </dgm:pt>
    <dgm:pt modelId="{A5D31341-706E-4AA6-BC20-40C14EBE0C26}" type="sibTrans" cxnId="{F8C26FCB-EE2E-4B14-BB31-87A17F1A890C}">
      <dgm:prSet/>
      <dgm:spPr/>
      <dgm:t>
        <a:bodyPr/>
        <a:lstStyle/>
        <a:p>
          <a:endParaRPr lang="es-CO"/>
        </a:p>
      </dgm:t>
    </dgm:pt>
    <dgm:pt modelId="{6A2CC021-FE08-45EA-820B-23D8C6D5C12C}">
      <dgm:prSet phldrT="[Texto]" custT="1"/>
      <dgm:spPr/>
      <dgm:t>
        <a:bodyPr/>
        <a:lstStyle/>
        <a:p>
          <a:r>
            <a:rPr lang="es-CO" sz="1800" dirty="0" smtClean="0"/>
            <a:t>La planificación de este proceso esta medianamente definida</a:t>
          </a:r>
          <a:endParaRPr lang="es-CO" sz="1800" dirty="0"/>
        </a:p>
      </dgm:t>
    </dgm:pt>
    <dgm:pt modelId="{0E54DADB-5B0A-420F-9AB0-86C918E93BB0}" type="parTrans" cxnId="{39722DF4-0B57-4E0A-8921-8B956952DB17}">
      <dgm:prSet/>
      <dgm:spPr/>
      <dgm:t>
        <a:bodyPr/>
        <a:lstStyle/>
        <a:p>
          <a:endParaRPr lang="es-CO"/>
        </a:p>
      </dgm:t>
    </dgm:pt>
    <dgm:pt modelId="{5C812998-F390-46BC-A2A1-BAE16D30ABEB}" type="sibTrans" cxnId="{39722DF4-0B57-4E0A-8921-8B956952DB17}">
      <dgm:prSet/>
      <dgm:spPr/>
      <dgm:t>
        <a:bodyPr/>
        <a:lstStyle/>
        <a:p>
          <a:endParaRPr lang="es-CO"/>
        </a:p>
      </dgm:t>
    </dgm:pt>
    <dgm:pt modelId="{1ADBDB7F-0BC8-46E2-B126-AE1F9263A749}" type="pres">
      <dgm:prSet presAssocID="{79320DB0-8528-4E33-8464-A88B73C5C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E64E8E-27C6-4154-9F02-36AC6DF96871}" type="pres">
      <dgm:prSet presAssocID="{36D11BD7-A079-4694-A7BF-DFBE34C87CA9}" presName="parentText" presStyleLbl="node1" presStyleIdx="0" presStyleCnt="1" custScaleY="56139" custLinFactNeighborY="-848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EE19BB-80A4-480D-BFD6-411F9B529D54}" type="pres">
      <dgm:prSet presAssocID="{36D11BD7-A079-4694-A7BF-DFBE34C87C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9722DF4-0B57-4E0A-8921-8B956952DB17}" srcId="{36D11BD7-A079-4694-A7BF-DFBE34C87CA9}" destId="{6A2CC021-FE08-45EA-820B-23D8C6D5C12C}" srcOrd="4" destOrd="0" parTransId="{0E54DADB-5B0A-420F-9AB0-86C918E93BB0}" sibTransId="{5C812998-F390-46BC-A2A1-BAE16D30ABEB}"/>
    <dgm:cxn modelId="{349D799B-C476-453A-971B-25958047DF4E}" srcId="{36D11BD7-A079-4694-A7BF-DFBE34C87CA9}" destId="{9F72F234-3A15-4D7B-999B-3268A06B4CE8}" srcOrd="0" destOrd="0" parTransId="{2E423CFD-7002-4D98-BAEE-6398038C7658}" sibTransId="{76DB5257-2977-4EA7-A14A-D24D9E8B861B}"/>
    <dgm:cxn modelId="{36544CB7-B423-4718-B501-15DCC571C6A8}" type="presOf" srcId="{36D11BD7-A079-4694-A7BF-DFBE34C87CA9}" destId="{47E64E8E-27C6-4154-9F02-36AC6DF96871}" srcOrd="0" destOrd="0" presId="urn:microsoft.com/office/officeart/2005/8/layout/vList2"/>
    <dgm:cxn modelId="{9C784C08-D0A1-4761-B3B6-C589840C91D8}" type="presOf" srcId="{79320DB0-8528-4E33-8464-A88B73C5C8C5}" destId="{1ADBDB7F-0BC8-46E2-B126-AE1F9263A749}" srcOrd="0" destOrd="0" presId="urn:microsoft.com/office/officeart/2005/8/layout/vList2"/>
    <dgm:cxn modelId="{3580D3AD-2937-4DAC-8235-3FBA8B2432BF}" type="presOf" srcId="{6A2CC021-FE08-45EA-820B-23D8C6D5C12C}" destId="{0EEE19BB-80A4-480D-BFD6-411F9B529D54}" srcOrd="0" destOrd="4" presId="urn:microsoft.com/office/officeart/2005/8/layout/vList2"/>
    <dgm:cxn modelId="{F8C26FCB-EE2E-4B14-BB31-87A17F1A890C}" srcId="{36D11BD7-A079-4694-A7BF-DFBE34C87CA9}" destId="{C83AE6D6-DF67-4D22-A2AF-56794D34105A}" srcOrd="3" destOrd="0" parTransId="{8D578171-A76A-43B1-9924-DC0C5C33F087}" sibTransId="{A5D31341-706E-4AA6-BC20-40C14EBE0C26}"/>
    <dgm:cxn modelId="{9D431C79-AD63-4C83-BFC8-0BD1152DE441}" srcId="{36D11BD7-A079-4694-A7BF-DFBE34C87CA9}" destId="{59B98FDE-7CCD-4667-AFA3-C16B82629405}" srcOrd="1" destOrd="0" parTransId="{3531CD7D-A487-4AE1-91D5-23863E5979CC}" sibTransId="{ED5A6155-F98F-4211-ADFE-DF4B395C8472}"/>
    <dgm:cxn modelId="{9681A74C-C652-4B4D-B0E3-9DF39CBCFEAD}" srcId="{79320DB0-8528-4E33-8464-A88B73C5C8C5}" destId="{36D11BD7-A079-4694-A7BF-DFBE34C87CA9}" srcOrd="0" destOrd="0" parTransId="{DF749E9B-E53D-430D-88F1-82B5043BBADE}" sibTransId="{AABBC73A-1C55-4321-9D89-4BD847E8AB79}"/>
    <dgm:cxn modelId="{586E13F9-F577-44AD-AC89-BED6ACC58412}" type="presOf" srcId="{DB436B4C-F45E-4DDF-AFC8-9C2B9253C8C6}" destId="{0EEE19BB-80A4-480D-BFD6-411F9B529D54}" srcOrd="0" destOrd="2" presId="urn:microsoft.com/office/officeart/2005/8/layout/vList2"/>
    <dgm:cxn modelId="{C7B160D5-AD10-4596-947D-92C2AA6EB8DE}" type="presOf" srcId="{9F72F234-3A15-4D7B-999B-3268A06B4CE8}" destId="{0EEE19BB-80A4-480D-BFD6-411F9B529D54}" srcOrd="0" destOrd="0" presId="urn:microsoft.com/office/officeart/2005/8/layout/vList2"/>
    <dgm:cxn modelId="{CBC0865A-284A-4307-A3CA-DE827F0E34BE}" type="presOf" srcId="{C83AE6D6-DF67-4D22-A2AF-56794D34105A}" destId="{0EEE19BB-80A4-480D-BFD6-411F9B529D54}" srcOrd="0" destOrd="3" presId="urn:microsoft.com/office/officeart/2005/8/layout/vList2"/>
    <dgm:cxn modelId="{9D7816C8-7EB5-431E-85C8-0EB97F8FCD21}" srcId="{36D11BD7-A079-4694-A7BF-DFBE34C87CA9}" destId="{DB436B4C-F45E-4DDF-AFC8-9C2B9253C8C6}" srcOrd="2" destOrd="0" parTransId="{7F7FD849-83FC-4857-B9EF-F064775A3C21}" sibTransId="{DDAA89CA-281D-4D60-9679-9167A91E4EE3}"/>
    <dgm:cxn modelId="{755DBC3D-CD87-4298-A2FA-2DF3D5E8FB33}" type="presOf" srcId="{59B98FDE-7CCD-4667-AFA3-C16B82629405}" destId="{0EEE19BB-80A4-480D-BFD6-411F9B529D54}" srcOrd="0" destOrd="1" presId="urn:microsoft.com/office/officeart/2005/8/layout/vList2"/>
    <dgm:cxn modelId="{8FA5F175-1933-4544-9D9F-7E1B5AE10507}" type="presParOf" srcId="{1ADBDB7F-0BC8-46E2-B126-AE1F9263A749}" destId="{47E64E8E-27C6-4154-9F02-36AC6DF96871}" srcOrd="0" destOrd="0" presId="urn:microsoft.com/office/officeart/2005/8/layout/vList2"/>
    <dgm:cxn modelId="{F9730254-FCBF-427A-B61F-D3CDC8410CFC}" type="presParOf" srcId="{1ADBDB7F-0BC8-46E2-B126-AE1F9263A749}" destId="{0EEE19BB-80A4-480D-BFD6-411F9B529D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320DB0-8528-4E33-8464-A88B73C5C8C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6D11BD7-A079-4694-A7BF-DFBE34C87CA9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CO" sz="2400" b="1" dirty="0" err="1" smtClean="0"/>
            <a:t>Configuration</a:t>
          </a:r>
          <a:r>
            <a:rPr lang="es-CO" sz="2400" b="1" dirty="0" smtClean="0"/>
            <a:t> Management</a:t>
          </a:r>
          <a:endParaRPr lang="es-CO" sz="2400" b="1" dirty="0"/>
        </a:p>
      </dgm:t>
    </dgm:pt>
    <dgm:pt modelId="{DF749E9B-E53D-430D-88F1-82B5043BBADE}" type="parTrans" cxnId="{9681A74C-C652-4B4D-B0E3-9DF39CBCFEAD}">
      <dgm:prSet/>
      <dgm:spPr/>
      <dgm:t>
        <a:bodyPr/>
        <a:lstStyle/>
        <a:p>
          <a:endParaRPr lang="es-CO"/>
        </a:p>
      </dgm:t>
    </dgm:pt>
    <dgm:pt modelId="{AABBC73A-1C55-4321-9D89-4BD847E8AB79}" type="sibTrans" cxnId="{9681A74C-C652-4B4D-B0E3-9DF39CBCFEAD}">
      <dgm:prSet/>
      <dgm:spPr/>
      <dgm:t>
        <a:bodyPr/>
        <a:lstStyle/>
        <a:p>
          <a:endParaRPr lang="es-CO"/>
        </a:p>
      </dgm:t>
    </dgm:pt>
    <dgm:pt modelId="{9F72F234-3A15-4D7B-999B-3268A06B4CE8}">
      <dgm:prSet phldrT="[Texto]" custT="1"/>
      <dgm:spPr/>
      <dgm:t>
        <a:bodyPr/>
        <a:lstStyle/>
        <a:p>
          <a:r>
            <a:rPr lang="es-CO" sz="1800" dirty="0" smtClean="0"/>
            <a:t>Hay actividades identificación de elementos necesario en la configuración en algunos proyectos</a:t>
          </a:r>
          <a:endParaRPr lang="es-CO" sz="1800" dirty="0"/>
        </a:p>
      </dgm:t>
    </dgm:pt>
    <dgm:pt modelId="{2E423CFD-7002-4D98-BAEE-6398038C7658}" type="parTrans" cxnId="{349D799B-C476-453A-971B-25958047DF4E}">
      <dgm:prSet/>
      <dgm:spPr/>
      <dgm:t>
        <a:bodyPr/>
        <a:lstStyle/>
        <a:p>
          <a:endParaRPr lang="es-CO"/>
        </a:p>
      </dgm:t>
    </dgm:pt>
    <dgm:pt modelId="{76DB5257-2977-4EA7-A14A-D24D9E8B861B}" type="sibTrans" cxnId="{349D799B-C476-453A-971B-25958047DF4E}">
      <dgm:prSet/>
      <dgm:spPr/>
      <dgm:t>
        <a:bodyPr/>
        <a:lstStyle/>
        <a:p>
          <a:endParaRPr lang="es-CO"/>
        </a:p>
      </dgm:t>
    </dgm:pt>
    <dgm:pt modelId="{7989C9DF-CA75-4F51-B1BD-31F927A35D30}">
      <dgm:prSet phldrT="[Texto]" custT="1"/>
      <dgm:spPr/>
      <dgm:t>
        <a:bodyPr/>
        <a:lstStyle/>
        <a:p>
          <a:r>
            <a:rPr lang="es-CO" sz="1800" dirty="0" smtClean="0"/>
            <a:t>Existe un repositorio central para el control de versiones como única herramienta para gestión de la configuración</a:t>
          </a:r>
          <a:endParaRPr lang="es-CO" sz="1800" dirty="0"/>
        </a:p>
      </dgm:t>
    </dgm:pt>
    <dgm:pt modelId="{9FD95A63-1CB2-497E-95C2-421259C940CD}" type="parTrans" cxnId="{E5A8C16B-A04F-45DF-87E0-62536800A931}">
      <dgm:prSet/>
      <dgm:spPr/>
      <dgm:t>
        <a:bodyPr/>
        <a:lstStyle/>
        <a:p>
          <a:endParaRPr lang="es-CO"/>
        </a:p>
      </dgm:t>
    </dgm:pt>
    <dgm:pt modelId="{B6EFF206-076F-42C5-A1D7-3A8F05AF4073}" type="sibTrans" cxnId="{E5A8C16B-A04F-45DF-87E0-62536800A931}">
      <dgm:prSet/>
      <dgm:spPr/>
      <dgm:t>
        <a:bodyPr/>
        <a:lstStyle/>
        <a:p>
          <a:endParaRPr lang="es-CO"/>
        </a:p>
      </dgm:t>
    </dgm:pt>
    <dgm:pt modelId="{707B0955-04B5-4D17-AA89-C9D807039D78}">
      <dgm:prSet phldrT="[Texto]" custT="1"/>
      <dgm:spPr/>
      <dgm:t>
        <a:bodyPr/>
        <a:lstStyle/>
        <a:p>
          <a:r>
            <a:rPr lang="es-CO" sz="1800" dirty="0" smtClean="0"/>
            <a:t>Se cuenta con líneas base para los proyectos pero raramente son respetadas</a:t>
          </a:r>
          <a:endParaRPr lang="es-CO" sz="1800" dirty="0"/>
        </a:p>
      </dgm:t>
    </dgm:pt>
    <dgm:pt modelId="{8F24E119-9C5F-4402-8E36-CF655721FA17}" type="parTrans" cxnId="{A0137E19-9872-4F1F-A509-20963F9F333F}">
      <dgm:prSet/>
      <dgm:spPr/>
      <dgm:t>
        <a:bodyPr/>
        <a:lstStyle/>
        <a:p>
          <a:endParaRPr lang="es-CO"/>
        </a:p>
      </dgm:t>
    </dgm:pt>
    <dgm:pt modelId="{47716A3F-AE79-4BFE-80E7-5FB20353AC32}" type="sibTrans" cxnId="{A0137E19-9872-4F1F-A509-20963F9F333F}">
      <dgm:prSet/>
      <dgm:spPr/>
      <dgm:t>
        <a:bodyPr/>
        <a:lstStyle/>
        <a:p>
          <a:endParaRPr lang="es-CO"/>
        </a:p>
      </dgm:t>
    </dgm:pt>
    <dgm:pt modelId="{D1DFCCB9-5DE1-4559-AB41-6CB92518CE37}">
      <dgm:prSet phldrT="[Texto]" custT="1"/>
      <dgm:spPr/>
      <dgm:t>
        <a:bodyPr/>
        <a:lstStyle/>
        <a:p>
          <a:r>
            <a:rPr lang="es-CO" sz="1800" dirty="0" smtClean="0"/>
            <a:t>No hay procesos definidos para la auditoria de la configuración, ni control y monitoreo sobre el proceso</a:t>
          </a:r>
          <a:endParaRPr lang="es-CO" sz="1800" dirty="0"/>
        </a:p>
      </dgm:t>
    </dgm:pt>
    <dgm:pt modelId="{75426922-6AF2-4DBA-B6D6-993F76C9327D}" type="parTrans" cxnId="{0DF522B6-8DB8-43A8-A63A-75FCDC4C91B6}">
      <dgm:prSet/>
      <dgm:spPr/>
      <dgm:t>
        <a:bodyPr/>
        <a:lstStyle/>
        <a:p>
          <a:endParaRPr lang="es-CO"/>
        </a:p>
      </dgm:t>
    </dgm:pt>
    <dgm:pt modelId="{789E8183-7DC5-4A5F-BA92-7C986F9F584C}" type="sibTrans" cxnId="{0DF522B6-8DB8-43A8-A63A-75FCDC4C91B6}">
      <dgm:prSet/>
      <dgm:spPr/>
      <dgm:t>
        <a:bodyPr/>
        <a:lstStyle/>
        <a:p>
          <a:endParaRPr lang="es-CO"/>
        </a:p>
      </dgm:t>
    </dgm:pt>
    <dgm:pt modelId="{10CBCB1D-7ADC-4B73-A121-55EAC97E2E3B}">
      <dgm:prSet phldrT="[Texto]" custT="1"/>
      <dgm:spPr/>
      <dgm:t>
        <a:bodyPr/>
        <a:lstStyle/>
        <a:p>
          <a:r>
            <a:rPr lang="es-CO" sz="1800" dirty="0" smtClean="0"/>
            <a:t>No se documentan ni se analizan las solicitudes cambios </a:t>
          </a:r>
          <a:endParaRPr lang="es-CO" sz="1800" dirty="0"/>
        </a:p>
      </dgm:t>
    </dgm:pt>
    <dgm:pt modelId="{9F3A0DF3-1466-4E23-BF09-C8B7A296F9B6}" type="parTrans" cxnId="{05FAAAF1-FDCC-4166-9212-9E630DB99223}">
      <dgm:prSet/>
      <dgm:spPr/>
      <dgm:t>
        <a:bodyPr/>
        <a:lstStyle/>
        <a:p>
          <a:endParaRPr lang="es-CO"/>
        </a:p>
      </dgm:t>
    </dgm:pt>
    <dgm:pt modelId="{B31DB9C8-9288-45A7-A082-6AB8FEDBDDCD}" type="sibTrans" cxnId="{05FAAAF1-FDCC-4166-9212-9E630DB99223}">
      <dgm:prSet/>
      <dgm:spPr/>
      <dgm:t>
        <a:bodyPr/>
        <a:lstStyle/>
        <a:p>
          <a:endParaRPr lang="es-CO"/>
        </a:p>
      </dgm:t>
    </dgm:pt>
    <dgm:pt modelId="{4DA4873D-3886-4C3B-9887-7B664EA17E7B}">
      <dgm:prSet phldrT="[Texto]" custT="1"/>
      <dgm:spPr/>
      <dgm:t>
        <a:bodyPr/>
        <a:lstStyle/>
        <a:p>
          <a:r>
            <a:rPr lang="es-CO" sz="1800" dirty="0" smtClean="0"/>
            <a:t>La planificación de este proceso no esta definida en los proyectos</a:t>
          </a:r>
          <a:endParaRPr lang="es-CO" sz="1800" dirty="0"/>
        </a:p>
      </dgm:t>
    </dgm:pt>
    <dgm:pt modelId="{7540EEAA-D837-4A2B-BD36-081D71A49579}" type="parTrans" cxnId="{2CCF9274-5D8C-4CEA-985A-989E3851F58D}">
      <dgm:prSet/>
      <dgm:spPr/>
      <dgm:t>
        <a:bodyPr/>
        <a:lstStyle/>
        <a:p>
          <a:endParaRPr lang="es-CO"/>
        </a:p>
      </dgm:t>
    </dgm:pt>
    <dgm:pt modelId="{977A82ED-8F36-49BC-8DA5-1A9C80333C09}" type="sibTrans" cxnId="{2CCF9274-5D8C-4CEA-985A-989E3851F58D}">
      <dgm:prSet/>
      <dgm:spPr/>
      <dgm:t>
        <a:bodyPr/>
        <a:lstStyle/>
        <a:p>
          <a:endParaRPr lang="es-CO"/>
        </a:p>
      </dgm:t>
    </dgm:pt>
    <dgm:pt modelId="{1ADBDB7F-0BC8-46E2-B126-AE1F9263A749}" type="pres">
      <dgm:prSet presAssocID="{79320DB0-8528-4E33-8464-A88B73C5C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E64E8E-27C6-4154-9F02-36AC6DF96871}" type="pres">
      <dgm:prSet presAssocID="{36D11BD7-A079-4694-A7BF-DFBE34C87CA9}" presName="parentText" presStyleLbl="node1" presStyleIdx="0" presStyleCnt="1" custScaleY="53335" custLinFactNeighborY="-848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EE19BB-80A4-480D-BFD6-411F9B529D54}" type="pres">
      <dgm:prSet presAssocID="{36D11BD7-A079-4694-A7BF-DFBE34C87C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49D799B-C476-453A-971B-25958047DF4E}" srcId="{36D11BD7-A079-4694-A7BF-DFBE34C87CA9}" destId="{9F72F234-3A15-4D7B-999B-3268A06B4CE8}" srcOrd="0" destOrd="0" parTransId="{2E423CFD-7002-4D98-BAEE-6398038C7658}" sibTransId="{76DB5257-2977-4EA7-A14A-D24D9E8B861B}"/>
    <dgm:cxn modelId="{97416DA3-CDD4-4942-AF55-DC26F5D8629C}" type="presOf" srcId="{707B0955-04B5-4D17-AA89-C9D807039D78}" destId="{0EEE19BB-80A4-480D-BFD6-411F9B529D54}" srcOrd="0" destOrd="2" presId="urn:microsoft.com/office/officeart/2005/8/layout/vList2"/>
    <dgm:cxn modelId="{D3B8C7AC-F46F-45B7-A624-98C0D6DAFCD0}" type="presOf" srcId="{D1DFCCB9-5DE1-4559-AB41-6CB92518CE37}" destId="{0EEE19BB-80A4-480D-BFD6-411F9B529D54}" srcOrd="0" destOrd="4" presId="urn:microsoft.com/office/officeart/2005/8/layout/vList2"/>
    <dgm:cxn modelId="{D01B318A-886B-45FB-B7F3-5AEE0F852872}" type="presOf" srcId="{10CBCB1D-7ADC-4B73-A121-55EAC97E2E3B}" destId="{0EEE19BB-80A4-480D-BFD6-411F9B529D54}" srcOrd="0" destOrd="3" presId="urn:microsoft.com/office/officeart/2005/8/layout/vList2"/>
    <dgm:cxn modelId="{E1690450-FBE6-4B2C-850F-FFD3B16FC5E2}" type="presOf" srcId="{79320DB0-8528-4E33-8464-A88B73C5C8C5}" destId="{1ADBDB7F-0BC8-46E2-B126-AE1F9263A749}" srcOrd="0" destOrd="0" presId="urn:microsoft.com/office/officeart/2005/8/layout/vList2"/>
    <dgm:cxn modelId="{759EDD62-AE94-4388-8D15-DDBF2F77CB0B}" type="presOf" srcId="{4DA4873D-3886-4C3B-9887-7B664EA17E7B}" destId="{0EEE19BB-80A4-480D-BFD6-411F9B529D54}" srcOrd="0" destOrd="5" presId="urn:microsoft.com/office/officeart/2005/8/layout/vList2"/>
    <dgm:cxn modelId="{3A8DCB3B-25C2-4D02-9BE3-2BCB3A315520}" type="presOf" srcId="{9F72F234-3A15-4D7B-999B-3268A06B4CE8}" destId="{0EEE19BB-80A4-480D-BFD6-411F9B529D54}" srcOrd="0" destOrd="0" presId="urn:microsoft.com/office/officeart/2005/8/layout/vList2"/>
    <dgm:cxn modelId="{05FAAAF1-FDCC-4166-9212-9E630DB99223}" srcId="{36D11BD7-A079-4694-A7BF-DFBE34C87CA9}" destId="{10CBCB1D-7ADC-4B73-A121-55EAC97E2E3B}" srcOrd="3" destOrd="0" parTransId="{9F3A0DF3-1466-4E23-BF09-C8B7A296F9B6}" sibTransId="{B31DB9C8-9288-45A7-A082-6AB8FEDBDDCD}"/>
    <dgm:cxn modelId="{E5A8C16B-A04F-45DF-87E0-62536800A931}" srcId="{36D11BD7-A079-4694-A7BF-DFBE34C87CA9}" destId="{7989C9DF-CA75-4F51-B1BD-31F927A35D30}" srcOrd="1" destOrd="0" parTransId="{9FD95A63-1CB2-497E-95C2-421259C940CD}" sibTransId="{B6EFF206-076F-42C5-A1D7-3A8F05AF4073}"/>
    <dgm:cxn modelId="{BA6B129E-7951-4624-8709-1D09B73AF04F}" type="presOf" srcId="{36D11BD7-A079-4694-A7BF-DFBE34C87CA9}" destId="{47E64E8E-27C6-4154-9F02-36AC6DF96871}" srcOrd="0" destOrd="0" presId="urn:microsoft.com/office/officeart/2005/8/layout/vList2"/>
    <dgm:cxn modelId="{0DF522B6-8DB8-43A8-A63A-75FCDC4C91B6}" srcId="{36D11BD7-A079-4694-A7BF-DFBE34C87CA9}" destId="{D1DFCCB9-5DE1-4559-AB41-6CB92518CE37}" srcOrd="4" destOrd="0" parTransId="{75426922-6AF2-4DBA-B6D6-993F76C9327D}" sibTransId="{789E8183-7DC5-4A5F-BA92-7C986F9F584C}"/>
    <dgm:cxn modelId="{9681A74C-C652-4B4D-B0E3-9DF39CBCFEAD}" srcId="{79320DB0-8528-4E33-8464-A88B73C5C8C5}" destId="{36D11BD7-A079-4694-A7BF-DFBE34C87CA9}" srcOrd="0" destOrd="0" parTransId="{DF749E9B-E53D-430D-88F1-82B5043BBADE}" sibTransId="{AABBC73A-1C55-4321-9D89-4BD847E8AB79}"/>
    <dgm:cxn modelId="{FC922E11-A451-44A7-84FD-BB905FFA8ECB}" type="presOf" srcId="{7989C9DF-CA75-4F51-B1BD-31F927A35D30}" destId="{0EEE19BB-80A4-480D-BFD6-411F9B529D54}" srcOrd="0" destOrd="1" presId="urn:microsoft.com/office/officeart/2005/8/layout/vList2"/>
    <dgm:cxn modelId="{2CCF9274-5D8C-4CEA-985A-989E3851F58D}" srcId="{36D11BD7-A079-4694-A7BF-DFBE34C87CA9}" destId="{4DA4873D-3886-4C3B-9887-7B664EA17E7B}" srcOrd="5" destOrd="0" parTransId="{7540EEAA-D837-4A2B-BD36-081D71A49579}" sibTransId="{977A82ED-8F36-49BC-8DA5-1A9C80333C09}"/>
    <dgm:cxn modelId="{A0137E19-9872-4F1F-A509-20963F9F333F}" srcId="{36D11BD7-A079-4694-A7BF-DFBE34C87CA9}" destId="{707B0955-04B5-4D17-AA89-C9D807039D78}" srcOrd="2" destOrd="0" parTransId="{8F24E119-9C5F-4402-8E36-CF655721FA17}" sibTransId="{47716A3F-AE79-4BFE-80E7-5FB20353AC32}"/>
    <dgm:cxn modelId="{F5FA0793-DB8A-4D3E-824F-0D5EB9ADF240}" type="presParOf" srcId="{1ADBDB7F-0BC8-46E2-B126-AE1F9263A749}" destId="{47E64E8E-27C6-4154-9F02-36AC6DF96871}" srcOrd="0" destOrd="0" presId="urn:microsoft.com/office/officeart/2005/8/layout/vList2"/>
    <dgm:cxn modelId="{E301A403-E44F-4B4C-9A2E-EB78A4971892}" type="presParOf" srcId="{1ADBDB7F-0BC8-46E2-B126-AE1F9263A749}" destId="{0EEE19BB-80A4-480D-BFD6-411F9B529D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465E2D-2EDA-4AA0-B0C6-583485EAA93B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C96D5E4-14DA-4CEA-B5A8-8B106BD08845}">
      <dgm:prSet phldrT="[Texto]" custT="1"/>
      <dgm:spPr/>
      <dgm:t>
        <a:bodyPr/>
        <a:lstStyle/>
        <a:p>
          <a:r>
            <a:rPr lang="es-CO" sz="2400" b="1" dirty="0" smtClean="0"/>
            <a:t>RM</a:t>
          </a:r>
          <a:endParaRPr lang="es-CO" sz="1800" b="1" dirty="0"/>
        </a:p>
      </dgm:t>
    </dgm:pt>
    <dgm:pt modelId="{F1839458-A35E-4BCE-A197-47F4F5F89548}" type="parTrans" cxnId="{261FC279-E9D9-4150-97F3-57DB416BB317}">
      <dgm:prSet/>
      <dgm:spPr/>
      <dgm:t>
        <a:bodyPr/>
        <a:lstStyle/>
        <a:p>
          <a:endParaRPr lang="es-CO" sz="1600"/>
        </a:p>
      </dgm:t>
    </dgm:pt>
    <dgm:pt modelId="{22C3051E-4E41-44B1-8AEE-F0FF0649405E}" type="sibTrans" cxnId="{261FC279-E9D9-4150-97F3-57DB416BB317}">
      <dgm:prSet/>
      <dgm:spPr/>
      <dgm:t>
        <a:bodyPr/>
        <a:lstStyle/>
        <a:p>
          <a:endParaRPr lang="es-CO" sz="1600"/>
        </a:p>
      </dgm:t>
    </dgm:pt>
    <dgm:pt modelId="{6B104D3D-7469-4931-90AB-765B4BC0DF20}">
      <dgm:prSet phldrT="[Texto]" custT="1"/>
      <dgm:spPr/>
      <dgm:t>
        <a:bodyPr/>
        <a:lstStyle/>
        <a:p>
          <a:r>
            <a:rPr lang="es-CO" sz="1600" b="1" dirty="0" smtClean="0"/>
            <a:t>SG1: Administrar los  requerimientos</a:t>
          </a:r>
          <a:endParaRPr lang="es-CO" sz="1600" b="1" dirty="0"/>
        </a:p>
      </dgm:t>
    </dgm:pt>
    <dgm:pt modelId="{6103D1B9-D1F5-4DEE-AA06-A369DB13F53E}" type="parTrans" cxnId="{F9A4843C-2605-4A5A-B932-CFFE1C7C2069}">
      <dgm:prSet/>
      <dgm:spPr/>
      <dgm:t>
        <a:bodyPr/>
        <a:lstStyle/>
        <a:p>
          <a:endParaRPr lang="es-CO" sz="1600"/>
        </a:p>
      </dgm:t>
    </dgm:pt>
    <dgm:pt modelId="{F54E4F27-124E-4E54-8FFF-9FF3FF520839}" type="sibTrans" cxnId="{F9A4843C-2605-4A5A-B932-CFFE1C7C2069}">
      <dgm:prSet/>
      <dgm:spPr/>
      <dgm:t>
        <a:bodyPr/>
        <a:lstStyle/>
        <a:p>
          <a:endParaRPr lang="es-CO" sz="1600"/>
        </a:p>
      </dgm:t>
    </dgm:pt>
    <dgm:pt modelId="{88966C45-853A-4EE0-91F7-4F2AEA5930C2}">
      <dgm:prSet phldrT="[Texto]" custT="1"/>
      <dgm:spPr/>
      <dgm:t>
        <a:bodyPr/>
        <a:lstStyle/>
        <a:p>
          <a:r>
            <a:rPr lang="es-CO" sz="2400" b="1" dirty="0" smtClean="0"/>
            <a:t>CM</a:t>
          </a:r>
          <a:endParaRPr lang="es-CO" sz="2400" b="1" dirty="0"/>
        </a:p>
      </dgm:t>
    </dgm:pt>
    <dgm:pt modelId="{3B76483F-3411-46DC-B814-3DF250356BE8}" type="parTrans" cxnId="{08460586-A79C-46D8-A4A8-309E110F7C7F}">
      <dgm:prSet/>
      <dgm:spPr/>
      <dgm:t>
        <a:bodyPr/>
        <a:lstStyle/>
        <a:p>
          <a:endParaRPr lang="es-CO" sz="1600"/>
        </a:p>
      </dgm:t>
    </dgm:pt>
    <dgm:pt modelId="{FEF23891-3D5C-4EB1-BE23-8136975D14A0}" type="sibTrans" cxnId="{08460586-A79C-46D8-A4A8-309E110F7C7F}">
      <dgm:prSet/>
      <dgm:spPr/>
      <dgm:t>
        <a:bodyPr/>
        <a:lstStyle/>
        <a:p>
          <a:endParaRPr lang="es-CO" sz="1600"/>
        </a:p>
      </dgm:t>
    </dgm:pt>
    <dgm:pt modelId="{EC6965E5-9580-48A3-BC5D-7D1A563AC899}">
      <dgm:prSet phldrT="[Texto]" custT="1"/>
      <dgm:spPr/>
      <dgm:t>
        <a:bodyPr/>
        <a:lstStyle/>
        <a:p>
          <a:r>
            <a:rPr lang="es-CO" sz="1600" b="1" dirty="0" smtClean="0"/>
            <a:t>SG1: Se crean las líneas de base</a:t>
          </a:r>
          <a:endParaRPr lang="es-CO" sz="1600" b="1" dirty="0"/>
        </a:p>
      </dgm:t>
    </dgm:pt>
    <dgm:pt modelId="{FF2D67A6-4DCC-4A2A-9DAB-C5985138E113}" type="parTrans" cxnId="{3558ADEC-464D-4777-A9D2-FD895BADAE91}">
      <dgm:prSet/>
      <dgm:spPr/>
      <dgm:t>
        <a:bodyPr/>
        <a:lstStyle/>
        <a:p>
          <a:endParaRPr lang="es-CO" sz="1600"/>
        </a:p>
      </dgm:t>
    </dgm:pt>
    <dgm:pt modelId="{11CE3CB6-E50B-4987-802F-F749C6FBC5A0}" type="sibTrans" cxnId="{3558ADEC-464D-4777-A9D2-FD895BADAE91}">
      <dgm:prSet/>
      <dgm:spPr/>
      <dgm:t>
        <a:bodyPr/>
        <a:lstStyle/>
        <a:p>
          <a:endParaRPr lang="es-CO" sz="1600"/>
        </a:p>
      </dgm:t>
    </dgm:pt>
    <dgm:pt modelId="{0B67015D-C44C-4850-8D58-CE1DF7D01C89}">
      <dgm:prSet phldrT="[Texto]" custT="1"/>
      <dgm:spPr/>
      <dgm:t>
        <a:bodyPr/>
        <a:lstStyle/>
        <a:p>
          <a:r>
            <a:rPr lang="es-CO" sz="1600" b="1" dirty="0" smtClean="0"/>
            <a:t>SG2: Se hace control y rastreo de los cambios</a:t>
          </a:r>
          <a:endParaRPr lang="es-CO" sz="1600" b="1" dirty="0"/>
        </a:p>
      </dgm:t>
    </dgm:pt>
    <dgm:pt modelId="{DFC27737-B4E3-46CC-AB96-E12FCB969676}" type="parTrans" cxnId="{C7C75240-23A6-441D-B825-5B52124A0BB8}">
      <dgm:prSet/>
      <dgm:spPr/>
      <dgm:t>
        <a:bodyPr/>
        <a:lstStyle/>
        <a:p>
          <a:endParaRPr lang="es-CO" sz="1600"/>
        </a:p>
      </dgm:t>
    </dgm:pt>
    <dgm:pt modelId="{3EA3AE6F-5267-44AB-8085-663B445EF53B}" type="sibTrans" cxnId="{C7C75240-23A6-441D-B825-5B52124A0BB8}">
      <dgm:prSet/>
      <dgm:spPr/>
      <dgm:t>
        <a:bodyPr/>
        <a:lstStyle/>
        <a:p>
          <a:endParaRPr lang="es-CO" sz="1600"/>
        </a:p>
      </dgm:t>
    </dgm:pt>
    <dgm:pt modelId="{0A283297-F2D7-4DD8-81B6-E541F04810F9}">
      <dgm:prSet phldrT="[Texto]" custT="1"/>
      <dgm:spPr/>
      <dgm:t>
        <a:bodyPr/>
        <a:lstStyle/>
        <a:p>
          <a:r>
            <a:rPr lang="es-CO" sz="1600" b="1" dirty="0" smtClean="0"/>
            <a:t>SG3: Se mantiene la integridad de los productos</a:t>
          </a:r>
          <a:endParaRPr lang="es-CO" sz="1600" b="1" dirty="0"/>
        </a:p>
      </dgm:t>
    </dgm:pt>
    <dgm:pt modelId="{C59792C9-6293-4B9C-895D-0E6AC8AB9C0E}" type="parTrans" cxnId="{FB8EEDCA-C763-44B8-8B6C-35F80E7FCB46}">
      <dgm:prSet/>
      <dgm:spPr/>
      <dgm:t>
        <a:bodyPr/>
        <a:lstStyle/>
        <a:p>
          <a:endParaRPr lang="es-CO" sz="1600"/>
        </a:p>
      </dgm:t>
    </dgm:pt>
    <dgm:pt modelId="{4D23A3EF-A0A8-4B3C-A7A2-05E4A1C4AB73}" type="sibTrans" cxnId="{FB8EEDCA-C763-44B8-8B6C-35F80E7FCB46}">
      <dgm:prSet/>
      <dgm:spPr/>
      <dgm:t>
        <a:bodyPr/>
        <a:lstStyle/>
        <a:p>
          <a:endParaRPr lang="es-CO" sz="1600"/>
        </a:p>
      </dgm:t>
    </dgm:pt>
    <dgm:pt modelId="{E805C1E8-D379-4C67-9817-56F88D85B4C1}" type="pres">
      <dgm:prSet presAssocID="{B3465E2D-2EDA-4AA0-B0C6-583485EAA9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66F8876-1E5E-4918-80C6-49B468B47125}" type="pres">
      <dgm:prSet presAssocID="{3C96D5E4-14DA-4CEA-B5A8-8B106BD08845}" presName="linNode" presStyleCnt="0"/>
      <dgm:spPr/>
    </dgm:pt>
    <dgm:pt modelId="{B94BAA43-963D-4353-A374-AEF027CCA822}" type="pres">
      <dgm:prSet presAssocID="{3C96D5E4-14DA-4CEA-B5A8-8B106BD08845}" presName="parentText" presStyleLbl="node1" presStyleIdx="0" presStyleCnt="2" custScaleX="6771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6F06F5-57BC-426B-A123-BA7391A3E9F3}" type="pres">
      <dgm:prSet presAssocID="{3C96D5E4-14DA-4CEA-B5A8-8B106BD08845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A908C8-008B-4BBD-B777-8B3D7036D0B1}" type="pres">
      <dgm:prSet presAssocID="{22C3051E-4E41-44B1-8AEE-F0FF0649405E}" presName="sp" presStyleCnt="0"/>
      <dgm:spPr/>
    </dgm:pt>
    <dgm:pt modelId="{5DA42044-03A7-4E18-9D6C-0E85CDD392A9}" type="pres">
      <dgm:prSet presAssocID="{88966C45-853A-4EE0-91F7-4F2AEA5930C2}" presName="linNode" presStyleCnt="0"/>
      <dgm:spPr/>
    </dgm:pt>
    <dgm:pt modelId="{A51FE4C5-B352-4652-9BCD-3172709F8E8B}" type="pres">
      <dgm:prSet presAssocID="{88966C45-853A-4EE0-91F7-4F2AEA5930C2}" presName="parentText" presStyleLbl="node1" presStyleIdx="1" presStyleCnt="2" custScaleX="6771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3D5F52-64E8-4617-A305-A30E5F6D21E2}" type="pres">
      <dgm:prSet presAssocID="{88966C45-853A-4EE0-91F7-4F2AEA5930C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8460586-A79C-46D8-A4A8-309E110F7C7F}" srcId="{B3465E2D-2EDA-4AA0-B0C6-583485EAA93B}" destId="{88966C45-853A-4EE0-91F7-4F2AEA5930C2}" srcOrd="1" destOrd="0" parTransId="{3B76483F-3411-46DC-B814-3DF250356BE8}" sibTransId="{FEF23891-3D5C-4EB1-BE23-8136975D14A0}"/>
    <dgm:cxn modelId="{6635549E-13A2-44CF-9A0D-3D94AF7BFBA9}" type="presOf" srcId="{EC6965E5-9580-48A3-BC5D-7D1A563AC899}" destId="{553D5F52-64E8-4617-A305-A30E5F6D21E2}" srcOrd="0" destOrd="0" presId="urn:microsoft.com/office/officeart/2005/8/layout/vList5"/>
    <dgm:cxn modelId="{261FC279-E9D9-4150-97F3-57DB416BB317}" srcId="{B3465E2D-2EDA-4AA0-B0C6-583485EAA93B}" destId="{3C96D5E4-14DA-4CEA-B5A8-8B106BD08845}" srcOrd="0" destOrd="0" parTransId="{F1839458-A35E-4BCE-A197-47F4F5F89548}" sibTransId="{22C3051E-4E41-44B1-8AEE-F0FF0649405E}"/>
    <dgm:cxn modelId="{F9A4843C-2605-4A5A-B932-CFFE1C7C2069}" srcId="{3C96D5E4-14DA-4CEA-B5A8-8B106BD08845}" destId="{6B104D3D-7469-4931-90AB-765B4BC0DF20}" srcOrd="0" destOrd="0" parTransId="{6103D1B9-D1F5-4DEE-AA06-A369DB13F53E}" sibTransId="{F54E4F27-124E-4E54-8FFF-9FF3FF520839}"/>
    <dgm:cxn modelId="{9181B251-6D57-47E4-BF46-00417327139A}" type="presOf" srcId="{88966C45-853A-4EE0-91F7-4F2AEA5930C2}" destId="{A51FE4C5-B352-4652-9BCD-3172709F8E8B}" srcOrd="0" destOrd="0" presId="urn:microsoft.com/office/officeart/2005/8/layout/vList5"/>
    <dgm:cxn modelId="{B9A0B519-66AE-4AFD-A16C-9F3829FEE8F9}" type="presOf" srcId="{B3465E2D-2EDA-4AA0-B0C6-583485EAA93B}" destId="{E805C1E8-D379-4C67-9817-56F88D85B4C1}" srcOrd="0" destOrd="0" presId="urn:microsoft.com/office/officeart/2005/8/layout/vList5"/>
    <dgm:cxn modelId="{3558ADEC-464D-4777-A9D2-FD895BADAE91}" srcId="{88966C45-853A-4EE0-91F7-4F2AEA5930C2}" destId="{EC6965E5-9580-48A3-BC5D-7D1A563AC899}" srcOrd="0" destOrd="0" parTransId="{FF2D67A6-4DCC-4A2A-9DAB-C5985138E113}" sibTransId="{11CE3CB6-E50B-4987-802F-F749C6FBC5A0}"/>
    <dgm:cxn modelId="{A1FFC367-9517-4E88-8197-77F61BCE522C}" type="presOf" srcId="{0A283297-F2D7-4DD8-81B6-E541F04810F9}" destId="{553D5F52-64E8-4617-A305-A30E5F6D21E2}" srcOrd="0" destOrd="2" presId="urn:microsoft.com/office/officeart/2005/8/layout/vList5"/>
    <dgm:cxn modelId="{6D648B52-EDB4-4C5C-83B1-71371FE6F957}" type="presOf" srcId="{3C96D5E4-14DA-4CEA-B5A8-8B106BD08845}" destId="{B94BAA43-963D-4353-A374-AEF027CCA822}" srcOrd="0" destOrd="0" presId="urn:microsoft.com/office/officeart/2005/8/layout/vList5"/>
    <dgm:cxn modelId="{88546D03-EE14-4942-8CC7-11528F1BDA78}" type="presOf" srcId="{6B104D3D-7469-4931-90AB-765B4BC0DF20}" destId="{EB6F06F5-57BC-426B-A123-BA7391A3E9F3}" srcOrd="0" destOrd="0" presId="urn:microsoft.com/office/officeart/2005/8/layout/vList5"/>
    <dgm:cxn modelId="{FB8EEDCA-C763-44B8-8B6C-35F80E7FCB46}" srcId="{88966C45-853A-4EE0-91F7-4F2AEA5930C2}" destId="{0A283297-F2D7-4DD8-81B6-E541F04810F9}" srcOrd="2" destOrd="0" parTransId="{C59792C9-6293-4B9C-895D-0E6AC8AB9C0E}" sibTransId="{4D23A3EF-A0A8-4B3C-A7A2-05E4A1C4AB73}"/>
    <dgm:cxn modelId="{6823D326-4E74-4390-83C1-E7BB372D9D1D}" type="presOf" srcId="{0B67015D-C44C-4850-8D58-CE1DF7D01C89}" destId="{553D5F52-64E8-4617-A305-A30E5F6D21E2}" srcOrd="0" destOrd="1" presId="urn:microsoft.com/office/officeart/2005/8/layout/vList5"/>
    <dgm:cxn modelId="{C7C75240-23A6-441D-B825-5B52124A0BB8}" srcId="{88966C45-853A-4EE0-91F7-4F2AEA5930C2}" destId="{0B67015D-C44C-4850-8D58-CE1DF7D01C89}" srcOrd="1" destOrd="0" parTransId="{DFC27737-B4E3-46CC-AB96-E12FCB969676}" sibTransId="{3EA3AE6F-5267-44AB-8085-663B445EF53B}"/>
    <dgm:cxn modelId="{DDE10746-3B9C-4FCC-B4FB-B1197BD13198}" type="presParOf" srcId="{E805C1E8-D379-4C67-9817-56F88D85B4C1}" destId="{666F8876-1E5E-4918-80C6-49B468B47125}" srcOrd="0" destOrd="0" presId="urn:microsoft.com/office/officeart/2005/8/layout/vList5"/>
    <dgm:cxn modelId="{664B0508-0D2E-4DDA-BF82-8D8E85C0D56C}" type="presParOf" srcId="{666F8876-1E5E-4918-80C6-49B468B47125}" destId="{B94BAA43-963D-4353-A374-AEF027CCA822}" srcOrd="0" destOrd="0" presId="urn:microsoft.com/office/officeart/2005/8/layout/vList5"/>
    <dgm:cxn modelId="{85D09098-2A21-4D58-AAF3-0FEE69103581}" type="presParOf" srcId="{666F8876-1E5E-4918-80C6-49B468B47125}" destId="{EB6F06F5-57BC-426B-A123-BA7391A3E9F3}" srcOrd="1" destOrd="0" presId="urn:microsoft.com/office/officeart/2005/8/layout/vList5"/>
    <dgm:cxn modelId="{9D811B02-9F0C-4209-8C3F-DC7FEF7033AE}" type="presParOf" srcId="{E805C1E8-D379-4C67-9817-56F88D85B4C1}" destId="{1FA908C8-008B-4BBD-B777-8B3D7036D0B1}" srcOrd="1" destOrd="0" presId="urn:microsoft.com/office/officeart/2005/8/layout/vList5"/>
    <dgm:cxn modelId="{4AF162E1-7C3B-444B-8BD5-855938C3ABE6}" type="presParOf" srcId="{E805C1E8-D379-4C67-9817-56F88D85B4C1}" destId="{5DA42044-03A7-4E18-9D6C-0E85CDD392A9}" srcOrd="2" destOrd="0" presId="urn:microsoft.com/office/officeart/2005/8/layout/vList5"/>
    <dgm:cxn modelId="{C668E81A-D72C-464C-9041-C7739EB255D9}" type="presParOf" srcId="{5DA42044-03A7-4E18-9D6C-0E85CDD392A9}" destId="{A51FE4C5-B352-4652-9BCD-3172709F8E8B}" srcOrd="0" destOrd="0" presId="urn:microsoft.com/office/officeart/2005/8/layout/vList5"/>
    <dgm:cxn modelId="{5EB73355-5EAE-4A6E-B615-EF9F34092209}" type="presParOf" srcId="{5DA42044-03A7-4E18-9D6C-0E85CDD392A9}" destId="{553D5F52-64E8-4617-A305-A30E5F6D21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08A6E5-360C-40F2-9A87-F831A020317E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42E5BCB-04D0-4ECA-84B7-81A97187AADD}">
      <dgm:prSet custT="1"/>
      <dgm:spPr/>
      <dgm:t>
        <a:bodyPr/>
        <a:lstStyle/>
        <a:p>
          <a:pPr rtl="0"/>
          <a:r>
            <a:rPr lang="es-CO" sz="1800" b="1" dirty="0" smtClean="0"/>
            <a:t>Fortalezas</a:t>
          </a:r>
          <a:endParaRPr lang="es-CO" sz="1800" dirty="0"/>
        </a:p>
      </dgm:t>
    </dgm:pt>
    <dgm:pt modelId="{02B026C1-75FA-4B24-8493-AF4BF4A2D360}" type="parTrans" cxnId="{7A31CA61-D5EE-4BC9-9E54-FC16A53CD87E}">
      <dgm:prSet/>
      <dgm:spPr/>
      <dgm:t>
        <a:bodyPr/>
        <a:lstStyle/>
        <a:p>
          <a:endParaRPr lang="es-CO"/>
        </a:p>
      </dgm:t>
    </dgm:pt>
    <dgm:pt modelId="{52759D1C-33EC-43F1-A842-C9C321CB71E1}" type="sibTrans" cxnId="{7A31CA61-D5EE-4BC9-9E54-FC16A53CD87E}">
      <dgm:prSet/>
      <dgm:spPr/>
      <dgm:t>
        <a:bodyPr/>
        <a:lstStyle/>
        <a:p>
          <a:endParaRPr lang="es-CO"/>
        </a:p>
      </dgm:t>
    </dgm:pt>
    <dgm:pt modelId="{83B37220-7A8E-4FE1-8B4E-EF2A214C1B60}">
      <dgm:prSet custT="1"/>
      <dgm:spPr/>
      <dgm:t>
        <a:bodyPr/>
        <a:lstStyle/>
        <a:p>
          <a:pPr rtl="0"/>
          <a:r>
            <a:rPr lang="es-CO" sz="1400" b="1" dirty="0" smtClean="0"/>
            <a:t>Definición de los procesos ISO 9001</a:t>
          </a:r>
          <a:endParaRPr lang="es-CO" sz="1400" b="1" dirty="0"/>
        </a:p>
      </dgm:t>
    </dgm:pt>
    <dgm:pt modelId="{AD7D0344-472F-4106-A5AF-F0B130827414}" type="parTrans" cxnId="{F58FC906-1B3E-4F32-9632-83AE39C83187}">
      <dgm:prSet/>
      <dgm:spPr/>
      <dgm:t>
        <a:bodyPr/>
        <a:lstStyle/>
        <a:p>
          <a:endParaRPr lang="es-CO"/>
        </a:p>
      </dgm:t>
    </dgm:pt>
    <dgm:pt modelId="{FC40CB6D-ACC1-4905-8D7D-8E13E71AC453}" type="sibTrans" cxnId="{F58FC906-1B3E-4F32-9632-83AE39C83187}">
      <dgm:prSet/>
      <dgm:spPr/>
      <dgm:t>
        <a:bodyPr/>
        <a:lstStyle/>
        <a:p>
          <a:endParaRPr lang="es-CO"/>
        </a:p>
      </dgm:t>
    </dgm:pt>
    <dgm:pt modelId="{68A07A4F-2290-4EB0-B337-ACC04EFA9E07}">
      <dgm:prSet custT="1"/>
      <dgm:spPr/>
      <dgm:t>
        <a:bodyPr/>
        <a:lstStyle/>
        <a:p>
          <a:pPr rtl="0"/>
          <a:r>
            <a:rPr lang="es-CO" sz="1400" b="1" dirty="0" smtClean="0"/>
            <a:t>Se tiene definidos los responsables y roles dentro del proceso</a:t>
          </a:r>
          <a:endParaRPr lang="es-CO" sz="1400" b="1" dirty="0"/>
        </a:p>
      </dgm:t>
    </dgm:pt>
    <dgm:pt modelId="{F4CF2CA8-0EDB-4B08-81DD-11719CA15C20}" type="parTrans" cxnId="{69012525-AD2F-4E24-9870-D9438B2961D9}">
      <dgm:prSet/>
      <dgm:spPr/>
      <dgm:t>
        <a:bodyPr/>
        <a:lstStyle/>
        <a:p>
          <a:endParaRPr lang="es-CO"/>
        </a:p>
      </dgm:t>
    </dgm:pt>
    <dgm:pt modelId="{15251D72-306C-4AC6-AA5D-986F350113EF}" type="sibTrans" cxnId="{69012525-AD2F-4E24-9870-D9438B2961D9}">
      <dgm:prSet/>
      <dgm:spPr/>
      <dgm:t>
        <a:bodyPr/>
        <a:lstStyle/>
        <a:p>
          <a:endParaRPr lang="es-CO"/>
        </a:p>
      </dgm:t>
    </dgm:pt>
    <dgm:pt modelId="{6FA918D7-45D2-4809-B740-29C75404E9C7}">
      <dgm:prSet custT="1"/>
      <dgm:spPr/>
      <dgm:t>
        <a:bodyPr/>
        <a:lstStyle/>
        <a:p>
          <a:pPr rtl="0"/>
          <a:r>
            <a:rPr lang="es-CO" sz="1400" b="1" dirty="0" smtClean="0"/>
            <a:t>Hay identificación clara de los actores importantes para el proceso</a:t>
          </a:r>
          <a:endParaRPr lang="es-CO" sz="1400" b="1" dirty="0"/>
        </a:p>
      </dgm:t>
    </dgm:pt>
    <dgm:pt modelId="{2F17C6E0-A122-4744-A88E-853BAFEF11F8}" type="parTrans" cxnId="{520A2A8E-7489-4C42-A711-F9393416EA53}">
      <dgm:prSet/>
      <dgm:spPr/>
      <dgm:t>
        <a:bodyPr/>
        <a:lstStyle/>
        <a:p>
          <a:endParaRPr lang="es-CO"/>
        </a:p>
      </dgm:t>
    </dgm:pt>
    <dgm:pt modelId="{74B86C2A-8171-41AD-B7F3-D52A7A2618E4}" type="sibTrans" cxnId="{520A2A8E-7489-4C42-A711-F9393416EA53}">
      <dgm:prSet/>
      <dgm:spPr/>
      <dgm:t>
        <a:bodyPr/>
        <a:lstStyle/>
        <a:p>
          <a:endParaRPr lang="es-CO"/>
        </a:p>
      </dgm:t>
    </dgm:pt>
    <dgm:pt modelId="{01D516EE-1BB8-4889-BDE8-4189AE0F91DB}">
      <dgm:prSet custT="1"/>
      <dgm:spPr/>
      <dgm:t>
        <a:bodyPr/>
        <a:lstStyle/>
        <a:p>
          <a:pPr rtl="0"/>
          <a:r>
            <a:rPr lang="es-CO" sz="1800" b="1" dirty="0" smtClean="0"/>
            <a:t>Oportunidades de Mejoramiento </a:t>
          </a:r>
          <a:endParaRPr lang="es-CO" sz="1800" dirty="0"/>
        </a:p>
      </dgm:t>
    </dgm:pt>
    <dgm:pt modelId="{3EDA7968-8804-4484-83FC-D49F196535D8}" type="parTrans" cxnId="{85417694-BE57-46F7-BF0E-6891E45CB088}">
      <dgm:prSet/>
      <dgm:spPr/>
      <dgm:t>
        <a:bodyPr/>
        <a:lstStyle/>
        <a:p>
          <a:endParaRPr lang="es-CO"/>
        </a:p>
      </dgm:t>
    </dgm:pt>
    <dgm:pt modelId="{FFC35DCE-23BB-47FF-8CE8-276ADC67DA1F}" type="sibTrans" cxnId="{85417694-BE57-46F7-BF0E-6891E45CB088}">
      <dgm:prSet/>
      <dgm:spPr/>
      <dgm:t>
        <a:bodyPr/>
        <a:lstStyle/>
        <a:p>
          <a:endParaRPr lang="es-CO"/>
        </a:p>
      </dgm:t>
    </dgm:pt>
    <dgm:pt modelId="{463B9769-BF8D-4BB7-93B9-BC203442C53D}">
      <dgm:prSet custT="1"/>
      <dgm:spPr/>
      <dgm:t>
        <a:bodyPr/>
        <a:lstStyle/>
        <a:p>
          <a:pPr rtl="0"/>
          <a:r>
            <a:rPr lang="es-CO" sz="1400" b="1" dirty="0" smtClean="0"/>
            <a:t>Los requerimientos no han sido documentados formalmente y validados con el cliente</a:t>
          </a:r>
          <a:endParaRPr lang="es-CO" sz="1400" b="1" dirty="0"/>
        </a:p>
      </dgm:t>
    </dgm:pt>
    <dgm:pt modelId="{CE23665E-A6FE-44EB-8E18-765F13CE2D42}" type="parTrans" cxnId="{A1A0F21B-0A46-4B61-960C-D4F375B6A9DA}">
      <dgm:prSet/>
      <dgm:spPr/>
      <dgm:t>
        <a:bodyPr/>
        <a:lstStyle/>
        <a:p>
          <a:endParaRPr lang="es-CO"/>
        </a:p>
      </dgm:t>
    </dgm:pt>
    <dgm:pt modelId="{C1115098-A5E2-4F23-A52B-D949B5E78D1F}" type="sibTrans" cxnId="{A1A0F21B-0A46-4B61-960C-D4F375B6A9DA}">
      <dgm:prSet/>
      <dgm:spPr/>
      <dgm:t>
        <a:bodyPr/>
        <a:lstStyle/>
        <a:p>
          <a:endParaRPr lang="es-CO"/>
        </a:p>
      </dgm:t>
    </dgm:pt>
    <dgm:pt modelId="{D1949D36-2209-4DD3-8210-B94955F83220}">
      <dgm:prSet custT="1"/>
      <dgm:spPr/>
      <dgm:t>
        <a:bodyPr/>
        <a:lstStyle/>
        <a:p>
          <a:pPr rtl="0"/>
          <a:r>
            <a:rPr lang="es-CO" sz="1400" b="1" dirty="0" smtClean="0"/>
            <a:t>Evaluación y análisis del impacto en cambio de requerimientos</a:t>
          </a:r>
          <a:endParaRPr lang="es-CO" sz="1400" b="1" dirty="0"/>
        </a:p>
      </dgm:t>
    </dgm:pt>
    <dgm:pt modelId="{98F3BB67-942D-417E-B074-2426792F3239}" type="parTrans" cxnId="{37D6807F-C121-4D8C-A4F9-A3125A399F2C}">
      <dgm:prSet/>
      <dgm:spPr/>
      <dgm:t>
        <a:bodyPr/>
        <a:lstStyle/>
        <a:p>
          <a:endParaRPr lang="es-CO"/>
        </a:p>
      </dgm:t>
    </dgm:pt>
    <dgm:pt modelId="{7D02CFCD-F3D0-490F-AF75-B39ADA60D70B}" type="sibTrans" cxnId="{37D6807F-C121-4D8C-A4F9-A3125A399F2C}">
      <dgm:prSet/>
      <dgm:spPr/>
      <dgm:t>
        <a:bodyPr/>
        <a:lstStyle/>
        <a:p>
          <a:endParaRPr lang="es-CO"/>
        </a:p>
      </dgm:t>
    </dgm:pt>
    <dgm:pt modelId="{1EB74EC3-BB87-4CF6-957F-08A7D2A8EC67}">
      <dgm:prSet custT="1"/>
      <dgm:spPr/>
      <dgm:t>
        <a:bodyPr/>
        <a:lstStyle/>
        <a:p>
          <a:pPr rtl="0"/>
          <a:r>
            <a:rPr lang="es-CO" sz="1400" b="1" dirty="0" smtClean="0"/>
            <a:t>Mantener trazabilidad </a:t>
          </a:r>
          <a:r>
            <a:rPr lang="es-CO" sz="1400" b="1" dirty="0" err="1" smtClean="0"/>
            <a:t>bi</a:t>
          </a:r>
          <a:r>
            <a:rPr lang="es-CO" sz="1400" b="1" dirty="0" smtClean="0"/>
            <a:t>-direccional de los requerimientos</a:t>
          </a:r>
          <a:endParaRPr lang="es-CO" sz="1400" b="1" dirty="0"/>
        </a:p>
      </dgm:t>
    </dgm:pt>
    <dgm:pt modelId="{C0DEE176-6394-4530-A30E-206FA7968DD9}" type="parTrans" cxnId="{E9D0B9D3-FCE3-4894-9C55-50730E598FC5}">
      <dgm:prSet/>
      <dgm:spPr/>
      <dgm:t>
        <a:bodyPr/>
        <a:lstStyle/>
        <a:p>
          <a:endParaRPr lang="es-CO"/>
        </a:p>
      </dgm:t>
    </dgm:pt>
    <dgm:pt modelId="{19219D30-C5A6-4443-95DB-E404F4B6930C}" type="sibTrans" cxnId="{E9D0B9D3-FCE3-4894-9C55-50730E598FC5}">
      <dgm:prSet/>
      <dgm:spPr/>
      <dgm:t>
        <a:bodyPr/>
        <a:lstStyle/>
        <a:p>
          <a:endParaRPr lang="es-CO"/>
        </a:p>
      </dgm:t>
    </dgm:pt>
    <dgm:pt modelId="{B15B6480-D6F5-4D3A-9D4A-3ADAEB9F72F0}">
      <dgm:prSet custT="1"/>
      <dgm:spPr/>
      <dgm:t>
        <a:bodyPr/>
        <a:lstStyle/>
        <a:p>
          <a:pPr rtl="0"/>
          <a:r>
            <a:rPr lang="es-CO" sz="1400" b="1" dirty="0" smtClean="0"/>
            <a:t>Control y seguimiento de progreso en requerimientos</a:t>
          </a:r>
          <a:endParaRPr lang="es-CO" sz="1400" b="1" dirty="0"/>
        </a:p>
      </dgm:t>
    </dgm:pt>
    <dgm:pt modelId="{BAA595C7-D699-4B1E-89CC-C9A2EF491CAE}" type="parTrans" cxnId="{1932CC2E-F1ED-4973-A069-84E23B26F83F}">
      <dgm:prSet/>
      <dgm:spPr/>
      <dgm:t>
        <a:bodyPr/>
        <a:lstStyle/>
        <a:p>
          <a:endParaRPr lang="es-CO"/>
        </a:p>
      </dgm:t>
    </dgm:pt>
    <dgm:pt modelId="{3C1B62AC-6169-4B3B-8221-3ECC9AA177B5}" type="sibTrans" cxnId="{1932CC2E-F1ED-4973-A069-84E23B26F83F}">
      <dgm:prSet/>
      <dgm:spPr/>
      <dgm:t>
        <a:bodyPr/>
        <a:lstStyle/>
        <a:p>
          <a:endParaRPr lang="es-CO"/>
        </a:p>
      </dgm:t>
    </dgm:pt>
    <dgm:pt modelId="{419BAD8E-1E02-432D-BFDB-4AA1D650DB73}">
      <dgm:prSet custT="1"/>
      <dgm:spPr/>
      <dgm:t>
        <a:bodyPr/>
        <a:lstStyle/>
        <a:p>
          <a:pPr rtl="0"/>
          <a:r>
            <a:rPr lang="es-CO" sz="1400" b="1" dirty="0" smtClean="0"/>
            <a:t>Establecimiento de una política para la administración de requerimientos</a:t>
          </a:r>
          <a:endParaRPr lang="es-CO" sz="1400" b="1" dirty="0"/>
        </a:p>
      </dgm:t>
    </dgm:pt>
    <dgm:pt modelId="{294AF0CA-B0AD-42B3-9B6A-3778C022416C}" type="parTrans" cxnId="{8199A00F-9131-4407-8CDE-A518C16070D6}">
      <dgm:prSet/>
      <dgm:spPr/>
      <dgm:t>
        <a:bodyPr/>
        <a:lstStyle/>
        <a:p>
          <a:endParaRPr lang="es-CO"/>
        </a:p>
      </dgm:t>
    </dgm:pt>
    <dgm:pt modelId="{6E4C52CC-7FE9-471E-A5C3-6E0295971785}" type="sibTrans" cxnId="{8199A00F-9131-4407-8CDE-A518C16070D6}">
      <dgm:prSet/>
      <dgm:spPr/>
      <dgm:t>
        <a:bodyPr/>
        <a:lstStyle/>
        <a:p>
          <a:endParaRPr lang="es-CO"/>
        </a:p>
      </dgm:t>
    </dgm:pt>
    <dgm:pt modelId="{6CC34854-8500-410D-8C9B-723B45A4460C}" type="pres">
      <dgm:prSet presAssocID="{F508A6E5-360C-40F2-9A87-F831A02031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B7F5AE3-66D0-4299-B267-F95D68686308}" type="pres">
      <dgm:prSet presAssocID="{142E5BCB-04D0-4ECA-84B7-81A97187AADD}" presName="composite" presStyleCnt="0"/>
      <dgm:spPr/>
    </dgm:pt>
    <dgm:pt modelId="{F69C8132-A733-45A8-A240-22B67AC1A5EB}" type="pres">
      <dgm:prSet presAssocID="{142E5BCB-04D0-4ECA-84B7-81A97187AADD}" presName="parentText" presStyleLbl="alignNode1" presStyleIdx="0" presStyleCnt="2" custScaleX="120227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96FF17D-0749-4A15-A3C2-2182E3C7482C}" type="pres">
      <dgm:prSet presAssocID="{142E5BCB-04D0-4ECA-84B7-81A97187AADD}" presName="descendantText" presStyleLbl="alignAcc1" presStyleIdx="0" presStyleCnt="2" custScaleX="953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25740E-B100-4A36-AAF0-2E3D53FB3CAF}" type="pres">
      <dgm:prSet presAssocID="{52759D1C-33EC-43F1-A842-C9C321CB71E1}" presName="sp" presStyleCnt="0"/>
      <dgm:spPr/>
    </dgm:pt>
    <dgm:pt modelId="{21CA3017-E6D9-42F9-9532-401E5637C923}" type="pres">
      <dgm:prSet presAssocID="{01D516EE-1BB8-4889-BDE8-4189AE0F91DB}" presName="composite" presStyleCnt="0"/>
      <dgm:spPr/>
    </dgm:pt>
    <dgm:pt modelId="{05D70A86-AA1F-460D-A692-CA9B1C4C3CB0}" type="pres">
      <dgm:prSet presAssocID="{01D516EE-1BB8-4889-BDE8-4189AE0F91DB}" presName="parentText" presStyleLbl="alignNode1" presStyleIdx="1" presStyleCnt="2" custScaleX="12033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4BF774-9F37-4D08-9726-7F148DB6C16C}" type="pres">
      <dgm:prSet presAssocID="{01D516EE-1BB8-4889-BDE8-4189AE0F91DB}" presName="descendantText" presStyleLbl="alignAcc1" presStyleIdx="1" presStyleCnt="2" custScaleX="949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8E3E18E-2594-467D-BEE7-6BBF69B14E48}" type="presOf" srcId="{142E5BCB-04D0-4ECA-84B7-81A97187AADD}" destId="{F69C8132-A733-45A8-A240-22B67AC1A5EB}" srcOrd="0" destOrd="0" presId="urn:microsoft.com/office/officeart/2005/8/layout/chevron2"/>
    <dgm:cxn modelId="{9CDF6A8D-4134-400C-A85B-A1490024C406}" type="presOf" srcId="{01D516EE-1BB8-4889-BDE8-4189AE0F91DB}" destId="{05D70A86-AA1F-460D-A692-CA9B1C4C3CB0}" srcOrd="0" destOrd="0" presId="urn:microsoft.com/office/officeart/2005/8/layout/chevron2"/>
    <dgm:cxn modelId="{E79F7B06-06B3-4DBD-91B9-5825E2465A89}" type="presOf" srcId="{83B37220-7A8E-4FE1-8B4E-EF2A214C1B60}" destId="{A96FF17D-0749-4A15-A3C2-2182E3C7482C}" srcOrd="0" destOrd="0" presId="urn:microsoft.com/office/officeart/2005/8/layout/chevron2"/>
    <dgm:cxn modelId="{520A2A8E-7489-4C42-A711-F9393416EA53}" srcId="{142E5BCB-04D0-4ECA-84B7-81A97187AADD}" destId="{6FA918D7-45D2-4809-B740-29C75404E9C7}" srcOrd="2" destOrd="0" parTransId="{2F17C6E0-A122-4744-A88E-853BAFEF11F8}" sibTransId="{74B86C2A-8171-41AD-B7F3-D52A7A2618E4}"/>
    <dgm:cxn modelId="{69012525-AD2F-4E24-9870-D9438B2961D9}" srcId="{142E5BCB-04D0-4ECA-84B7-81A97187AADD}" destId="{68A07A4F-2290-4EB0-B337-ACC04EFA9E07}" srcOrd="1" destOrd="0" parTransId="{F4CF2CA8-0EDB-4B08-81DD-11719CA15C20}" sibTransId="{15251D72-306C-4AC6-AA5D-986F350113EF}"/>
    <dgm:cxn modelId="{CD6C5F1F-F9C8-4E8B-8CA1-620CCC212FCF}" type="presOf" srcId="{D1949D36-2209-4DD3-8210-B94955F83220}" destId="{A74BF774-9F37-4D08-9726-7F148DB6C16C}" srcOrd="0" destOrd="1" presId="urn:microsoft.com/office/officeart/2005/8/layout/chevron2"/>
    <dgm:cxn modelId="{47C55AAD-1DDC-459C-93A0-D18E3D457DD2}" type="presOf" srcId="{68A07A4F-2290-4EB0-B337-ACC04EFA9E07}" destId="{A96FF17D-0749-4A15-A3C2-2182E3C7482C}" srcOrd="0" destOrd="1" presId="urn:microsoft.com/office/officeart/2005/8/layout/chevron2"/>
    <dgm:cxn modelId="{AB734B25-77C6-4FE2-8F9D-024AF71E15FF}" type="presOf" srcId="{419BAD8E-1E02-432D-BFDB-4AA1D650DB73}" destId="{A74BF774-9F37-4D08-9726-7F148DB6C16C}" srcOrd="0" destOrd="4" presId="urn:microsoft.com/office/officeart/2005/8/layout/chevron2"/>
    <dgm:cxn modelId="{A497A576-0042-4F65-A15A-B5149ACB8253}" type="presOf" srcId="{6FA918D7-45D2-4809-B740-29C75404E9C7}" destId="{A96FF17D-0749-4A15-A3C2-2182E3C7482C}" srcOrd="0" destOrd="2" presId="urn:microsoft.com/office/officeart/2005/8/layout/chevron2"/>
    <dgm:cxn modelId="{E9D0B9D3-FCE3-4894-9C55-50730E598FC5}" srcId="{01D516EE-1BB8-4889-BDE8-4189AE0F91DB}" destId="{1EB74EC3-BB87-4CF6-957F-08A7D2A8EC67}" srcOrd="2" destOrd="0" parTransId="{C0DEE176-6394-4530-A30E-206FA7968DD9}" sibTransId="{19219D30-C5A6-4443-95DB-E404F4B6930C}"/>
    <dgm:cxn modelId="{F58FC906-1B3E-4F32-9632-83AE39C83187}" srcId="{142E5BCB-04D0-4ECA-84B7-81A97187AADD}" destId="{83B37220-7A8E-4FE1-8B4E-EF2A214C1B60}" srcOrd="0" destOrd="0" parTransId="{AD7D0344-472F-4106-A5AF-F0B130827414}" sibTransId="{FC40CB6D-ACC1-4905-8D7D-8E13E71AC453}"/>
    <dgm:cxn modelId="{1932CC2E-F1ED-4973-A069-84E23B26F83F}" srcId="{01D516EE-1BB8-4889-BDE8-4189AE0F91DB}" destId="{B15B6480-D6F5-4D3A-9D4A-3ADAEB9F72F0}" srcOrd="3" destOrd="0" parTransId="{BAA595C7-D699-4B1E-89CC-C9A2EF491CAE}" sibTransId="{3C1B62AC-6169-4B3B-8221-3ECC9AA177B5}"/>
    <dgm:cxn modelId="{B1C5D463-D0FB-42FE-B86A-FF6A6E5A78A0}" type="presOf" srcId="{1EB74EC3-BB87-4CF6-957F-08A7D2A8EC67}" destId="{A74BF774-9F37-4D08-9726-7F148DB6C16C}" srcOrd="0" destOrd="2" presId="urn:microsoft.com/office/officeart/2005/8/layout/chevron2"/>
    <dgm:cxn modelId="{37D6807F-C121-4D8C-A4F9-A3125A399F2C}" srcId="{01D516EE-1BB8-4889-BDE8-4189AE0F91DB}" destId="{D1949D36-2209-4DD3-8210-B94955F83220}" srcOrd="1" destOrd="0" parTransId="{98F3BB67-942D-417E-B074-2426792F3239}" sibTransId="{7D02CFCD-F3D0-490F-AF75-B39ADA60D70B}"/>
    <dgm:cxn modelId="{A1A0F21B-0A46-4B61-960C-D4F375B6A9DA}" srcId="{01D516EE-1BB8-4889-BDE8-4189AE0F91DB}" destId="{463B9769-BF8D-4BB7-93B9-BC203442C53D}" srcOrd="0" destOrd="0" parTransId="{CE23665E-A6FE-44EB-8E18-765F13CE2D42}" sibTransId="{C1115098-A5E2-4F23-A52B-D949B5E78D1F}"/>
    <dgm:cxn modelId="{7A31CA61-D5EE-4BC9-9E54-FC16A53CD87E}" srcId="{F508A6E5-360C-40F2-9A87-F831A020317E}" destId="{142E5BCB-04D0-4ECA-84B7-81A97187AADD}" srcOrd="0" destOrd="0" parTransId="{02B026C1-75FA-4B24-8493-AF4BF4A2D360}" sibTransId="{52759D1C-33EC-43F1-A842-C9C321CB71E1}"/>
    <dgm:cxn modelId="{CD06F41A-5D29-4156-92F9-AF076621804B}" type="presOf" srcId="{463B9769-BF8D-4BB7-93B9-BC203442C53D}" destId="{A74BF774-9F37-4D08-9726-7F148DB6C16C}" srcOrd="0" destOrd="0" presId="urn:microsoft.com/office/officeart/2005/8/layout/chevron2"/>
    <dgm:cxn modelId="{9192C5A8-B0FF-4CA1-95E9-AEDFEE71659C}" type="presOf" srcId="{B15B6480-D6F5-4D3A-9D4A-3ADAEB9F72F0}" destId="{A74BF774-9F37-4D08-9726-7F148DB6C16C}" srcOrd="0" destOrd="3" presId="urn:microsoft.com/office/officeart/2005/8/layout/chevron2"/>
    <dgm:cxn modelId="{85417694-BE57-46F7-BF0E-6891E45CB088}" srcId="{F508A6E5-360C-40F2-9A87-F831A020317E}" destId="{01D516EE-1BB8-4889-BDE8-4189AE0F91DB}" srcOrd="1" destOrd="0" parTransId="{3EDA7968-8804-4484-83FC-D49F196535D8}" sibTransId="{FFC35DCE-23BB-47FF-8CE8-276ADC67DA1F}"/>
    <dgm:cxn modelId="{72560A30-0CD2-484C-8FF8-640847B1779B}" type="presOf" srcId="{F508A6E5-360C-40F2-9A87-F831A020317E}" destId="{6CC34854-8500-410D-8C9B-723B45A4460C}" srcOrd="0" destOrd="0" presId="urn:microsoft.com/office/officeart/2005/8/layout/chevron2"/>
    <dgm:cxn modelId="{8199A00F-9131-4407-8CDE-A518C16070D6}" srcId="{01D516EE-1BB8-4889-BDE8-4189AE0F91DB}" destId="{419BAD8E-1E02-432D-BFDB-4AA1D650DB73}" srcOrd="4" destOrd="0" parTransId="{294AF0CA-B0AD-42B3-9B6A-3778C022416C}" sibTransId="{6E4C52CC-7FE9-471E-A5C3-6E0295971785}"/>
    <dgm:cxn modelId="{C5E24ADE-988B-4B5A-AD40-FC5547EF213A}" type="presParOf" srcId="{6CC34854-8500-410D-8C9B-723B45A4460C}" destId="{4B7F5AE3-66D0-4299-B267-F95D68686308}" srcOrd="0" destOrd="0" presId="urn:microsoft.com/office/officeart/2005/8/layout/chevron2"/>
    <dgm:cxn modelId="{230419A8-5193-473E-BD41-2A66641F6E70}" type="presParOf" srcId="{4B7F5AE3-66D0-4299-B267-F95D68686308}" destId="{F69C8132-A733-45A8-A240-22B67AC1A5EB}" srcOrd="0" destOrd="0" presId="urn:microsoft.com/office/officeart/2005/8/layout/chevron2"/>
    <dgm:cxn modelId="{8C30B6B0-924A-4518-99C3-3EA7B752878B}" type="presParOf" srcId="{4B7F5AE3-66D0-4299-B267-F95D68686308}" destId="{A96FF17D-0749-4A15-A3C2-2182E3C7482C}" srcOrd="1" destOrd="0" presId="urn:microsoft.com/office/officeart/2005/8/layout/chevron2"/>
    <dgm:cxn modelId="{7FF594D1-D7A5-40A8-A58C-DAAE79BEE37F}" type="presParOf" srcId="{6CC34854-8500-410D-8C9B-723B45A4460C}" destId="{EF25740E-B100-4A36-AAF0-2E3D53FB3CAF}" srcOrd="1" destOrd="0" presId="urn:microsoft.com/office/officeart/2005/8/layout/chevron2"/>
    <dgm:cxn modelId="{477CEF05-7C50-40AD-8F97-060D20A2CA02}" type="presParOf" srcId="{6CC34854-8500-410D-8C9B-723B45A4460C}" destId="{21CA3017-E6D9-42F9-9532-401E5637C923}" srcOrd="2" destOrd="0" presId="urn:microsoft.com/office/officeart/2005/8/layout/chevron2"/>
    <dgm:cxn modelId="{21C517F5-B3DC-4AB1-9036-CDE8E7362F39}" type="presParOf" srcId="{21CA3017-E6D9-42F9-9532-401E5637C923}" destId="{05D70A86-AA1F-460D-A692-CA9B1C4C3CB0}" srcOrd="0" destOrd="0" presId="urn:microsoft.com/office/officeart/2005/8/layout/chevron2"/>
    <dgm:cxn modelId="{9D75E128-23A9-4C97-867D-C844975A3F53}" type="presParOf" srcId="{21CA3017-E6D9-42F9-9532-401E5637C923}" destId="{A74BF774-9F37-4D08-9726-7F148DB6C1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89644E-047E-4EF6-8F94-20D8E269D77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1FBE4113-67DF-4D15-8AC5-D34996480903}">
      <dgm:prSet custT="1"/>
      <dgm:spPr/>
      <dgm:t>
        <a:bodyPr/>
        <a:lstStyle/>
        <a:p>
          <a:pPr rtl="0"/>
          <a:r>
            <a:rPr lang="es-CO" sz="1800" b="1" dirty="0" smtClean="0"/>
            <a:t>Consecuencias</a:t>
          </a:r>
          <a:endParaRPr lang="es-CO" sz="1800" dirty="0"/>
        </a:p>
      </dgm:t>
    </dgm:pt>
    <dgm:pt modelId="{BD77DC55-CDB9-4FC0-B23F-FF44B7B261F4}" type="parTrans" cxnId="{D3314159-2D61-4CF5-BDF8-F5F8418045C7}">
      <dgm:prSet/>
      <dgm:spPr/>
      <dgm:t>
        <a:bodyPr/>
        <a:lstStyle/>
        <a:p>
          <a:endParaRPr lang="es-CO"/>
        </a:p>
      </dgm:t>
    </dgm:pt>
    <dgm:pt modelId="{B35A071C-A2C6-44E9-B31A-106B18800C15}" type="sibTrans" cxnId="{D3314159-2D61-4CF5-BDF8-F5F8418045C7}">
      <dgm:prSet/>
      <dgm:spPr/>
      <dgm:t>
        <a:bodyPr/>
        <a:lstStyle/>
        <a:p>
          <a:endParaRPr lang="es-CO"/>
        </a:p>
      </dgm:t>
    </dgm:pt>
    <dgm:pt modelId="{A21F959D-4D60-4537-A6E7-F929FE095F80}">
      <dgm:prSet custT="1"/>
      <dgm:spPr/>
      <dgm:t>
        <a:bodyPr/>
        <a:lstStyle/>
        <a:p>
          <a:pPr rtl="0"/>
          <a:r>
            <a:rPr lang="es-CO" sz="1400" b="1" dirty="0" smtClean="0"/>
            <a:t>Generación de re trabajo por falta de definición clara de requerimientos</a:t>
          </a:r>
          <a:endParaRPr lang="es-CO" sz="1400" dirty="0"/>
        </a:p>
      </dgm:t>
    </dgm:pt>
    <dgm:pt modelId="{614C43C5-59B1-4569-946E-2950BD792124}" type="parTrans" cxnId="{5DAF724F-EB68-454C-B426-C5BF65714DF5}">
      <dgm:prSet/>
      <dgm:spPr/>
      <dgm:t>
        <a:bodyPr/>
        <a:lstStyle/>
        <a:p>
          <a:endParaRPr lang="es-CO"/>
        </a:p>
      </dgm:t>
    </dgm:pt>
    <dgm:pt modelId="{E49F283B-E874-402B-9419-CA809E340658}" type="sibTrans" cxnId="{5DAF724F-EB68-454C-B426-C5BF65714DF5}">
      <dgm:prSet/>
      <dgm:spPr/>
      <dgm:t>
        <a:bodyPr/>
        <a:lstStyle/>
        <a:p>
          <a:endParaRPr lang="es-CO"/>
        </a:p>
      </dgm:t>
    </dgm:pt>
    <dgm:pt modelId="{0283D0BA-E40A-4661-A572-757662D8F90C}">
      <dgm:prSet custT="1"/>
      <dgm:spPr/>
      <dgm:t>
        <a:bodyPr/>
        <a:lstStyle/>
        <a:p>
          <a:pPr rtl="0"/>
          <a:r>
            <a:rPr lang="es-CO" sz="1800" b="1" dirty="0" smtClean="0"/>
            <a:t>Recomendaciones</a:t>
          </a:r>
          <a:endParaRPr lang="es-CO" sz="1700" dirty="0"/>
        </a:p>
      </dgm:t>
    </dgm:pt>
    <dgm:pt modelId="{894B10E5-F227-4A8C-A653-0E97B002D807}" type="parTrans" cxnId="{DEE4106A-A86F-4A93-A3CA-334F09A7E84C}">
      <dgm:prSet/>
      <dgm:spPr/>
      <dgm:t>
        <a:bodyPr/>
        <a:lstStyle/>
        <a:p>
          <a:endParaRPr lang="es-CO"/>
        </a:p>
      </dgm:t>
    </dgm:pt>
    <dgm:pt modelId="{EE265449-1489-414F-8737-3495B7507766}" type="sibTrans" cxnId="{DEE4106A-A86F-4A93-A3CA-334F09A7E84C}">
      <dgm:prSet/>
      <dgm:spPr/>
      <dgm:t>
        <a:bodyPr/>
        <a:lstStyle/>
        <a:p>
          <a:endParaRPr lang="es-CO"/>
        </a:p>
      </dgm:t>
    </dgm:pt>
    <dgm:pt modelId="{2795E8B6-3C41-4D37-8274-72713CEA938F}">
      <dgm:prSet custT="1"/>
      <dgm:spPr/>
      <dgm:t>
        <a:bodyPr/>
        <a:lstStyle/>
        <a:p>
          <a:pPr rtl="0"/>
          <a:r>
            <a:rPr lang="es-CO" sz="1400" b="1" dirty="0" smtClean="0"/>
            <a:t>Definir documentación formal y actas en la definición de los requerimientos</a:t>
          </a:r>
          <a:endParaRPr lang="es-CO" sz="1400" b="1" dirty="0"/>
        </a:p>
      </dgm:t>
    </dgm:pt>
    <dgm:pt modelId="{BB8FBB51-EFB5-46F6-9CB4-2E7843063108}" type="parTrans" cxnId="{90E2DF14-0571-426A-AFFB-F34CA2AB27B9}">
      <dgm:prSet/>
      <dgm:spPr/>
      <dgm:t>
        <a:bodyPr/>
        <a:lstStyle/>
        <a:p>
          <a:endParaRPr lang="es-CO"/>
        </a:p>
      </dgm:t>
    </dgm:pt>
    <dgm:pt modelId="{605611A7-6A8B-4EB1-B204-5A69EBC19626}" type="sibTrans" cxnId="{90E2DF14-0571-426A-AFFB-F34CA2AB27B9}">
      <dgm:prSet/>
      <dgm:spPr/>
      <dgm:t>
        <a:bodyPr/>
        <a:lstStyle/>
        <a:p>
          <a:endParaRPr lang="es-CO"/>
        </a:p>
      </dgm:t>
    </dgm:pt>
    <dgm:pt modelId="{AC8C2A78-94F4-42FF-9583-EA77E5B32383}">
      <dgm:prSet custT="1"/>
      <dgm:spPr/>
      <dgm:t>
        <a:bodyPr/>
        <a:lstStyle/>
        <a:p>
          <a:pPr rtl="0"/>
          <a:r>
            <a:rPr lang="es-CO" sz="1400" b="1" dirty="0" smtClean="0"/>
            <a:t>Establecer conductos regulares para las solicitudes de cambios en requerimientos</a:t>
          </a:r>
          <a:endParaRPr lang="es-CO" sz="1400" b="1" dirty="0"/>
        </a:p>
      </dgm:t>
    </dgm:pt>
    <dgm:pt modelId="{24ECB85C-D806-471C-A04E-E7EE8AB40748}" type="parTrans" cxnId="{9F38432F-2E7E-458C-9EBB-87A16D14FB6E}">
      <dgm:prSet/>
      <dgm:spPr/>
      <dgm:t>
        <a:bodyPr/>
        <a:lstStyle/>
        <a:p>
          <a:endParaRPr lang="es-CO"/>
        </a:p>
      </dgm:t>
    </dgm:pt>
    <dgm:pt modelId="{15FD0352-92AF-467E-8CF4-2B4E11147505}" type="sibTrans" cxnId="{9F38432F-2E7E-458C-9EBB-87A16D14FB6E}">
      <dgm:prSet/>
      <dgm:spPr/>
      <dgm:t>
        <a:bodyPr/>
        <a:lstStyle/>
        <a:p>
          <a:endParaRPr lang="es-CO"/>
        </a:p>
      </dgm:t>
    </dgm:pt>
    <dgm:pt modelId="{10FF20D8-A46C-4146-B524-6846D9B3E554}">
      <dgm:prSet custT="1"/>
      <dgm:spPr/>
      <dgm:t>
        <a:bodyPr/>
        <a:lstStyle/>
        <a:p>
          <a:pPr rtl="0"/>
          <a:r>
            <a:rPr lang="es-CO" sz="1400" b="1" dirty="0" smtClean="0"/>
            <a:t>Incrementos en el tiempo empleado vs tiempo real</a:t>
          </a:r>
          <a:endParaRPr lang="es-CO" sz="1400" dirty="0"/>
        </a:p>
      </dgm:t>
    </dgm:pt>
    <dgm:pt modelId="{BBFB4573-170B-4F21-851A-1C3DADAE8A5A}" type="parTrans" cxnId="{A855E1C8-8140-4560-BF08-D61FC0343E9B}">
      <dgm:prSet/>
      <dgm:spPr/>
      <dgm:t>
        <a:bodyPr/>
        <a:lstStyle/>
        <a:p>
          <a:endParaRPr lang="es-CO"/>
        </a:p>
      </dgm:t>
    </dgm:pt>
    <dgm:pt modelId="{0F922438-6AC5-48C7-8C74-C5E188E33AA0}" type="sibTrans" cxnId="{A855E1C8-8140-4560-BF08-D61FC0343E9B}">
      <dgm:prSet/>
      <dgm:spPr/>
      <dgm:t>
        <a:bodyPr/>
        <a:lstStyle/>
        <a:p>
          <a:endParaRPr lang="es-CO"/>
        </a:p>
      </dgm:t>
    </dgm:pt>
    <dgm:pt modelId="{F595FAA1-AE24-4E2B-BFD8-7BF805A5E090}">
      <dgm:prSet custT="1"/>
      <dgm:spPr/>
      <dgm:t>
        <a:bodyPr/>
        <a:lstStyle/>
        <a:p>
          <a:pPr rtl="0"/>
          <a:r>
            <a:rPr lang="es-CO" sz="1400" b="1" dirty="0" smtClean="0"/>
            <a:t>Inconsistencias entre lo requerido y lo desarrollado</a:t>
          </a:r>
          <a:endParaRPr lang="es-CO" sz="1400" b="1" dirty="0"/>
        </a:p>
      </dgm:t>
    </dgm:pt>
    <dgm:pt modelId="{8B254D4D-BDD3-48DB-916D-14803628F688}" type="parTrans" cxnId="{64C4E0B9-4C02-49F5-AAF9-D6D0F9628C35}">
      <dgm:prSet/>
      <dgm:spPr/>
      <dgm:t>
        <a:bodyPr/>
        <a:lstStyle/>
        <a:p>
          <a:endParaRPr lang="es-CO"/>
        </a:p>
      </dgm:t>
    </dgm:pt>
    <dgm:pt modelId="{E219E297-0B67-4574-95D2-B67CB5CC86C4}" type="sibTrans" cxnId="{64C4E0B9-4C02-49F5-AAF9-D6D0F9628C35}">
      <dgm:prSet/>
      <dgm:spPr/>
      <dgm:t>
        <a:bodyPr/>
        <a:lstStyle/>
        <a:p>
          <a:endParaRPr lang="es-CO"/>
        </a:p>
      </dgm:t>
    </dgm:pt>
    <dgm:pt modelId="{F9E2FFF5-AAD3-4168-A58F-BF03FF3D21E4}">
      <dgm:prSet custT="1"/>
      <dgm:spPr/>
      <dgm:t>
        <a:bodyPr/>
        <a:lstStyle/>
        <a:p>
          <a:pPr rtl="0"/>
          <a:r>
            <a:rPr lang="es-CO" sz="1400" b="1" dirty="0" smtClean="0"/>
            <a:t>Cambios parte del cliente de forma indiscriminada</a:t>
          </a:r>
          <a:endParaRPr lang="es-CO" sz="1400" b="1" dirty="0"/>
        </a:p>
      </dgm:t>
    </dgm:pt>
    <dgm:pt modelId="{F2778E1D-B059-4BEB-8303-554F1BD48D12}" type="parTrans" cxnId="{0D4954FD-1489-4CE2-8B63-11C7C63F2A23}">
      <dgm:prSet/>
      <dgm:spPr/>
      <dgm:t>
        <a:bodyPr/>
        <a:lstStyle/>
        <a:p>
          <a:endParaRPr lang="es-CO"/>
        </a:p>
      </dgm:t>
    </dgm:pt>
    <dgm:pt modelId="{A970FD29-746D-4099-ADE9-FB1509663345}" type="sibTrans" cxnId="{0D4954FD-1489-4CE2-8B63-11C7C63F2A23}">
      <dgm:prSet/>
      <dgm:spPr/>
      <dgm:t>
        <a:bodyPr/>
        <a:lstStyle/>
        <a:p>
          <a:endParaRPr lang="es-CO"/>
        </a:p>
      </dgm:t>
    </dgm:pt>
    <dgm:pt modelId="{7A1AE304-520F-40F9-BE17-AA58B66365F3}">
      <dgm:prSet custT="1"/>
      <dgm:spPr/>
      <dgm:t>
        <a:bodyPr/>
        <a:lstStyle/>
        <a:p>
          <a:pPr rtl="0"/>
          <a:r>
            <a:rPr lang="es-CO" sz="1400" b="1" dirty="0" smtClean="0"/>
            <a:t>Incluir actividades de análisis y evaluación de impacto en las solicitudes de cambio en requerimientos</a:t>
          </a:r>
          <a:endParaRPr lang="es-CO" sz="1400" b="1" dirty="0"/>
        </a:p>
      </dgm:t>
    </dgm:pt>
    <dgm:pt modelId="{CCA359D3-1B3C-494E-AB3E-5ED0E10D723E}" type="parTrans" cxnId="{1DB674B6-2723-42B1-8A22-A5C18135843C}">
      <dgm:prSet/>
      <dgm:spPr/>
      <dgm:t>
        <a:bodyPr/>
        <a:lstStyle/>
        <a:p>
          <a:endParaRPr lang="es-CO"/>
        </a:p>
      </dgm:t>
    </dgm:pt>
    <dgm:pt modelId="{F6857EB0-F78C-46C2-8161-4CE024771613}" type="sibTrans" cxnId="{1DB674B6-2723-42B1-8A22-A5C18135843C}">
      <dgm:prSet/>
      <dgm:spPr/>
      <dgm:t>
        <a:bodyPr/>
        <a:lstStyle/>
        <a:p>
          <a:endParaRPr lang="es-CO"/>
        </a:p>
      </dgm:t>
    </dgm:pt>
    <dgm:pt modelId="{ED20A8E0-A09D-4A8F-BA55-901FDBFBFB9B}" type="pres">
      <dgm:prSet presAssocID="{AB89644E-047E-4EF6-8F94-20D8E269D7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EF061BD-FEF4-4C35-A323-AECC5E0BD08E}" type="pres">
      <dgm:prSet presAssocID="{1FBE4113-67DF-4D15-8AC5-D34996480903}" presName="composite" presStyleCnt="0"/>
      <dgm:spPr/>
    </dgm:pt>
    <dgm:pt modelId="{7E6EE975-DAD0-42A9-8D07-C777F2B46116}" type="pres">
      <dgm:prSet presAssocID="{1FBE4113-67DF-4D15-8AC5-D34996480903}" presName="parentText" presStyleLbl="alignNode1" presStyleIdx="0" presStyleCnt="2" custScaleX="122528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B14BCC-A0FC-47BB-ADC4-9AF237D6A8FC}" type="pres">
      <dgm:prSet presAssocID="{1FBE4113-67DF-4D15-8AC5-D34996480903}" presName="descendantText" presStyleLbl="alignAcc1" presStyleIdx="0" presStyleCnt="2" custScaleX="94598" custLinFactNeighborX="2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FA9D7D-2C29-4740-9E29-49F356DBD3DE}" type="pres">
      <dgm:prSet presAssocID="{B35A071C-A2C6-44E9-B31A-106B18800C15}" presName="sp" presStyleCnt="0"/>
      <dgm:spPr/>
    </dgm:pt>
    <dgm:pt modelId="{493306DE-BDF6-497E-8956-6A60C4825340}" type="pres">
      <dgm:prSet presAssocID="{0283D0BA-E40A-4661-A572-757662D8F90C}" presName="composite" presStyleCnt="0"/>
      <dgm:spPr/>
    </dgm:pt>
    <dgm:pt modelId="{27EF10BC-A202-491A-96C2-62B99C9944E4}" type="pres">
      <dgm:prSet presAssocID="{0283D0BA-E40A-4661-A572-757662D8F90C}" presName="parentText" presStyleLbl="alignNode1" presStyleIdx="1" presStyleCnt="2" custScaleX="12269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1E49C7-1882-4E37-A109-FFE701176F9C}" type="pres">
      <dgm:prSet presAssocID="{0283D0BA-E40A-4661-A572-757662D8F90C}" presName="descendantText" presStyleLbl="alignAcc1" presStyleIdx="1" presStyleCnt="2" custScaleX="93562" custLinFactNeighborX="-4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A8B7031-EDCE-4428-9F0E-2C5F1C0061DE}" type="presOf" srcId="{10FF20D8-A46C-4146-B524-6846D9B3E554}" destId="{9AB14BCC-A0FC-47BB-ADC4-9AF237D6A8FC}" srcOrd="0" destOrd="1" presId="urn:microsoft.com/office/officeart/2005/8/layout/chevron2"/>
    <dgm:cxn modelId="{8393D7F7-49FA-4F5B-BD51-CFC06ABF21DB}" type="presOf" srcId="{0283D0BA-E40A-4661-A572-757662D8F90C}" destId="{27EF10BC-A202-491A-96C2-62B99C9944E4}" srcOrd="0" destOrd="0" presId="urn:microsoft.com/office/officeart/2005/8/layout/chevron2"/>
    <dgm:cxn modelId="{60879FB5-406A-471C-B63B-4E06F1B97E5C}" type="presOf" srcId="{7A1AE304-520F-40F9-BE17-AA58B66365F3}" destId="{3B1E49C7-1882-4E37-A109-FFE701176F9C}" srcOrd="0" destOrd="2" presId="urn:microsoft.com/office/officeart/2005/8/layout/chevron2"/>
    <dgm:cxn modelId="{E7BA29F9-62E0-430C-BCE5-3FA7C0B59642}" type="presOf" srcId="{F595FAA1-AE24-4E2B-BFD8-7BF805A5E090}" destId="{9AB14BCC-A0FC-47BB-ADC4-9AF237D6A8FC}" srcOrd="0" destOrd="2" presId="urn:microsoft.com/office/officeart/2005/8/layout/chevron2"/>
    <dgm:cxn modelId="{CB1472A5-9C88-4B28-9759-EFC62EF3AA31}" type="presOf" srcId="{AB89644E-047E-4EF6-8F94-20D8E269D77F}" destId="{ED20A8E0-A09D-4A8F-BA55-901FDBFBFB9B}" srcOrd="0" destOrd="0" presId="urn:microsoft.com/office/officeart/2005/8/layout/chevron2"/>
    <dgm:cxn modelId="{D3314159-2D61-4CF5-BDF8-F5F8418045C7}" srcId="{AB89644E-047E-4EF6-8F94-20D8E269D77F}" destId="{1FBE4113-67DF-4D15-8AC5-D34996480903}" srcOrd="0" destOrd="0" parTransId="{BD77DC55-CDB9-4FC0-B23F-FF44B7B261F4}" sibTransId="{B35A071C-A2C6-44E9-B31A-106B18800C15}"/>
    <dgm:cxn modelId="{7354EDAB-EFC4-4ED6-A6C6-DE63E91955CD}" type="presOf" srcId="{1FBE4113-67DF-4D15-8AC5-D34996480903}" destId="{7E6EE975-DAD0-42A9-8D07-C777F2B46116}" srcOrd="0" destOrd="0" presId="urn:microsoft.com/office/officeart/2005/8/layout/chevron2"/>
    <dgm:cxn modelId="{F155BA40-BFA7-43F3-AB8C-42AD635CE2F5}" type="presOf" srcId="{AC8C2A78-94F4-42FF-9583-EA77E5B32383}" destId="{3B1E49C7-1882-4E37-A109-FFE701176F9C}" srcOrd="0" destOrd="1" presId="urn:microsoft.com/office/officeart/2005/8/layout/chevron2"/>
    <dgm:cxn modelId="{1DB674B6-2723-42B1-8A22-A5C18135843C}" srcId="{0283D0BA-E40A-4661-A572-757662D8F90C}" destId="{7A1AE304-520F-40F9-BE17-AA58B66365F3}" srcOrd="2" destOrd="0" parTransId="{CCA359D3-1B3C-494E-AB3E-5ED0E10D723E}" sibTransId="{F6857EB0-F78C-46C2-8161-4CE024771613}"/>
    <dgm:cxn modelId="{9F38432F-2E7E-458C-9EBB-87A16D14FB6E}" srcId="{0283D0BA-E40A-4661-A572-757662D8F90C}" destId="{AC8C2A78-94F4-42FF-9583-EA77E5B32383}" srcOrd="1" destOrd="0" parTransId="{24ECB85C-D806-471C-A04E-E7EE8AB40748}" sibTransId="{15FD0352-92AF-467E-8CF4-2B4E11147505}"/>
    <dgm:cxn modelId="{64C4E0B9-4C02-49F5-AAF9-D6D0F9628C35}" srcId="{1FBE4113-67DF-4D15-8AC5-D34996480903}" destId="{F595FAA1-AE24-4E2B-BFD8-7BF805A5E090}" srcOrd="2" destOrd="0" parTransId="{8B254D4D-BDD3-48DB-916D-14803628F688}" sibTransId="{E219E297-0B67-4574-95D2-B67CB5CC86C4}"/>
    <dgm:cxn modelId="{90E2DF14-0571-426A-AFFB-F34CA2AB27B9}" srcId="{0283D0BA-E40A-4661-A572-757662D8F90C}" destId="{2795E8B6-3C41-4D37-8274-72713CEA938F}" srcOrd="0" destOrd="0" parTransId="{BB8FBB51-EFB5-46F6-9CB4-2E7843063108}" sibTransId="{605611A7-6A8B-4EB1-B204-5A69EBC19626}"/>
    <dgm:cxn modelId="{A855E1C8-8140-4560-BF08-D61FC0343E9B}" srcId="{1FBE4113-67DF-4D15-8AC5-D34996480903}" destId="{10FF20D8-A46C-4146-B524-6846D9B3E554}" srcOrd="1" destOrd="0" parTransId="{BBFB4573-170B-4F21-851A-1C3DADAE8A5A}" sibTransId="{0F922438-6AC5-48C7-8C74-C5E188E33AA0}"/>
    <dgm:cxn modelId="{DEE4106A-A86F-4A93-A3CA-334F09A7E84C}" srcId="{AB89644E-047E-4EF6-8F94-20D8E269D77F}" destId="{0283D0BA-E40A-4661-A572-757662D8F90C}" srcOrd="1" destOrd="0" parTransId="{894B10E5-F227-4A8C-A653-0E97B002D807}" sibTransId="{EE265449-1489-414F-8737-3495B7507766}"/>
    <dgm:cxn modelId="{343E95CC-3B6C-4723-A5A2-F21F23ADA052}" type="presOf" srcId="{A21F959D-4D60-4537-A6E7-F929FE095F80}" destId="{9AB14BCC-A0FC-47BB-ADC4-9AF237D6A8FC}" srcOrd="0" destOrd="0" presId="urn:microsoft.com/office/officeart/2005/8/layout/chevron2"/>
    <dgm:cxn modelId="{F8CE50DB-38C2-494D-8445-FE5C12412506}" type="presOf" srcId="{F9E2FFF5-AAD3-4168-A58F-BF03FF3D21E4}" destId="{9AB14BCC-A0FC-47BB-ADC4-9AF237D6A8FC}" srcOrd="0" destOrd="3" presId="urn:microsoft.com/office/officeart/2005/8/layout/chevron2"/>
    <dgm:cxn modelId="{51183649-CBCB-4C47-AA12-A2C4729E72BD}" type="presOf" srcId="{2795E8B6-3C41-4D37-8274-72713CEA938F}" destId="{3B1E49C7-1882-4E37-A109-FFE701176F9C}" srcOrd="0" destOrd="0" presId="urn:microsoft.com/office/officeart/2005/8/layout/chevron2"/>
    <dgm:cxn modelId="{0D4954FD-1489-4CE2-8B63-11C7C63F2A23}" srcId="{1FBE4113-67DF-4D15-8AC5-D34996480903}" destId="{F9E2FFF5-AAD3-4168-A58F-BF03FF3D21E4}" srcOrd="3" destOrd="0" parTransId="{F2778E1D-B059-4BEB-8303-554F1BD48D12}" sibTransId="{A970FD29-746D-4099-ADE9-FB1509663345}"/>
    <dgm:cxn modelId="{5DAF724F-EB68-454C-B426-C5BF65714DF5}" srcId="{1FBE4113-67DF-4D15-8AC5-D34996480903}" destId="{A21F959D-4D60-4537-A6E7-F929FE095F80}" srcOrd="0" destOrd="0" parTransId="{614C43C5-59B1-4569-946E-2950BD792124}" sibTransId="{E49F283B-E874-402B-9419-CA809E340658}"/>
    <dgm:cxn modelId="{3DBBECFD-040A-4DCF-B5A6-DF571E0FC11A}" type="presParOf" srcId="{ED20A8E0-A09D-4A8F-BA55-901FDBFBFB9B}" destId="{9EF061BD-FEF4-4C35-A323-AECC5E0BD08E}" srcOrd="0" destOrd="0" presId="urn:microsoft.com/office/officeart/2005/8/layout/chevron2"/>
    <dgm:cxn modelId="{F55D834D-6E9D-44E3-9ED9-D557A444CD75}" type="presParOf" srcId="{9EF061BD-FEF4-4C35-A323-AECC5E0BD08E}" destId="{7E6EE975-DAD0-42A9-8D07-C777F2B46116}" srcOrd="0" destOrd="0" presId="urn:microsoft.com/office/officeart/2005/8/layout/chevron2"/>
    <dgm:cxn modelId="{F55A3722-E259-42CD-AE29-1D36AD9CFBEA}" type="presParOf" srcId="{9EF061BD-FEF4-4C35-A323-AECC5E0BD08E}" destId="{9AB14BCC-A0FC-47BB-ADC4-9AF237D6A8FC}" srcOrd="1" destOrd="0" presId="urn:microsoft.com/office/officeart/2005/8/layout/chevron2"/>
    <dgm:cxn modelId="{694C9BFC-2027-44DD-BBC0-5E3822FEFA5A}" type="presParOf" srcId="{ED20A8E0-A09D-4A8F-BA55-901FDBFBFB9B}" destId="{0CFA9D7D-2C29-4740-9E29-49F356DBD3DE}" srcOrd="1" destOrd="0" presId="urn:microsoft.com/office/officeart/2005/8/layout/chevron2"/>
    <dgm:cxn modelId="{36FFB99B-7CE4-4A41-8AD0-629838B38445}" type="presParOf" srcId="{ED20A8E0-A09D-4A8F-BA55-901FDBFBFB9B}" destId="{493306DE-BDF6-497E-8956-6A60C4825340}" srcOrd="2" destOrd="0" presId="urn:microsoft.com/office/officeart/2005/8/layout/chevron2"/>
    <dgm:cxn modelId="{EEC454BC-9422-4627-995F-7F6BA3CD7EE8}" type="presParOf" srcId="{493306DE-BDF6-497E-8956-6A60C4825340}" destId="{27EF10BC-A202-491A-96C2-62B99C9944E4}" srcOrd="0" destOrd="0" presId="urn:microsoft.com/office/officeart/2005/8/layout/chevron2"/>
    <dgm:cxn modelId="{D3E69CB9-EA42-4182-B3F1-13F3663B29B6}" type="presParOf" srcId="{493306DE-BDF6-497E-8956-6A60C4825340}" destId="{3B1E49C7-1882-4E37-A109-FFE701176F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08A6E5-360C-40F2-9A87-F831A020317E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42E5BCB-04D0-4ECA-84B7-81A97187AADD}">
      <dgm:prSet custT="1"/>
      <dgm:spPr/>
      <dgm:t>
        <a:bodyPr/>
        <a:lstStyle/>
        <a:p>
          <a:pPr rtl="0"/>
          <a:r>
            <a:rPr lang="es-CO" sz="1800" b="1" dirty="0" smtClean="0"/>
            <a:t>Fortalezas</a:t>
          </a:r>
          <a:endParaRPr lang="es-CO" sz="1800" dirty="0"/>
        </a:p>
      </dgm:t>
    </dgm:pt>
    <dgm:pt modelId="{02B026C1-75FA-4B24-8493-AF4BF4A2D360}" type="parTrans" cxnId="{7A31CA61-D5EE-4BC9-9E54-FC16A53CD87E}">
      <dgm:prSet/>
      <dgm:spPr/>
      <dgm:t>
        <a:bodyPr/>
        <a:lstStyle/>
        <a:p>
          <a:endParaRPr lang="es-CO"/>
        </a:p>
      </dgm:t>
    </dgm:pt>
    <dgm:pt modelId="{52759D1C-33EC-43F1-A842-C9C321CB71E1}" type="sibTrans" cxnId="{7A31CA61-D5EE-4BC9-9E54-FC16A53CD87E}">
      <dgm:prSet/>
      <dgm:spPr/>
      <dgm:t>
        <a:bodyPr/>
        <a:lstStyle/>
        <a:p>
          <a:endParaRPr lang="es-CO"/>
        </a:p>
      </dgm:t>
    </dgm:pt>
    <dgm:pt modelId="{01D516EE-1BB8-4889-BDE8-4189AE0F91DB}">
      <dgm:prSet custT="1"/>
      <dgm:spPr/>
      <dgm:t>
        <a:bodyPr/>
        <a:lstStyle/>
        <a:p>
          <a:pPr rtl="0"/>
          <a:r>
            <a:rPr lang="es-CO" sz="1800" b="1" dirty="0" smtClean="0"/>
            <a:t>Oportunidades de Mejoramiento </a:t>
          </a:r>
          <a:endParaRPr lang="es-CO" sz="1800" dirty="0"/>
        </a:p>
      </dgm:t>
    </dgm:pt>
    <dgm:pt modelId="{3EDA7968-8804-4484-83FC-D49F196535D8}" type="parTrans" cxnId="{85417694-BE57-46F7-BF0E-6891E45CB088}">
      <dgm:prSet/>
      <dgm:spPr/>
      <dgm:t>
        <a:bodyPr/>
        <a:lstStyle/>
        <a:p>
          <a:endParaRPr lang="es-CO"/>
        </a:p>
      </dgm:t>
    </dgm:pt>
    <dgm:pt modelId="{FFC35DCE-23BB-47FF-8CE8-276ADC67DA1F}" type="sibTrans" cxnId="{85417694-BE57-46F7-BF0E-6891E45CB088}">
      <dgm:prSet/>
      <dgm:spPr/>
      <dgm:t>
        <a:bodyPr/>
        <a:lstStyle/>
        <a:p>
          <a:endParaRPr lang="es-CO"/>
        </a:p>
      </dgm:t>
    </dgm:pt>
    <dgm:pt modelId="{522E005E-61D4-4831-AEB0-91F109CE0738}">
      <dgm:prSet custT="1"/>
      <dgm:spPr/>
      <dgm:t>
        <a:bodyPr/>
        <a:lstStyle/>
        <a:p>
          <a:pPr rtl="0"/>
          <a:r>
            <a:rPr lang="es-CO" sz="1400" b="1" dirty="0" smtClean="0"/>
            <a:t>Los proyectos cuentan con un repositorio central para gestionar la configuración</a:t>
          </a:r>
          <a:endParaRPr lang="es-CO" sz="1400" b="1" dirty="0"/>
        </a:p>
      </dgm:t>
    </dgm:pt>
    <dgm:pt modelId="{C47F1193-663B-4446-BC7A-B14D840E8A68}" type="parTrans" cxnId="{4CB5BC61-37CC-4BC1-9E29-065E7A4BF8CA}">
      <dgm:prSet/>
      <dgm:spPr/>
      <dgm:t>
        <a:bodyPr/>
        <a:lstStyle/>
        <a:p>
          <a:endParaRPr lang="es-ES"/>
        </a:p>
      </dgm:t>
    </dgm:pt>
    <dgm:pt modelId="{DC3B2E10-8201-4A18-8D5E-73CFD09ABC2A}" type="sibTrans" cxnId="{4CB5BC61-37CC-4BC1-9E29-065E7A4BF8CA}">
      <dgm:prSet/>
      <dgm:spPr/>
      <dgm:t>
        <a:bodyPr/>
        <a:lstStyle/>
        <a:p>
          <a:endParaRPr lang="es-ES"/>
        </a:p>
      </dgm:t>
    </dgm:pt>
    <dgm:pt modelId="{9C335344-AC81-4300-B15F-0AD09A9C5606}">
      <dgm:prSet custT="1"/>
      <dgm:spPr/>
      <dgm:t>
        <a:bodyPr/>
        <a:lstStyle/>
        <a:p>
          <a:r>
            <a:rPr lang="es-CO" sz="1400" b="1" dirty="0" smtClean="0"/>
            <a:t>Planificación de actividades de administración de la configuración en los proyectos</a:t>
          </a:r>
          <a:endParaRPr lang="es-ES" sz="1400" b="1" dirty="0"/>
        </a:p>
      </dgm:t>
    </dgm:pt>
    <dgm:pt modelId="{85C6402B-5ECA-4D78-9DB9-B2FC2A2866E1}" type="parTrans" cxnId="{FD1DFD86-605E-48C2-9A50-39657DD1E14F}">
      <dgm:prSet/>
      <dgm:spPr/>
      <dgm:t>
        <a:bodyPr/>
        <a:lstStyle/>
        <a:p>
          <a:endParaRPr lang="es-ES"/>
        </a:p>
      </dgm:t>
    </dgm:pt>
    <dgm:pt modelId="{F09B664E-AF4F-4396-99A9-BA3A79B6BF30}" type="sibTrans" cxnId="{FD1DFD86-605E-48C2-9A50-39657DD1E14F}">
      <dgm:prSet/>
      <dgm:spPr/>
      <dgm:t>
        <a:bodyPr/>
        <a:lstStyle/>
        <a:p>
          <a:endParaRPr lang="es-ES"/>
        </a:p>
      </dgm:t>
    </dgm:pt>
    <dgm:pt modelId="{18642B92-FC5D-4370-B2C9-6B068556511A}">
      <dgm:prSet custT="1"/>
      <dgm:spPr/>
      <dgm:t>
        <a:bodyPr/>
        <a:lstStyle/>
        <a:p>
          <a:endParaRPr lang="es-ES" sz="1400" b="1" dirty="0"/>
        </a:p>
      </dgm:t>
    </dgm:pt>
    <dgm:pt modelId="{AAAA72F9-8259-4C91-87EF-C03BA83CD4BE}" type="parTrans" cxnId="{6BE8E2F8-B72B-48A5-9EAE-35A5A5B834AE}">
      <dgm:prSet/>
      <dgm:spPr/>
      <dgm:t>
        <a:bodyPr/>
        <a:lstStyle/>
        <a:p>
          <a:endParaRPr lang="es-ES"/>
        </a:p>
      </dgm:t>
    </dgm:pt>
    <dgm:pt modelId="{0614484B-7CFF-422E-B173-E94317F9E050}" type="sibTrans" cxnId="{6BE8E2F8-B72B-48A5-9EAE-35A5A5B834AE}">
      <dgm:prSet/>
      <dgm:spPr/>
      <dgm:t>
        <a:bodyPr/>
        <a:lstStyle/>
        <a:p>
          <a:endParaRPr lang="es-ES"/>
        </a:p>
      </dgm:t>
    </dgm:pt>
    <dgm:pt modelId="{663F22C4-DCFC-45B2-9EAB-84C93778B998}">
      <dgm:prSet custT="1"/>
      <dgm:spPr/>
      <dgm:t>
        <a:bodyPr/>
        <a:lstStyle/>
        <a:p>
          <a:endParaRPr lang="es-ES" sz="1400" b="1" dirty="0"/>
        </a:p>
      </dgm:t>
    </dgm:pt>
    <dgm:pt modelId="{70A38899-8244-40FD-99E5-3E6D66A038AE}" type="parTrans" cxnId="{408F3D97-4A58-4BEE-B3FB-F91F72DC4F40}">
      <dgm:prSet/>
      <dgm:spPr/>
      <dgm:t>
        <a:bodyPr/>
        <a:lstStyle/>
        <a:p>
          <a:endParaRPr lang="es-ES"/>
        </a:p>
      </dgm:t>
    </dgm:pt>
    <dgm:pt modelId="{E27F6C53-102B-48A6-91A6-AA3401473E5A}" type="sibTrans" cxnId="{408F3D97-4A58-4BEE-B3FB-F91F72DC4F40}">
      <dgm:prSet/>
      <dgm:spPr/>
      <dgm:t>
        <a:bodyPr/>
        <a:lstStyle/>
        <a:p>
          <a:endParaRPr lang="es-ES"/>
        </a:p>
      </dgm:t>
    </dgm:pt>
    <dgm:pt modelId="{999897B2-66EA-4EA1-901A-E89D8B7C76DB}">
      <dgm:prSet custT="1"/>
      <dgm:spPr/>
      <dgm:t>
        <a:bodyPr/>
        <a:lstStyle/>
        <a:p>
          <a:r>
            <a:rPr lang="es-CO" sz="1400" b="1" dirty="0" smtClean="0"/>
            <a:t>Seguimiento  e informalidad en petición de cambios</a:t>
          </a:r>
          <a:endParaRPr lang="es-ES" sz="1400" b="1" dirty="0"/>
        </a:p>
      </dgm:t>
    </dgm:pt>
    <dgm:pt modelId="{C1DCC29C-B0DC-4B42-85D0-9D6947F1F000}" type="parTrans" cxnId="{5E861E35-99AC-453D-B6D6-224FD00834D3}">
      <dgm:prSet/>
      <dgm:spPr/>
      <dgm:t>
        <a:bodyPr/>
        <a:lstStyle/>
        <a:p>
          <a:endParaRPr lang="es-ES"/>
        </a:p>
      </dgm:t>
    </dgm:pt>
    <dgm:pt modelId="{0A98D6C7-EF3E-4BBD-918B-1B9DC6A1C62D}" type="sibTrans" cxnId="{5E861E35-99AC-453D-B6D6-224FD00834D3}">
      <dgm:prSet/>
      <dgm:spPr/>
      <dgm:t>
        <a:bodyPr/>
        <a:lstStyle/>
        <a:p>
          <a:endParaRPr lang="es-ES"/>
        </a:p>
      </dgm:t>
    </dgm:pt>
    <dgm:pt modelId="{637763A9-E1AB-4E5A-BA18-04AFD1BA25A4}">
      <dgm:prSet custT="1"/>
      <dgm:spPr/>
      <dgm:t>
        <a:bodyPr/>
        <a:lstStyle/>
        <a:p>
          <a:pPr rtl="0"/>
          <a:r>
            <a:rPr lang="es-CO" sz="1400" b="1" dirty="0" smtClean="0"/>
            <a:t>Algunos proyectos cuentan con definición de responsabilidades y actores del proceso</a:t>
          </a:r>
          <a:endParaRPr lang="es-CO" sz="1400" b="1" dirty="0"/>
        </a:p>
      </dgm:t>
    </dgm:pt>
    <dgm:pt modelId="{E48ED7E3-F011-4C0B-BAF5-47D365433924}" type="parTrans" cxnId="{BDB16C57-693E-4A60-B65F-53B63F5C8368}">
      <dgm:prSet/>
      <dgm:spPr/>
      <dgm:t>
        <a:bodyPr/>
        <a:lstStyle/>
        <a:p>
          <a:endParaRPr lang="es-ES"/>
        </a:p>
      </dgm:t>
    </dgm:pt>
    <dgm:pt modelId="{F72D22F6-67C7-48FB-8D85-770BEBC9B1F0}" type="sibTrans" cxnId="{BDB16C57-693E-4A60-B65F-53B63F5C8368}">
      <dgm:prSet/>
      <dgm:spPr/>
      <dgm:t>
        <a:bodyPr/>
        <a:lstStyle/>
        <a:p>
          <a:endParaRPr lang="es-ES"/>
        </a:p>
      </dgm:t>
    </dgm:pt>
    <dgm:pt modelId="{314FA8D4-D61E-447B-970A-0B6AEEA63A91}">
      <dgm:prSet custT="1"/>
      <dgm:spPr/>
      <dgm:t>
        <a:bodyPr/>
        <a:lstStyle/>
        <a:p>
          <a:r>
            <a:rPr lang="es-CO" sz="1400" b="1" dirty="0" smtClean="0"/>
            <a:t>Formación y capacitación en el proceso</a:t>
          </a:r>
          <a:endParaRPr lang="es-ES" sz="1400" b="1" dirty="0"/>
        </a:p>
      </dgm:t>
    </dgm:pt>
    <dgm:pt modelId="{BF1ACEBA-7B58-4E58-B136-AAB92267A17A}" type="parTrans" cxnId="{BF504DDD-19AA-4094-AA58-0F2B9173519B}">
      <dgm:prSet/>
      <dgm:spPr/>
      <dgm:t>
        <a:bodyPr/>
        <a:lstStyle/>
        <a:p>
          <a:endParaRPr lang="es-ES"/>
        </a:p>
      </dgm:t>
    </dgm:pt>
    <dgm:pt modelId="{94115D19-FD7C-487A-8B58-E3A48A4F92DF}" type="sibTrans" cxnId="{BF504DDD-19AA-4094-AA58-0F2B9173519B}">
      <dgm:prSet/>
      <dgm:spPr/>
      <dgm:t>
        <a:bodyPr/>
        <a:lstStyle/>
        <a:p>
          <a:endParaRPr lang="es-ES"/>
        </a:p>
      </dgm:t>
    </dgm:pt>
    <dgm:pt modelId="{6CC34854-8500-410D-8C9B-723B45A4460C}" type="pres">
      <dgm:prSet presAssocID="{F508A6E5-360C-40F2-9A87-F831A02031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B7F5AE3-66D0-4299-B267-F95D68686308}" type="pres">
      <dgm:prSet presAssocID="{142E5BCB-04D0-4ECA-84B7-81A97187AADD}" presName="composite" presStyleCnt="0"/>
      <dgm:spPr/>
    </dgm:pt>
    <dgm:pt modelId="{F69C8132-A733-45A8-A240-22B67AC1A5EB}" type="pres">
      <dgm:prSet presAssocID="{142E5BCB-04D0-4ECA-84B7-81A97187AADD}" presName="parentText" presStyleLbl="alignNode1" presStyleIdx="0" presStyleCnt="2" custScaleX="120227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96FF17D-0749-4A15-A3C2-2182E3C7482C}" type="pres">
      <dgm:prSet presAssocID="{142E5BCB-04D0-4ECA-84B7-81A97187AADD}" presName="descendantText" presStyleLbl="alignAcc1" presStyleIdx="0" presStyleCnt="2" custScaleX="953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25740E-B100-4A36-AAF0-2E3D53FB3CAF}" type="pres">
      <dgm:prSet presAssocID="{52759D1C-33EC-43F1-A842-C9C321CB71E1}" presName="sp" presStyleCnt="0"/>
      <dgm:spPr/>
    </dgm:pt>
    <dgm:pt modelId="{21CA3017-E6D9-42F9-9532-401E5637C923}" type="pres">
      <dgm:prSet presAssocID="{01D516EE-1BB8-4889-BDE8-4189AE0F91DB}" presName="composite" presStyleCnt="0"/>
      <dgm:spPr/>
    </dgm:pt>
    <dgm:pt modelId="{05D70A86-AA1F-460D-A692-CA9B1C4C3CB0}" type="pres">
      <dgm:prSet presAssocID="{01D516EE-1BB8-4889-BDE8-4189AE0F91DB}" presName="parentText" presStyleLbl="alignNode1" presStyleIdx="1" presStyleCnt="2" custScaleX="12033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4BF774-9F37-4D08-9726-7F148DB6C16C}" type="pres">
      <dgm:prSet presAssocID="{01D516EE-1BB8-4889-BDE8-4189AE0F91DB}" presName="descendantText" presStyleLbl="alignAcc1" presStyleIdx="1" presStyleCnt="2" custScaleX="949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0B9B871-E4A4-4DFB-9CB3-FED3B87D98E4}" type="presOf" srcId="{F508A6E5-360C-40F2-9A87-F831A020317E}" destId="{6CC34854-8500-410D-8C9B-723B45A4460C}" srcOrd="0" destOrd="0" presId="urn:microsoft.com/office/officeart/2005/8/layout/chevron2"/>
    <dgm:cxn modelId="{5E861E35-99AC-453D-B6D6-224FD00834D3}" srcId="{01D516EE-1BB8-4889-BDE8-4189AE0F91DB}" destId="{999897B2-66EA-4EA1-901A-E89D8B7C76DB}" srcOrd="2" destOrd="0" parTransId="{C1DCC29C-B0DC-4B42-85D0-9D6947F1F000}" sibTransId="{0A98D6C7-EF3E-4BBD-918B-1B9DC6A1C62D}"/>
    <dgm:cxn modelId="{BF504DDD-19AA-4094-AA58-0F2B9173519B}" srcId="{01D516EE-1BB8-4889-BDE8-4189AE0F91DB}" destId="{314FA8D4-D61E-447B-970A-0B6AEEA63A91}" srcOrd="3" destOrd="0" parTransId="{BF1ACEBA-7B58-4E58-B136-AAB92267A17A}" sibTransId="{94115D19-FD7C-487A-8B58-E3A48A4F92DF}"/>
    <dgm:cxn modelId="{B81F62F2-1374-4223-8B92-B97AE926F38F}" type="presOf" srcId="{663F22C4-DCFC-45B2-9EAB-84C93778B998}" destId="{A74BF774-9F37-4D08-9726-7F148DB6C16C}" srcOrd="0" destOrd="0" presId="urn:microsoft.com/office/officeart/2005/8/layout/chevron2"/>
    <dgm:cxn modelId="{408F3D97-4A58-4BEE-B3FB-F91F72DC4F40}" srcId="{01D516EE-1BB8-4889-BDE8-4189AE0F91DB}" destId="{663F22C4-DCFC-45B2-9EAB-84C93778B998}" srcOrd="0" destOrd="0" parTransId="{70A38899-8244-40FD-99E5-3E6D66A038AE}" sibTransId="{E27F6C53-102B-48A6-91A6-AA3401473E5A}"/>
    <dgm:cxn modelId="{5D75B59A-387D-4060-BAC9-8A31963BDEA5}" type="presOf" srcId="{18642B92-FC5D-4370-B2C9-6B068556511A}" destId="{A74BF774-9F37-4D08-9726-7F148DB6C16C}" srcOrd="0" destOrd="4" presId="urn:microsoft.com/office/officeart/2005/8/layout/chevron2"/>
    <dgm:cxn modelId="{BDB16C57-693E-4A60-B65F-53B63F5C8368}" srcId="{142E5BCB-04D0-4ECA-84B7-81A97187AADD}" destId="{637763A9-E1AB-4E5A-BA18-04AFD1BA25A4}" srcOrd="1" destOrd="0" parTransId="{E48ED7E3-F011-4C0B-BAF5-47D365433924}" sibTransId="{F72D22F6-67C7-48FB-8D85-770BEBC9B1F0}"/>
    <dgm:cxn modelId="{4CB5BC61-37CC-4BC1-9E29-065E7A4BF8CA}" srcId="{142E5BCB-04D0-4ECA-84B7-81A97187AADD}" destId="{522E005E-61D4-4831-AEB0-91F109CE0738}" srcOrd="0" destOrd="0" parTransId="{C47F1193-663B-4446-BC7A-B14D840E8A68}" sibTransId="{DC3B2E10-8201-4A18-8D5E-73CFD09ABC2A}"/>
    <dgm:cxn modelId="{6BE8E2F8-B72B-48A5-9EAE-35A5A5B834AE}" srcId="{01D516EE-1BB8-4889-BDE8-4189AE0F91DB}" destId="{18642B92-FC5D-4370-B2C9-6B068556511A}" srcOrd="4" destOrd="0" parTransId="{AAAA72F9-8259-4C91-87EF-C03BA83CD4BE}" sibTransId="{0614484B-7CFF-422E-B173-E94317F9E050}"/>
    <dgm:cxn modelId="{C6601BFE-4E9B-45F6-8BE9-4580B36665A5}" type="presOf" srcId="{01D516EE-1BB8-4889-BDE8-4189AE0F91DB}" destId="{05D70A86-AA1F-460D-A692-CA9B1C4C3CB0}" srcOrd="0" destOrd="0" presId="urn:microsoft.com/office/officeart/2005/8/layout/chevron2"/>
    <dgm:cxn modelId="{FD1DFD86-605E-48C2-9A50-39657DD1E14F}" srcId="{01D516EE-1BB8-4889-BDE8-4189AE0F91DB}" destId="{9C335344-AC81-4300-B15F-0AD09A9C5606}" srcOrd="1" destOrd="0" parTransId="{85C6402B-5ECA-4D78-9DB9-B2FC2A2866E1}" sibTransId="{F09B664E-AF4F-4396-99A9-BA3A79B6BF30}"/>
    <dgm:cxn modelId="{85417694-BE57-46F7-BF0E-6891E45CB088}" srcId="{F508A6E5-360C-40F2-9A87-F831A020317E}" destId="{01D516EE-1BB8-4889-BDE8-4189AE0F91DB}" srcOrd="1" destOrd="0" parTransId="{3EDA7968-8804-4484-83FC-D49F196535D8}" sibTransId="{FFC35DCE-23BB-47FF-8CE8-276ADC67DA1F}"/>
    <dgm:cxn modelId="{974043A8-7383-4493-BFFC-A8782E62174B}" type="presOf" srcId="{142E5BCB-04D0-4ECA-84B7-81A97187AADD}" destId="{F69C8132-A733-45A8-A240-22B67AC1A5EB}" srcOrd="0" destOrd="0" presId="urn:microsoft.com/office/officeart/2005/8/layout/chevron2"/>
    <dgm:cxn modelId="{EC6C545C-5DF1-406B-A432-56170CBA0371}" type="presOf" srcId="{999897B2-66EA-4EA1-901A-E89D8B7C76DB}" destId="{A74BF774-9F37-4D08-9726-7F148DB6C16C}" srcOrd="0" destOrd="2" presId="urn:microsoft.com/office/officeart/2005/8/layout/chevron2"/>
    <dgm:cxn modelId="{82900806-247F-41C4-957E-AE89C82C0D34}" type="presOf" srcId="{314FA8D4-D61E-447B-970A-0B6AEEA63A91}" destId="{A74BF774-9F37-4D08-9726-7F148DB6C16C}" srcOrd="0" destOrd="3" presId="urn:microsoft.com/office/officeart/2005/8/layout/chevron2"/>
    <dgm:cxn modelId="{D0C41162-77A1-4610-858A-4867D46232FC}" type="presOf" srcId="{9C335344-AC81-4300-B15F-0AD09A9C5606}" destId="{A74BF774-9F37-4D08-9726-7F148DB6C16C}" srcOrd="0" destOrd="1" presId="urn:microsoft.com/office/officeart/2005/8/layout/chevron2"/>
    <dgm:cxn modelId="{7A31CA61-D5EE-4BC9-9E54-FC16A53CD87E}" srcId="{F508A6E5-360C-40F2-9A87-F831A020317E}" destId="{142E5BCB-04D0-4ECA-84B7-81A97187AADD}" srcOrd="0" destOrd="0" parTransId="{02B026C1-75FA-4B24-8493-AF4BF4A2D360}" sibTransId="{52759D1C-33EC-43F1-A842-C9C321CB71E1}"/>
    <dgm:cxn modelId="{8BF97C8A-F445-4232-B3D9-210066E75ED2}" type="presOf" srcId="{637763A9-E1AB-4E5A-BA18-04AFD1BA25A4}" destId="{A96FF17D-0749-4A15-A3C2-2182E3C7482C}" srcOrd="0" destOrd="1" presId="urn:microsoft.com/office/officeart/2005/8/layout/chevron2"/>
    <dgm:cxn modelId="{1DCA1C69-0DB9-4AA1-A974-5E36D413556F}" type="presOf" srcId="{522E005E-61D4-4831-AEB0-91F109CE0738}" destId="{A96FF17D-0749-4A15-A3C2-2182E3C7482C}" srcOrd="0" destOrd="0" presId="urn:microsoft.com/office/officeart/2005/8/layout/chevron2"/>
    <dgm:cxn modelId="{15B5FAC2-151F-4F52-9CB6-40A35F198A53}" type="presParOf" srcId="{6CC34854-8500-410D-8C9B-723B45A4460C}" destId="{4B7F5AE3-66D0-4299-B267-F95D68686308}" srcOrd="0" destOrd="0" presId="urn:microsoft.com/office/officeart/2005/8/layout/chevron2"/>
    <dgm:cxn modelId="{229147E8-AC45-43B4-AEF4-524FC7C7BA98}" type="presParOf" srcId="{4B7F5AE3-66D0-4299-B267-F95D68686308}" destId="{F69C8132-A733-45A8-A240-22B67AC1A5EB}" srcOrd="0" destOrd="0" presId="urn:microsoft.com/office/officeart/2005/8/layout/chevron2"/>
    <dgm:cxn modelId="{E23DCCEF-5BB4-4CC7-862D-C7E956D43B4B}" type="presParOf" srcId="{4B7F5AE3-66D0-4299-B267-F95D68686308}" destId="{A96FF17D-0749-4A15-A3C2-2182E3C7482C}" srcOrd="1" destOrd="0" presId="urn:microsoft.com/office/officeart/2005/8/layout/chevron2"/>
    <dgm:cxn modelId="{5C0FE0E2-3F9E-4B32-A42F-F1FD92D91881}" type="presParOf" srcId="{6CC34854-8500-410D-8C9B-723B45A4460C}" destId="{EF25740E-B100-4A36-AAF0-2E3D53FB3CAF}" srcOrd="1" destOrd="0" presId="urn:microsoft.com/office/officeart/2005/8/layout/chevron2"/>
    <dgm:cxn modelId="{DA1206DD-0642-4387-82CA-4C1B3CE12E74}" type="presParOf" srcId="{6CC34854-8500-410D-8C9B-723B45A4460C}" destId="{21CA3017-E6D9-42F9-9532-401E5637C923}" srcOrd="2" destOrd="0" presId="urn:microsoft.com/office/officeart/2005/8/layout/chevron2"/>
    <dgm:cxn modelId="{53D36D6C-6CB0-42A4-A69B-EF0A843CDC8C}" type="presParOf" srcId="{21CA3017-E6D9-42F9-9532-401E5637C923}" destId="{05D70A86-AA1F-460D-A692-CA9B1C4C3CB0}" srcOrd="0" destOrd="0" presId="urn:microsoft.com/office/officeart/2005/8/layout/chevron2"/>
    <dgm:cxn modelId="{C0E794EA-BD3F-4C9C-9AE0-B056B750C2F6}" type="presParOf" srcId="{21CA3017-E6D9-42F9-9532-401E5637C923}" destId="{A74BF774-9F37-4D08-9726-7F148DB6C1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B683EA-DEE6-4AB2-BB87-B1B04CF5B590}">
      <dsp:nvSpPr>
        <dsp:cNvPr id="0" name=""/>
        <dsp:cNvSpPr/>
      </dsp:nvSpPr>
      <dsp:spPr>
        <a:xfrm>
          <a:off x="0" y="33249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59CF-D8CF-45CC-B70C-EB375866B524}">
      <dsp:nvSpPr>
        <dsp:cNvPr id="0" name=""/>
        <dsp:cNvSpPr/>
      </dsp:nvSpPr>
      <dsp:spPr>
        <a:xfrm>
          <a:off x="381642" y="7775"/>
          <a:ext cx="6519894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Definir procesos estándar para los proyectos</a:t>
          </a:r>
        </a:p>
      </dsp:txBody>
      <dsp:txXfrm>
        <a:off x="381642" y="7775"/>
        <a:ext cx="6519894" cy="649440"/>
      </dsp:txXfrm>
    </dsp:sp>
    <dsp:sp modelId="{92CE7462-90D5-449E-8029-E2143ED1C947}">
      <dsp:nvSpPr>
        <dsp:cNvPr id="0" name=""/>
        <dsp:cNvSpPr/>
      </dsp:nvSpPr>
      <dsp:spPr>
        <a:xfrm>
          <a:off x="0" y="133041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1D03B-02B6-4D34-816A-0EBF67C08848}">
      <dsp:nvSpPr>
        <dsp:cNvPr id="0" name=""/>
        <dsp:cNvSpPr/>
      </dsp:nvSpPr>
      <dsp:spPr>
        <a:xfrm>
          <a:off x="381642" y="1005695"/>
          <a:ext cx="6567126" cy="6494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Desarrollar productos de calidad y con el menor número de defectos posibles</a:t>
          </a:r>
        </a:p>
      </dsp:txBody>
      <dsp:txXfrm>
        <a:off x="381642" y="1005695"/>
        <a:ext cx="6567126" cy="649440"/>
      </dsp:txXfrm>
    </dsp:sp>
    <dsp:sp modelId="{EF9113E3-119B-47F0-85B3-F04691940D1C}">
      <dsp:nvSpPr>
        <dsp:cNvPr id="0" name=""/>
        <dsp:cNvSpPr/>
      </dsp:nvSpPr>
      <dsp:spPr>
        <a:xfrm>
          <a:off x="0" y="232833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9A063-047D-4447-89B1-B144260F8E8C}">
      <dsp:nvSpPr>
        <dsp:cNvPr id="0" name=""/>
        <dsp:cNvSpPr/>
      </dsp:nvSpPr>
      <dsp:spPr>
        <a:xfrm>
          <a:off x="381642" y="2003615"/>
          <a:ext cx="6567126" cy="6494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Mantenerse como una de las empresas importantes en la industria </a:t>
          </a:r>
          <a:endParaRPr lang="es-CO" sz="1600" b="1" kern="1200" dirty="0"/>
        </a:p>
      </dsp:txBody>
      <dsp:txXfrm>
        <a:off x="381642" y="2003615"/>
        <a:ext cx="6567126" cy="649440"/>
      </dsp:txXfrm>
    </dsp:sp>
    <dsp:sp modelId="{842A6DED-0B4A-461C-9CE7-69B89978A0C5}">
      <dsp:nvSpPr>
        <dsp:cNvPr id="0" name=""/>
        <dsp:cNvSpPr/>
      </dsp:nvSpPr>
      <dsp:spPr>
        <a:xfrm>
          <a:off x="0" y="3326256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AAEEC-3631-4AEC-8E2B-1B45F4D21BA6}">
      <dsp:nvSpPr>
        <dsp:cNvPr id="0" name=""/>
        <dsp:cNvSpPr/>
      </dsp:nvSpPr>
      <dsp:spPr>
        <a:xfrm>
          <a:off x="381642" y="3001536"/>
          <a:ext cx="6635463" cy="6494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Incrementar el nivel de madurez (Certificación nivel 2 de CMMI)</a:t>
          </a:r>
          <a:endParaRPr lang="es-CO" sz="1600" b="1" kern="1200" dirty="0"/>
        </a:p>
      </dsp:txBody>
      <dsp:txXfrm>
        <a:off x="381642" y="3001536"/>
        <a:ext cx="6635463" cy="64944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6EE975-DAD0-42A9-8D07-C777F2B46116}">
      <dsp:nvSpPr>
        <dsp:cNvPr id="0" name=""/>
        <dsp:cNvSpPr/>
      </dsp:nvSpPr>
      <dsp:spPr>
        <a:xfrm rot="5400000">
          <a:off x="-168964" y="173267"/>
          <a:ext cx="2348673" cy="20144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Consecuencias</a:t>
          </a:r>
          <a:endParaRPr lang="es-CO" sz="1800" kern="1200" dirty="0"/>
        </a:p>
      </dsp:txBody>
      <dsp:txXfrm rot="5400000">
        <a:off x="-168964" y="173267"/>
        <a:ext cx="2348673" cy="2014448"/>
      </dsp:txXfrm>
    </dsp:sp>
    <dsp:sp modelId="{9AB14BCC-A0FC-47BB-ADC4-9AF237D6A8FC}">
      <dsp:nvSpPr>
        <dsp:cNvPr id="0" name=""/>
        <dsp:cNvSpPr/>
      </dsp:nvSpPr>
      <dsp:spPr>
        <a:xfrm rot="5400000">
          <a:off x="4423689" y="-2408640"/>
          <a:ext cx="1526638" cy="63562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400" kern="1200" dirty="0"/>
        </a:p>
      </dsp:txBody>
      <dsp:txXfrm rot="5400000">
        <a:off x="4423689" y="-2408640"/>
        <a:ext cx="1526638" cy="6356229"/>
      </dsp:txXfrm>
    </dsp:sp>
    <dsp:sp modelId="{27EF10BC-A202-491A-96C2-62B99C9944E4}">
      <dsp:nvSpPr>
        <dsp:cNvPr id="0" name=""/>
        <dsp:cNvSpPr/>
      </dsp:nvSpPr>
      <dsp:spPr>
        <a:xfrm rot="5400000">
          <a:off x="-167632" y="2236307"/>
          <a:ext cx="2348673" cy="201711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700" kern="1200" dirty="0"/>
        </a:p>
      </dsp:txBody>
      <dsp:txXfrm rot="5400000">
        <a:off x="-167632" y="2236307"/>
        <a:ext cx="2348673" cy="2017111"/>
      </dsp:txXfrm>
    </dsp:sp>
    <dsp:sp modelId="{3B1E49C7-1882-4E37-A109-FFE701176F9C}">
      <dsp:nvSpPr>
        <dsp:cNvPr id="0" name=""/>
        <dsp:cNvSpPr/>
      </dsp:nvSpPr>
      <dsp:spPr>
        <a:xfrm rot="5400000">
          <a:off x="4398144" y="-309463"/>
          <a:ext cx="1526638" cy="6286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400" b="1" kern="1200" dirty="0"/>
        </a:p>
      </dsp:txBody>
      <dsp:txXfrm rot="5400000">
        <a:off x="4398144" y="-309463"/>
        <a:ext cx="1526638" cy="628661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D58185-D252-4A17-B833-F37D48B11730}">
      <dsp:nvSpPr>
        <dsp:cNvPr id="0" name=""/>
        <dsp:cNvSpPr/>
      </dsp:nvSpPr>
      <dsp:spPr>
        <a:xfrm rot="5400000">
          <a:off x="4584203" y="-1912044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Junta Los Alpes Software</a:t>
          </a:r>
          <a:endParaRPr lang="es-CO" sz="1600" kern="1200" dirty="0"/>
        </a:p>
      </dsp:txBody>
      <dsp:txXfrm rot="5400000">
        <a:off x="4584203" y="-1912044"/>
        <a:ext cx="624681" cy="4608512"/>
      </dsp:txXfrm>
    </dsp:sp>
    <dsp:sp modelId="{F96AFD7A-EC15-408B-A709-75C8411F1F78}">
      <dsp:nvSpPr>
        <dsp:cNvPr id="0" name=""/>
        <dsp:cNvSpPr/>
      </dsp:nvSpPr>
      <dsp:spPr>
        <a:xfrm>
          <a:off x="0" y="1785"/>
          <a:ext cx="2592288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PATROCINADOR: </a:t>
          </a:r>
          <a:endParaRPr lang="es-CO" sz="1800" kern="1200" dirty="0"/>
        </a:p>
      </dsp:txBody>
      <dsp:txXfrm>
        <a:off x="0" y="1785"/>
        <a:ext cx="2592288" cy="780851"/>
      </dsp:txXfrm>
    </dsp:sp>
    <dsp:sp modelId="{8ADCCF2B-5B30-49F9-AF49-0A653E80D040}">
      <dsp:nvSpPr>
        <dsp:cNvPr id="0" name=""/>
        <dsp:cNvSpPr/>
      </dsp:nvSpPr>
      <dsp:spPr>
        <a:xfrm rot="5400000">
          <a:off x="4584203" y="-1092150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. Requerimientos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. Configuración</a:t>
          </a:r>
          <a:endParaRPr lang="es-CO" sz="1600" kern="1200" dirty="0"/>
        </a:p>
      </dsp:txBody>
      <dsp:txXfrm rot="5400000">
        <a:off x="4584203" y="-1092150"/>
        <a:ext cx="624681" cy="4608512"/>
      </dsp:txXfrm>
    </dsp:sp>
    <dsp:sp modelId="{47EE37FC-3D35-4226-9772-4DB397E903C6}">
      <dsp:nvSpPr>
        <dsp:cNvPr id="0" name=""/>
        <dsp:cNvSpPr/>
      </dsp:nvSpPr>
      <dsp:spPr>
        <a:xfrm>
          <a:off x="0" y="821680"/>
          <a:ext cx="2592288" cy="780851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ÁREA EVALUADA</a:t>
          </a:r>
          <a:endParaRPr lang="es-CO" sz="1800" kern="1200" dirty="0"/>
        </a:p>
      </dsp:txBody>
      <dsp:txXfrm>
        <a:off x="0" y="821680"/>
        <a:ext cx="2592288" cy="780851"/>
      </dsp:txXfrm>
    </dsp:sp>
    <dsp:sp modelId="{64E9DBD6-69D5-42AF-AFEA-AF4394BCE002}">
      <dsp:nvSpPr>
        <dsp:cNvPr id="0" name=""/>
        <dsp:cNvSpPr/>
      </dsp:nvSpPr>
      <dsp:spPr>
        <a:xfrm rot="5400000">
          <a:off x="4584203" y="-272256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0" i="1" kern="1200" dirty="0" smtClean="0"/>
            <a:t>Carlos González</a:t>
          </a:r>
          <a:endParaRPr lang="es-CO" sz="1600" b="0" i="1" kern="1200" dirty="0"/>
        </a:p>
      </dsp:txBody>
      <dsp:txXfrm rot="5400000">
        <a:off x="4584203" y="-272256"/>
        <a:ext cx="624681" cy="4608512"/>
      </dsp:txXfrm>
    </dsp:sp>
    <dsp:sp modelId="{98DC86E8-7C16-4A36-B89D-6FBFA350AF21}">
      <dsp:nvSpPr>
        <dsp:cNvPr id="0" name=""/>
        <dsp:cNvSpPr/>
      </dsp:nvSpPr>
      <dsp:spPr>
        <a:xfrm>
          <a:off x="0" y="1641574"/>
          <a:ext cx="2592288" cy="78085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COORDINADOR DEL SITIO</a:t>
          </a:r>
          <a:endParaRPr lang="es-CO" sz="1800" b="1" kern="1200" dirty="0"/>
        </a:p>
      </dsp:txBody>
      <dsp:txXfrm>
        <a:off x="0" y="1641574"/>
        <a:ext cx="2592288" cy="780851"/>
      </dsp:txXfrm>
    </dsp:sp>
    <dsp:sp modelId="{B77EB547-FE12-4F2B-8929-99C6173A3F7F}">
      <dsp:nvSpPr>
        <dsp:cNvPr id="0" name=""/>
        <dsp:cNvSpPr/>
      </dsp:nvSpPr>
      <dsp:spPr>
        <a:xfrm rot="5400000">
          <a:off x="4584203" y="547638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Sandra Gómez  - Erik Arcos - </a:t>
          </a: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Willian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Idrobo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Andrés Erazo - David Pérez - Carlos González</a:t>
          </a:r>
        </a:p>
      </dsp:txBody>
      <dsp:txXfrm rot="5400000">
        <a:off x="4584203" y="547638"/>
        <a:ext cx="624681" cy="4608512"/>
      </dsp:txXfrm>
    </dsp:sp>
    <dsp:sp modelId="{8A697856-FFA1-4279-A394-9CD9E1D27D8E}">
      <dsp:nvSpPr>
        <dsp:cNvPr id="0" name=""/>
        <dsp:cNvSpPr/>
      </dsp:nvSpPr>
      <dsp:spPr>
        <a:xfrm>
          <a:off x="0" y="2461468"/>
          <a:ext cx="2592288" cy="780851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PARTICIPANTES</a:t>
          </a:r>
          <a:endParaRPr lang="es-CO" sz="1800" kern="1200" dirty="0"/>
        </a:p>
      </dsp:txBody>
      <dsp:txXfrm>
        <a:off x="0" y="2461468"/>
        <a:ext cx="2592288" cy="780851"/>
      </dsp:txXfrm>
    </dsp:sp>
    <dsp:sp modelId="{C2DC22E2-04DA-47CC-8071-5A0D5074E51A}">
      <dsp:nvSpPr>
        <dsp:cNvPr id="0" name=""/>
        <dsp:cNvSpPr/>
      </dsp:nvSpPr>
      <dsp:spPr>
        <a:xfrm rot="5400000">
          <a:off x="4584203" y="1367532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Andrés Vargas</a:t>
          </a:r>
          <a:endParaRPr lang="es-CO" sz="1600" kern="1200" dirty="0"/>
        </a:p>
      </dsp:txBody>
      <dsp:txXfrm rot="5400000">
        <a:off x="4584203" y="1367532"/>
        <a:ext cx="624681" cy="4608512"/>
      </dsp:txXfrm>
    </dsp:sp>
    <dsp:sp modelId="{B13E942E-6482-4CB1-BE23-660052C8869C}">
      <dsp:nvSpPr>
        <dsp:cNvPr id="0" name=""/>
        <dsp:cNvSpPr/>
      </dsp:nvSpPr>
      <dsp:spPr>
        <a:xfrm>
          <a:off x="0" y="3281362"/>
          <a:ext cx="2592288" cy="78085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LÍDER DEL MINI-ASSESSMENT </a:t>
          </a:r>
          <a:endParaRPr lang="es-CO" sz="1800" kern="1200" dirty="0"/>
        </a:p>
      </dsp:txBody>
      <dsp:txXfrm>
        <a:off x="0" y="3281362"/>
        <a:ext cx="2592288" cy="78085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D60791-8FF6-40BF-9744-D250B221C071}">
      <dsp:nvSpPr>
        <dsp:cNvPr id="0" name=""/>
        <dsp:cNvSpPr/>
      </dsp:nvSpPr>
      <dsp:spPr>
        <a:xfrm>
          <a:off x="0" y="364864"/>
          <a:ext cx="7621016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476" tIns="479044" rIns="5914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b="1" kern="1200" dirty="0" smtClean="0"/>
            <a:t>RM : Manejo de los Requerimientos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b="1" kern="1200" dirty="0" smtClean="0"/>
            <a:t>CM: Administración de la configuración</a:t>
          </a:r>
          <a:endParaRPr lang="es-CO" sz="1600" kern="1200" dirty="0"/>
        </a:p>
      </dsp:txBody>
      <dsp:txXfrm>
        <a:off x="0" y="364864"/>
        <a:ext cx="7621016" cy="1086750"/>
      </dsp:txXfrm>
    </dsp:sp>
    <dsp:sp modelId="{AC336FE9-FC9D-4D79-9889-44AD4AE43641}">
      <dsp:nvSpPr>
        <dsp:cNvPr id="0" name=""/>
        <dsp:cNvSpPr/>
      </dsp:nvSpPr>
      <dsp:spPr>
        <a:xfrm>
          <a:off x="381050" y="25384"/>
          <a:ext cx="5334711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39" tIns="0" rIns="2016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err="1" smtClean="0"/>
            <a:t>PAs</a:t>
          </a:r>
          <a:r>
            <a:rPr lang="es-ES_tradnl" sz="1800" b="1" kern="1200" dirty="0" smtClean="0"/>
            <a:t> del nivel 2 de madurez</a:t>
          </a:r>
          <a:endParaRPr lang="es-CO" sz="1800" kern="1200" dirty="0"/>
        </a:p>
      </dsp:txBody>
      <dsp:txXfrm>
        <a:off x="381050" y="25384"/>
        <a:ext cx="5334711" cy="678960"/>
      </dsp:txXfrm>
    </dsp:sp>
    <dsp:sp modelId="{48FF842D-BD85-4998-ACC7-52480503FA96}">
      <dsp:nvSpPr>
        <dsp:cNvPr id="0" name=""/>
        <dsp:cNvSpPr/>
      </dsp:nvSpPr>
      <dsp:spPr>
        <a:xfrm>
          <a:off x="0" y="1915295"/>
          <a:ext cx="76210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20FD4-54E1-49B9-8CE7-AD293CA173CD}">
      <dsp:nvSpPr>
        <dsp:cNvPr id="0" name=""/>
        <dsp:cNvSpPr/>
      </dsp:nvSpPr>
      <dsp:spPr>
        <a:xfrm>
          <a:off x="381050" y="1575815"/>
          <a:ext cx="5334711" cy="6789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39" tIns="0" rIns="2016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Temas no relacionados con el CMMI</a:t>
          </a:r>
          <a:endParaRPr lang="es-CO" sz="1800" b="1" kern="1200" dirty="0"/>
        </a:p>
      </dsp:txBody>
      <dsp:txXfrm>
        <a:off x="381050" y="1575815"/>
        <a:ext cx="5334711" cy="6789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E64E8E-27C6-4154-9F02-36AC6DF96871}">
      <dsp:nvSpPr>
        <dsp:cNvPr id="0" name=""/>
        <dsp:cNvSpPr/>
      </dsp:nvSpPr>
      <dsp:spPr>
        <a:xfrm>
          <a:off x="0" y="156920"/>
          <a:ext cx="6912768" cy="683099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err="1" smtClean="0"/>
            <a:t>Requirements</a:t>
          </a:r>
          <a:r>
            <a:rPr lang="es-CO" sz="2400" b="1" kern="1200" dirty="0" smtClean="0"/>
            <a:t> Management</a:t>
          </a:r>
          <a:endParaRPr lang="es-CO" sz="2400" b="1" kern="1200" dirty="0"/>
        </a:p>
      </dsp:txBody>
      <dsp:txXfrm>
        <a:off x="0" y="156920"/>
        <a:ext cx="6912768" cy="683099"/>
      </dsp:txXfrm>
    </dsp:sp>
    <dsp:sp modelId="{0EEE19BB-80A4-480D-BFD6-411F9B529D54}">
      <dsp:nvSpPr>
        <dsp:cNvPr id="0" name=""/>
        <dsp:cNvSpPr/>
      </dsp:nvSpPr>
      <dsp:spPr>
        <a:xfrm>
          <a:off x="0" y="1034078"/>
          <a:ext cx="6912768" cy="22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8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Las presentaciones formales de requerimientos al cliente son escasas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hay registro completo de requerimientos ni se documentan los cambios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Rara vez  se realizan análisis y evaluaciones sobre los cambios en requerimientos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Algunos proyectos cuentan con trazabilidad en los requerimientos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 planificación de este proceso esta medianamente definida</a:t>
          </a:r>
          <a:endParaRPr lang="es-CO" sz="1800" kern="1200" dirty="0"/>
        </a:p>
      </dsp:txBody>
      <dsp:txXfrm>
        <a:off x="0" y="1034078"/>
        <a:ext cx="6912768" cy="22873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E64E8E-27C6-4154-9F02-36AC6DF96871}">
      <dsp:nvSpPr>
        <dsp:cNvPr id="0" name=""/>
        <dsp:cNvSpPr/>
      </dsp:nvSpPr>
      <dsp:spPr>
        <a:xfrm>
          <a:off x="0" y="0"/>
          <a:ext cx="6912768" cy="64898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err="1" smtClean="0"/>
            <a:t>Configuration</a:t>
          </a:r>
          <a:r>
            <a:rPr lang="es-CO" sz="2400" b="1" kern="1200" dirty="0" smtClean="0"/>
            <a:t> Management</a:t>
          </a:r>
          <a:endParaRPr lang="es-CO" sz="2400" b="1" kern="1200" dirty="0"/>
        </a:p>
      </dsp:txBody>
      <dsp:txXfrm>
        <a:off x="0" y="0"/>
        <a:ext cx="6912768" cy="648980"/>
      </dsp:txXfrm>
    </dsp:sp>
    <dsp:sp modelId="{0EEE19BB-80A4-480D-BFD6-411F9B529D54}">
      <dsp:nvSpPr>
        <dsp:cNvPr id="0" name=""/>
        <dsp:cNvSpPr/>
      </dsp:nvSpPr>
      <dsp:spPr>
        <a:xfrm>
          <a:off x="0" y="714281"/>
          <a:ext cx="6912768" cy="289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8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Hay actividades identificación de elementos necesario en la configuración en algunos proyectos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Existe un repositorio central para el control de versiones como única herramienta para gestión de la configuración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Se cuenta con líneas base para los proyectos pero raramente son respetadas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se documentan ni se analizan las solicitudes cambios 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hay procesos definidos para la auditoria de la configuración, ni control y monitoreo sobre el proceso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 planificación de este proceso no esta definida en los proyectos</a:t>
          </a:r>
          <a:endParaRPr lang="es-CO" sz="1800" kern="1200" dirty="0"/>
        </a:p>
      </dsp:txBody>
      <dsp:txXfrm>
        <a:off x="0" y="714281"/>
        <a:ext cx="6912768" cy="289282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6F06F5-57BC-426B-A123-BA7391A3E9F3}">
      <dsp:nvSpPr>
        <dsp:cNvPr id="0" name=""/>
        <dsp:cNvSpPr/>
      </dsp:nvSpPr>
      <dsp:spPr>
        <a:xfrm rot="5400000">
          <a:off x="4339318" y="-1933173"/>
          <a:ext cx="814899" cy="488502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SG1: Administrar los  requerimientos</a:t>
          </a:r>
          <a:endParaRPr lang="es-CO" sz="1600" b="1" kern="1200" dirty="0"/>
        </a:p>
      </dsp:txBody>
      <dsp:txXfrm rot="5400000">
        <a:off x="4339318" y="-1933173"/>
        <a:ext cx="814899" cy="4885022"/>
      </dsp:txXfrm>
    </dsp:sp>
    <dsp:sp modelId="{B94BAA43-963D-4353-A374-AEF027CCA822}">
      <dsp:nvSpPr>
        <dsp:cNvPr id="0" name=""/>
        <dsp:cNvSpPr/>
      </dsp:nvSpPr>
      <dsp:spPr>
        <a:xfrm>
          <a:off x="443567" y="25"/>
          <a:ext cx="1860689" cy="10186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RM</a:t>
          </a:r>
          <a:endParaRPr lang="es-CO" sz="1800" b="1" kern="1200" dirty="0"/>
        </a:p>
      </dsp:txBody>
      <dsp:txXfrm>
        <a:off x="443567" y="25"/>
        <a:ext cx="1860689" cy="1018624"/>
      </dsp:txXfrm>
    </dsp:sp>
    <dsp:sp modelId="{553D5F52-64E8-4617-A305-A30E5F6D21E2}">
      <dsp:nvSpPr>
        <dsp:cNvPr id="0" name=""/>
        <dsp:cNvSpPr/>
      </dsp:nvSpPr>
      <dsp:spPr>
        <a:xfrm rot="5400000">
          <a:off x="4339318" y="-863617"/>
          <a:ext cx="814899" cy="4885022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SG1: Se crean las líneas de base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SG2: Se hace control y rastreo de los cambios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SG3: Se mantiene la integridad de los productos</a:t>
          </a:r>
          <a:endParaRPr lang="es-CO" sz="1600" b="1" kern="1200" dirty="0"/>
        </a:p>
      </dsp:txBody>
      <dsp:txXfrm rot="5400000">
        <a:off x="4339318" y="-863617"/>
        <a:ext cx="814899" cy="4885022"/>
      </dsp:txXfrm>
    </dsp:sp>
    <dsp:sp modelId="{A51FE4C5-B352-4652-9BCD-3172709F8E8B}">
      <dsp:nvSpPr>
        <dsp:cNvPr id="0" name=""/>
        <dsp:cNvSpPr/>
      </dsp:nvSpPr>
      <dsp:spPr>
        <a:xfrm>
          <a:off x="443567" y="1069581"/>
          <a:ext cx="1860689" cy="1018624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CM</a:t>
          </a:r>
          <a:endParaRPr lang="es-CO" sz="2400" b="1" kern="1200" dirty="0"/>
        </a:p>
      </dsp:txBody>
      <dsp:txXfrm>
        <a:off x="443567" y="1069581"/>
        <a:ext cx="1860689" cy="101862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C8132-A733-45A8-A240-22B67AC1A5EB}">
      <dsp:nvSpPr>
        <dsp:cNvPr id="0" name=""/>
        <dsp:cNvSpPr/>
      </dsp:nvSpPr>
      <dsp:spPr>
        <a:xfrm rot="5400000">
          <a:off x="-197392" y="193129"/>
          <a:ext cx="2393130" cy="20140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Fortalezas</a:t>
          </a:r>
          <a:endParaRPr lang="es-CO" sz="1800" kern="1200" dirty="0"/>
        </a:p>
      </dsp:txBody>
      <dsp:txXfrm rot="5400000">
        <a:off x="-197392" y="193129"/>
        <a:ext cx="2393130" cy="2014032"/>
      </dsp:txXfrm>
    </dsp:sp>
    <dsp:sp modelId="{A96FF17D-0749-4A15-A3C2-2182E3C7482C}">
      <dsp:nvSpPr>
        <dsp:cNvPr id="0" name=""/>
        <dsp:cNvSpPr/>
      </dsp:nvSpPr>
      <dsp:spPr>
        <a:xfrm rot="5400000">
          <a:off x="4336205" y="-2342122"/>
          <a:ext cx="1555534" cy="624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Definición de los procesos ISO 9001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Se tiene definidos los responsables y roles dentro del proceso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Hay identificación clara de los actores importantes para el proceso</a:t>
          </a:r>
          <a:endParaRPr lang="es-CO" sz="1400" b="1" kern="1200" dirty="0"/>
        </a:p>
      </dsp:txBody>
      <dsp:txXfrm rot="5400000">
        <a:off x="4336205" y="-2342122"/>
        <a:ext cx="1555534" cy="6246941"/>
      </dsp:txXfrm>
    </dsp:sp>
    <dsp:sp modelId="{05D70A86-AA1F-460D-A692-CA9B1C4C3CB0}">
      <dsp:nvSpPr>
        <dsp:cNvPr id="0" name=""/>
        <dsp:cNvSpPr/>
      </dsp:nvSpPr>
      <dsp:spPr>
        <a:xfrm rot="5400000">
          <a:off x="-196504" y="2301070"/>
          <a:ext cx="2393130" cy="201580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Oportunidades de Mejoramiento </a:t>
          </a:r>
          <a:endParaRPr lang="es-CO" sz="1800" kern="1200" dirty="0"/>
        </a:p>
      </dsp:txBody>
      <dsp:txXfrm rot="5400000">
        <a:off x="-196504" y="2301070"/>
        <a:ext cx="2393130" cy="2015808"/>
      </dsp:txXfrm>
    </dsp:sp>
    <dsp:sp modelId="{A74BF774-9F37-4D08-9726-7F148DB6C16C}">
      <dsp:nvSpPr>
        <dsp:cNvPr id="0" name=""/>
        <dsp:cNvSpPr/>
      </dsp:nvSpPr>
      <dsp:spPr>
        <a:xfrm rot="5400000">
          <a:off x="4336684" y="-221546"/>
          <a:ext cx="1556352" cy="6224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Los requerimientos no han sido documentados formalmente y validados con el cliente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Evaluación y análisis del impacto en cambio de requerimientos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Mantener trazabilidad </a:t>
          </a:r>
          <a:r>
            <a:rPr lang="es-CO" sz="1400" b="1" kern="1200" dirty="0" err="1" smtClean="0"/>
            <a:t>bi</a:t>
          </a:r>
          <a:r>
            <a:rPr lang="es-CO" sz="1400" b="1" kern="1200" dirty="0" smtClean="0"/>
            <a:t>-direccional de los requerimientos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Control y seguimiento de progreso en requerimientos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Establecimiento de una política para la administración de requerimientos</a:t>
          </a:r>
          <a:endParaRPr lang="es-CO" sz="1400" b="1" kern="1200" dirty="0"/>
        </a:p>
      </dsp:txBody>
      <dsp:txXfrm rot="5400000">
        <a:off x="4336684" y="-221546"/>
        <a:ext cx="1556352" cy="622426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6EE975-DAD0-42A9-8D07-C777F2B46116}">
      <dsp:nvSpPr>
        <dsp:cNvPr id="0" name=""/>
        <dsp:cNvSpPr/>
      </dsp:nvSpPr>
      <dsp:spPr>
        <a:xfrm rot="5400000">
          <a:off x="-168964" y="173267"/>
          <a:ext cx="2348673" cy="20144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Consecuencias</a:t>
          </a:r>
          <a:endParaRPr lang="es-CO" sz="1800" kern="1200" dirty="0"/>
        </a:p>
      </dsp:txBody>
      <dsp:txXfrm rot="5400000">
        <a:off x="-168964" y="173267"/>
        <a:ext cx="2348673" cy="2014448"/>
      </dsp:txXfrm>
    </dsp:sp>
    <dsp:sp modelId="{9AB14BCC-A0FC-47BB-ADC4-9AF237D6A8FC}">
      <dsp:nvSpPr>
        <dsp:cNvPr id="0" name=""/>
        <dsp:cNvSpPr/>
      </dsp:nvSpPr>
      <dsp:spPr>
        <a:xfrm rot="5400000">
          <a:off x="4423689" y="-2408640"/>
          <a:ext cx="1526638" cy="63562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Generación de re trabajo por falta de definición clara de requerimientos</a:t>
          </a:r>
          <a:endParaRPr lang="es-CO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Incrementos en el tiempo empleado vs tiempo real</a:t>
          </a:r>
          <a:endParaRPr lang="es-CO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Inconsistencias entre lo requerido y lo desarrollado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Cambios parte del cliente de forma indiscriminada</a:t>
          </a:r>
          <a:endParaRPr lang="es-CO" sz="1400" b="1" kern="1200" dirty="0"/>
        </a:p>
      </dsp:txBody>
      <dsp:txXfrm rot="5400000">
        <a:off x="4423689" y="-2408640"/>
        <a:ext cx="1526638" cy="6356229"/>
      </dsp:txXfrm>
    </dsp:sp>
    <dsp:sp modelId="{27EF10BC-A202-491A-96C2-62B99C9944E4}">
      <dsp:nvSpPr>
        <dsp:cNvPr id="0" name=""/>
        <dsp:cNvSpPr/>
      </dsp:nvSpPr>
      <dsp:spPr>
        <a:xfrm rot="5400000">
          <a:off x="-167632" y="2236307"/>
          <a:ext cx="2348673" cy="201711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700" kern="1200" dirty="0"/>
        </a:p>
      </dsp:txBody>
      <dsp:txXfrm rot="5400000">
        <a:off x="-167632" y="2236307"/>
        <a:ext cx="2348673" cy="2017111"/>
      </dsp:txXfrm>
    </dsp:sp>
    <dsp:sp modelId="{3B1E49C7-1882-4E37-A109-FFE701176F9C}">
      <dsp:nvSpPr>
        <dsp:cNvPr id="0" name=""/>
        <dsp:cNvSpPr/>
      </dsp:nvSpPr>
      <dsp:spPr>
        <a:xfrm rot="5400000">
          <a:off x="4398144" y="-309463"/>
          <a:ext cx="1526638" cy="6286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Definir documentación formal y actas en la definición de los requerimientos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Establecer conductos regulares para las solicitudes de cambios en requerimientos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Incluir actividades de análisis y evaluación de impacto en las solicitudes de cambio en requerimientos</a:t>
          </a:r>
          <a:endParaRPr lang="es-CO" sz="1400" b="1" kern="1200" dirty="0"/>
        </a:p>
      </dsp:txBody>
      <dsp:txXfrm rot="5400000">
        <a:off x="4398144" y="-309463"/>
        <a:ext cx="1526638" cy="628661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C8132-A733-45A8-A240-22B67AC1A5EB}">
      <dsp:nvSpPr>
        <dsp:cNvPr id="0" name=""/>
        <dsp:cNvSpPr/>
      </dsp:nvSpPr>
      <dsp:spPr>
        <a:xfrm rot="5400000">
          <a:off x="-197392" y="193129"/>
          <a:ext cx="2393130" cy="20140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Fortalezas</a:t>
          </a:r>
          <a:endParaRPr lang="es-CO" sz="1800" kern="1200" dirty="0"/>
        </a:p>
      </dsp:txBody>
      <dsp:txXfrm rot="5400000">
        <a:off x="-197392" y="193129"/>
        <a:ext cx="2393130" cy="2014032"/>
      </dsp:txXfrm>
    </dsp:sp>
    <dsp:sp modelId="{A96FF17D-0749-4A15-A3C2-2182E3C7482C}">
      <dsp:nvSpPr>
        <dsp:cNvPr id="0" name=""/>
        <dsp:cNvSpPr/>
      </dsp:nvSpPr>
      <dsp:spPr>
        <a:xfrm rot="5400000">
          <a:off x="4336205" y="-2342122"/>
          <a:ext cx="1555534" cy="624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Los proyectos cuentan con un repositorio central para gestionar la configuración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Algunos proyectos cuentan con definición de responsabilidades y actores del proceso</a:t>
          </a:r>
          <a:endParaRPr lang="es-CO" sz="1400" b="1" kern="1200" dirty="0"/>
        </a:p>
      </dsp:txBody>
      <dsp:txXfrm rot="5400000">
        <a:off x="4336205" y="-2342122"/>
        <a:ext cx="1555534" cy="6246941"/>
      </dsp:txXfrm>
    </dsp:sp>
    <dsp:sp modelId="{05D70A86-AA1F-460D-A692-CA9B1C4C3CB0}">
      <dsp:nvSpPr>
        <dsp:cNvPr id="0" name=""/>
        <dsp:cNvSpPr/>
      </dsp:nvSpPr>
      <dsp:spPr>
        <a:xfrm rot="5400000">
          <a:off x="-196504" y="2301070"/>
          <a:ext cx="2393130" cy="201580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Oportunidades de Mejoramiento </a:t>
          </a:r>
          <a:endParaRPr lang="es-CO" sz="1800" kern="1200" dirty="0"/>
        </a:p>
      </dsp:txBody>
      <dsp:txXfrm rot="5400000">
        <a:off x="-196504" y="2301070"/>
        <a:ext cx="2393130" cy="2015808"/>
      </dsp:txXfrm>
    </dsp:sp>
    <dsp:sp modelId="{A74BF774-9F37-4D08-9726-7F148DB6C16C}">
      <dsp:nvSpPr>
        <dsp:cNvPr id="0" name=""/>
        <dsp:cNvSpPr/>
      </dsp:nvSpPr>
      <dsp:spPr>
        <a:xfrm rot="5400000">
          <a:off x="4336684" y="-221546"/>
          <a:ext cx="1556352" cy="6224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Planificación de actividades de administración de la configuración en los proyectos</a:t>
          </a:r>
          <a:endParaRPr lang="es-E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Seguimiento  e informalidad en petición de cambios</a:t>
          </a:r>
          <a:endParaRPr lang="es-E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Formación y capacitación en el proceso</a:t>
          </a:r>
          <a:endParaRPr lang="es-E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b="1" kern="1200" dirty="0"/>
        </a:p>
      </dsp:txBody>
      <dsp:txXfrm rot="5400000">
        <a:off x="4336684" y="-221546"/>
        <a:ext cx="1556352" cy="6224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DE2A24-4C93-44FE-B971-6222072D7DF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78002-DAC4-4C02-8878-D26ED136515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CE952-087B-4CD0-967A-81ADC0EFE27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CF53F-C5F5-4705-9110-52480BBE9789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5EAE3-228D-4714-8D2E-7DA3CB22030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DCB88-7A5E-4D03-86E2-F2D105C0C62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C163-A0C0-4338-8C89-6A41A44C7C5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CFE6B-D4E9-4059-B835-0A7D6170CE5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C9E9A-70C6-457C-9740-E0D26239CBAD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9D3DC-66B7-4FBF-854E-37DE58D8151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5DFDC-4507-4E0E-B748-2A320D85D77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84BC4-9F3C-4126-8092-589691EAB1B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28F6D5-E77D-411F-9A0D-F4A6CADB877E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313" y="142875"/>
            <a:ext cx="17383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88" y="285750"/>
            <a:ext cx="333375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500063" y="1571625"/>
            <a:ext cx="8643937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4714875" y="1357313"/>
            <a:ext cx="4429125" cy="15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25" y="1714500"/>
            <a:ext cx="2786063" cy="173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sz="1600" b="1" i="1" dirty="0">
                <a:latin typeface="+mn-lt"/>
              </a:rPr>
              <a:t>200819123      Carlos González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201110951      Sandra Gómez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201110949      Andrés Erazo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201117818      David Pérez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201110544      Willian Idrobo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201110856      Erik Arcos</a:t>
            </a:r>
          </a:p>
          <a:p>
            <a:pPr>
              <a:defRPr/>
            </a:pPr>
            <a:endParaRPr lang="es-CO" sz="1100" b="1" i="1" dirty="0">
              <a:latin typeface="+mn-lt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6500" y="2571750"/>
            <a:ext cx="2001838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539750" y="2420938"/>
            <a:ext cx="4867275" cy="7080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188" y="3990975"/>
            <a:ext cx="7345362" cy="12001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s-ES" sz="3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Hallazgos para</a:t>
            </a:r>
          </a:p>
          <a:p>
            <a:pPr>
              <a:defRPr/>
            </a:pPr>
            <a:r>
              <a:rPr lang="es-ES" sz="3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Alpes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 de Requerimientos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700808"/>
          <a:ext cx="8229600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 de Requerimientos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811957"/>
          <a:ext cx="8363272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Administración de la Configuración</a:t>
            </a:r>
            <a:endParaRPr lang="es-CO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700808"/>
          <a:ext cx="8229600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Administración de la Configuración</a:t>
            </a:r>
            <a:endParaRPr lang="es-CO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811957"/>
          <a:ext cx="8363272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Próximos Pasos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539750" y="1397000"/>
          <a:ext cx="8136903" cy="484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/>
                <a:gridCol w="3312368"/>
                <a:gridCol w="1944216"/>
              </a:tblGrid>
              <a:tr h="674318">
                <a:tc>
                  <a:txBody>
                    <a:bodyPr/>
                    <a:lstStyle/>
                    <a:p>
                      <a:r>
                        <a:rPr lang="es-CO" dirty="0" smtClean="0"/>
                        <a:t>Tarea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Responsable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Fecha</a:t>
                      </a:r>
                      <a:endParaRPr lang="es-CO" b="1" dirty="0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dirty="0" smtClean="0"/>
                        <a:t>Elaborar borrador Plan de Acción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Participantes MA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b="1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dirty="0" smtClean="0"/>
                        <a:t>Presentación</a:t>
                      </a:r>
                      <a:r>
                        <a:rPr lang="es-CO" baseline="0" dirty="0" smtClean="0"/>
                        <a:t> a la Gerencia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Participantes</a:t>
                      </a:r>
                      <a:r>
                        <a:rPr lang="es-CO" baseline="0" dirty="0" smtClean="0"/>
                        <a:t> MA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b="1"/>
                    </a:p>
                  </a:txBody>
                  <a:tcPr anchor="ctr"/>
                </a:tc>
              </a:tr>
              <a:tr h="67431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Contormar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PATss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SEPG, MSG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dirty="0" smtClean="0"/>
                        <a:t>Definir Prioridades de Mejoramiento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MSG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Mejoramiento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 de Negocio a los que el Plan de Mejora Apoya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827584" y="1916832"/>
          <a:ext cx="763284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2400" b="1" smtClean="0"/>
              <a:t>Introducción</a:t>
            </a:r>
          </a:p>
          <a:p>
            <a:pPr eaLnBrk="1" hangingPunct="1"/>
            <a:r>
              <a:rPr lang="es-ES_tradnl" sz="2400" b="1" smtClean="0"/>
              <a:t>Objetivos del Mini-Assessment</a:t>
            </a:r>
          </a:p>
          <a:p>
            <a:pPr eaLnBrk="1" hangingPunct="1"/>
            <a:r>
              <a:rPr lang="es-ES_tradnl" sz="2400" b="1" smtClean="0"/>
              <a:t>Flujo del Mini-Assessment</a:t>
            </a:r>
          </a:p>
          <a:p>
            <a:pPr eaLnBrk="1" hangingPunct="1"/>
            <a:r>
              <a:rPr lang="es-ES_tradnl" sz="2400" b="1" smtClean="0"/>
              <a:t> Hallazgos</a:t>
            </a:r>
          </a:p>
          <a:p>
            <a:pPr eaLnBrk="1" hangingPunct="1"/>
            <a:r>
              <a:rPr lang="es-ES_tradnl" sz="2400" b="1" smtClean="0"/>
              <a:t> Próximos Pasos</a:t>
            </a:r>
          </a:p>
          <a:p>
            <a:pPr eaLnBrk="1" hangingPunct="1"/>
            <a:r>
              <a:rPr lang="es-ES_tradnl" sz="2400" b="1" smtClean="0"/>
              <a:t> Discusión</a:t>
            </a:r>
          </a:p>
          <a:p>
            <a:pPr eaLnBrk="1" hangingPunct="1"/>
            <a:endParaRPr lang="es-ES" sz="2400" b="1" smtClean="0"/>
          </a:p>
        </p:txBody>
      </p:sp>
      <p:pic>
        <p:nvPicPr>
          <p:cNvPr id="4099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013" y="2500313"/>
            <a:ext cx="5106987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15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11 Diagrama"/>
          <p:cNvGraphicFramePr/>
          <p:nvPr/>
        </p:nvGraphicFramePr>
        <p:xfrm>
          <a:off x="755576" y="1844824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212328" y="2132856"/>
            <a:ext cx="2078073" cy="2232248"/>
            <a:chOff x="1670" y="-23354"/>
            <a:chExt cx="2599031" cy="2880320"/>
          </a:xfrm>
        </p:grpSpPr>
        <p:sp>
          <p:nvSpPr>
            <p:cNvPr id="20" name="19 Rectángulo redondeado"/>
            <p:cNvSpPr/>
            <p:nvPr/>
          </p:nvSpPr>
          <p:spPr>
            <a:xfrm>
              <a:off x="1670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670" y="730760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Investigar el grado de satisfacción de los procesos de</a:t>
              </a:r>
              <a:endParaRPr lang="es-CO" sz="1800" b="1" kern="12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442824" y="2132856"/>
            <a:ext cx="2088231" cy="2232248"/>
            <a:chOff x="2665966" y="-23354"/>
            <a:chExt cx="2611737" cy="2880320"/>
          </a:xfrm>
        </p:grpSpPr>
        <p:sp>
          <p:nvSpPr>
            <p:cNvPr id="18" name="17 Rectángulo redondeado"/>
            <p:cNvSpPr/>
            <p:nvPr/>
          </p:nvSpPr>
          <p:spPr>
            <a:xfrm>
              <a:off x="2678672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18 Rectángulo"/>
            <p:cNvSpPr/>
            <p:nvPr/>
          </p:nvSpPr>
          <p:spPr>
            <a:xfrm>
              <a:off x="2665966" y="767923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Definir el grado de madurez en los procesos</a:t>
              </a:r>
              <a:endParaRPr lang="es-CO" sz="1800" kern="1200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4657656" y="2132856"/>
            <a:ext cx="2078074" cy="2232248"/>
            <a:chOff x="5355673" y="-23354"/>
            <a:chExt cx="2599032" cy="2880320"/>
          </a:xfrm>
        </p:grpSpPr>
        <p:sp>
          <p:nvSpPr>
            <p:cNvPr id="16" name="15 Rectángulo redondeado"/>
            <p:cNvSpPr/>
            <p:nvPr/>
          </p:nvSpPr>
          <p:spPr>
            <a:xfrm>
              <a:off x="5355674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5355673" y="780672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Realizar un análisis de las fortalezas y debilidades de los procesos de software evaluados</a:t>
              </a:r>
              <a:endParaRPr lang="es-CO" sz="1800" kern="1200" dirty="0"/>
            </a:p>
          </p:txBody>
        </p:sp>
      </p:grpSp>
      <p:sp>
        <p:nvSpPr>
          <p:cNvPr id="22" name="21 Flecha izquierda y derecha"/>
          <p:cNvSpPr/>
          <p:nvPr/>
        </p:nvSpPr>
        <p:spPr>
          <a:xfrm>
            <a:off x="467544" y="4474288"/>
            <a:ext cx="7920880" cy="813498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22 CuadroTexto"/>
          <p:cNvSpPr txBox="1"/>
          <p:nvPr/>
        </p:nvSpPr>
        <p:spPr>
          <a:xfrm>
            <a:off x="843345" y="4711798"/>
            <a:ext cx="7473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 smtClean="0">
                <a:latin typeface="+mn-lt"/>
              </a:rPr>
              <a:t>Administración  de los Requerimientos (RM), Administración de la Configuración (CM)</a:t>
            </a:r>
            <a:endParaRPr lang="es-CO" sz="1600" b="1" dirty="0">
              <a:latin typeface="+mn-lt"/>
            </a:endParaRPr>
          </a:p>
        </p:txBody>
      </p:sp>
      <p:grpSp>
        <p:nvGrpSpPr>
          <p:cNvPr id="27" name="26 Grupo"/>
          <p:cNvGrpSpPr/>
          <p:nvPr/>
        </p:nvGrpSpPr>
        <p:grpSpPr>
          <a:xfrm>
            <a:off x="6862608" y="2132856"/>
            <a:ext cx="2078074" cy="2232248"/>
            <a:chOff x="5355673" y="-23354"/>
            <a:chExt cx="2599032" cy="2880320"/>
          </a:xfrm>
        </p:grpSpPr>
        <p:sp>
          <p:nvSpPr>
            <p:cNvPr id="28" name="27 Rectángulo redondeado"/>
            <p:cNvSpPr/>
            <p:nvPr/>
          </p:nvSpPr>
          <p:spPr>
            <a:xfrm>
              <a:off x="5355673" y="-23354"/>
              <a:ext cx="2599031" cy="2880320"/>
            </a:xfrm>
            <a:prstGeom prst="roundRect">
              <a:avLst>
                <a:gd name="adj" fmla="val 10000"/>
              </a:avLst>
            </a:prstGeom>
            <a:solidFill>
              <a:srgbClr val="3FBAC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28 Rectángulo"/>
            <p:cNvSpPr/>
            <p:nvPr/>
          </p:nvSpPr>
          <p:spPr>
            <a:xfrm>
              <a:off x="5355674" y="639789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Definir primeros pasos para el inicio del mejoramiento</a:t>
              </a:r>
              <a:endParaRPr lang="es-CO" sz="1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Énfasis del Mini </a:t>
            </a:r>
            <a:r>
              <a:rPr lang="es-CO" sz="2000" b="1" i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Assessment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827584" y="2636912"/>
          <a:ext cx="762101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1115616" y="1700808"/>
          <a:ext cx="691276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1115616" y="1844824"/>
          <a:ext cx="691276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1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Perfil de Nivel 2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4" name="33 Tabla"/>
          <p:cNvGraphicFramePr>
            <a:graphicFrameLocks noGrp="1"/>
          </p:cNvGraphicFramePr>
          <p:nvPr/>
        </p:nvGraphicFramePr>
        <p:xfrm>
          <a:off x="2267744" y="4005064"/>
          <a:ext cx="4752528" cy="2043609"/>
        </p:xfrm>
        <a:graphic>
          <a:graphicData uri="http://schemas.openxmlformats.org/drawingml/2006/table">
            <a:tbl>
              <a:tblPr firstRow="1" bandRow="1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  <a:reflection blurRad="6350" stA="52000" endA="300" endPos="35000" dir="5400000" sy="-100000" algn="bl" rotWithShape="0"/>
                </a:effectLst>
                <a:tableStyleId>{35758FB7-9AC5-4552-8A53-C91805E547FA}</a:tableStyleId>
              </a:tblPr>
              <a:tblGrid>
                <a:gridCol w="1188132"/>
                <a:gridCol w="1188132"/>
                <a:gridCol w="1188132"/>
                <a:gridCol w="1188132"/>
              </a:tblGrid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PA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SG1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SG2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SG3</a:t>
                      </a:r>
                      <a:endParaRPr lang="es-CO" sz="2400" b="1" dirty="0"/>
                    </a:p>
                  </a:txBody>
                  <a:tcPr anchor="ctr"/>
                </a:tc>
              </a:tr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RM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</a:tr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CM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34 Elipse"/>
          <p:cNvSpPr/>
          <p:nvPr/>
        </p:nvSpPr>
        <p:spPr>
          <a:xfrm>
            <a:off x="3820856" y="4783504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Elipse"/>
          <p:cNvSpPr/>
          <p:nvPr/>
        </p:nvSpPr>
        <p:spPr>
          <a:xfrm>
            <a:off x="3820856" y="5503584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Elipse"/>
          <p:cNvSpPr/>
          <p:nvPr/>
        </p:nvSpPr>
        <p:spPr>
          <a:xfrm>
            <a:off x="5041224" y="5503584"/>
            <a:ext cx="504056" cy="504056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41 Elipse"/>
          <p:cNvSpPr/>
          <p:nvPr/>
        </p:nvSpPr>
        <p:spPr>
          <a:xfrm>
            <a:off x="6214536" y="5503584"/>
            <a:ext cx="504056" cy="504056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17 Conector recto"/>
          <p:cNvCxnSpPr/>
          <p:nvPr/>
        </p:nvCxnSpPr>
        <p:spPr>
          <a:xfrm>
            <a:off x="6197120" y="5030592"/>
            <a:ext cx="50405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5004048" y="5030592"/>
            <a:ext cx="50405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19 Diagrama"/>
          <p:cNvGraphicFramePr/>
          <p:nvPr/>
        </p:nvGraphicFramePr>
        <p:xfrm>
          <a:off x="899592" y="1556792"/>
          <a:ext cx="7632848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671</Words>
  <Application>Microsoft Office PowerPoint</Application>
  <PresentationFormat>Presentación en pantalla (4:3)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UniAndes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ASSESSMENT  Presentación de Hallazgos para &lt;Nombre Organización&gt;</dc:title>
  <dc:creator>Himelda Palacios</dc:creator>
  <cp:lastModifiedBy>Administrador</cp:lastModifiedBy>
  <cp:revision>200</cp:revision>
  <cp:lastPrinted>1999-05-26T21:50:51Z</cp:lastPrinted>
  <dcterms:created xsi:type="dcterms:W3CDTF">1999-05-26T16:36:00Z</dcterms:created>
  <dcterms:modified xsi:type="dcterms:W3CDTF">2011-08-30T22:48:17Z</dcterms:modified>
</cp:coreProperties>
</file>