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98265-DEFC-415E-897A-C7B766F7FC93}" type="datetimeFigureOut">
              <a:rPr lang="es-ES" smtClean="0"/>
              <a:t>15/03/2011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CB132-66CE-4B8E-87F8-83E60D0D81A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CB132-66CE-4B8E-87F8-83E60D0D81AD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4C919-84F6-448E-9AC2-793123D9B293}" type="datetimeFigureOut">
              <a:rPr lang="es-CO" smtClean="0"/>
              <a:pPr/>
              <a:t>15/03/2011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5089-D145-4F84-9E8D-4530484A8A4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Rectángulo redondeado"/>
          <p:cNvSpPr/>
          <p:nvPr/>
        </p:nvSpPr>
        <p:spPr>
          <a:xfrm>
            <a:off x="539552" y="3933056"/>
            <a:ext cx="2448272" cy="2592288"/>
          </a:xfrm>
          <a:prstGeom prst="roundRect">
            <a:avLst>
              <a:gd name="adj" fmla="val 7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4860032" y="4437112"/>
            <a:ext cx="2952328" cy="2232248"/>
          </a:xfrm>
          <a:prstGeom prst="roundRect">
            <a:avLst>
              <a:gd name="adj" fmla="val 7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1700808"/>
            <a:ext cx="440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</a:rPr>
              <a:t>TLC</a:t>
            </a:r>
            <a:endParaRPr lang="es-CO" sz="1400" b="1" dirty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932040" y="177281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C00000"/>
                </a:solidFill>
              </a:rPr>
              <a:t>Problemas de negocio</a:t>
            </a:r>
            <a:endParaRPr lang="es-CO" sz="1400" b="1" dirty="0">
              <a:solidFill>
                <a:srgbClr val="C00000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2051720" y="1628800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0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523074"/>
            <a:ext cx="182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</a:rPr>
              <a:t>Soluciones de negocio</a:t>
            </a:r>
            <a:endParaRPr lang="es-CO" sz="1400" b="1" dirty="0">
              <a:solidFill>
                <a:srgbClr val="C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148064" y="4149080"/>
            <a:ext cx="172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</a:rPr>
              <a:t>Beneficio de negocio</a:t>
            </a:r>
            <a:endParaRPr lang="es-CO" sz="1400" b="1" dirty="0">
              <a:solidFill>
                <a:srgbClr val="C0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92280" y="2060848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Pagos </a:t>
            </a:r>
            <a:r>
              <a:rPr lang="es-ES" sz="1000" dirty="0" smtClean="0"/>
              <a:t>en línea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156176" y="2780928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Comunicación entre entidades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83568" y="407707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Implementar procesos de gestiones de reclamos</a:t>
            </a:r>
            <a:endParaRPr lang="es-ES" sz="1000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4788024" y="33988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Mensajes y Comunicación estándar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076056" y="4581128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 Ampliación </a:t>
            </a:r>
            <a:r>
              <a:rPr lang="es-ES" sz="1000" dirty="0" smtClean="0"/>
              <a:t>del mercado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228184" y="260648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Retroalimentación de clientes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076056" y="4827349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 Procesos orientados al cliente</a:t>
            </a:r>
            <a:endParaRPr lang="es-ES" sz="1000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5076056" y="5013176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 Negociosa nivel internacional</a:t>
            </a:r>
            <a:endParaRPr lang="es-ES" sz="1000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5076056" y="518738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Mayores ganancias</a:t>
            </a:r>
            <a:endParaRPr lang="es-ES" sz="1000" dirty="0" smtClean="0"/>
          </a:p>
        </p:txBody>
      </p:sp>
      <p:sp>
        <p:nvSpPr>
          <p:cNvPr id="23" name="22 CuadroTexto"/>
          <p:cNvSpPr txBox="1"/>
          <p:nvPr/>
        </p:nvSpPr>
        <p:spPr>
          <a:xfrm>
            <a:off x="3995936" y="260648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Internacionalización MP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6804248" y="119675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Proceso y criterios ganador  MI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419872" y="1052736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Gestión de reclamos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419872" y="249289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Facturación MP Internacionales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203848" y="1772816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Ordenes de compra directa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5084440" y="5403413"/>
            <a:ext cx="2655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Aumento en el número de transacciones</a:t>
            </a:r>
            <a:endParaRPr lang="es-ES" sz="1000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5076056" y="5589240"/>
            <a:ext cx="2655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Retroalimentación en los procesos</a:t>
            </a:r>
            <a:endParaRPr lang="es-ES" sz="1000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5076056" y="5805264"/>
            <a:ext cx="2655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Comunicaciones estándar</a:t>
            </a:r>
            <a:endParaRPr lang="es-ES" sz="1000" dirty="0" smtClean="0"/>
          </a:p>
        </p:txBody>
      </p:sp>
      <p:sp>
        <p:nvSpPr>
          <p:cNvPr id="34" name="33 CuadroTexto"/>
          <p:cNvSpPr txBox="1"/>
          <p:nvPr/>
        </p:nvSpPr>
        <p:spPr>
          <a:xfrm>
            <a:off x="5076056" y="5991091"/>
            <a:ext cx="2655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Facilidad en los pagos</a:t>
            </a:r>
            <a:endParaRPr lang="es-ES" sz="1000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5076056" y="6165304"/>
            <a:ext cx="2655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Mejoras en calidad de servicio</a:t>
            </a:r>
            <a:endParaRPr lang="es-ES" sz="1000" dirty="0" smtClean="0"/>
          </a:p>
        </p:txBody>
      </p:sp>
      <p:sp>
        <p:nvSpPr>
          <p:cNvPr id="42" name="41 Flecha derecha"/>
          <p:cNvSpPr/>
          <p:nvPr/>
        </p:nvSpPr>
        <p:spPr>
          <a:xfrm rot="16920017">
            <a:off x="3915687" y="1371385"/>
            <a:ext cx="280873" cy="16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Flecha derecha"/>
          <p:cNvSpPr/>
          <p:nvPr/>
        </p:nvSpPr>
        <p:spPr>
          <a:xfrm rot="18785021">
            <a:off x="4373008" y="696552"/>
            <a:ext cx="280873" cy="16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Flecha derecha"/>
          <p:cNvSpPr/>
          <p:nvPr/>
        </p:nvSpPr>
        <p:spPr>
          <a:xfrm rot="3928021">
            <a:off x="7113855" y="978695"/>
            <a:ext cx="280873" cy="16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derecha"/>
          <p:cNvSpPr/>
          <p:nvPr/>
        </p:nvSpPr>
        <p:spPr>
          <a:xfrm rot="4746307">
            <a:off x="7315068" y="1712643"/>
            <a:ext cx="280873" cy="16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derecha"/>
          <p:cNvSpPr/>
          <p:nvPr/>
        </p:nvSpPr>
        <p:spPr>
          <a:xfrm rot="5843647">
            <a:off x="7205147" y="2414731"/>
            <a:ext cx="280873" cy="16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Flecha derecha"/>
          <p:cNvSpPr/>
          <p:nvPr/>
        </p:nvSpPr>
        <p:spPr>
          <a:xfrm rot="8809467">
            <a:off x="6837454" y="3206820"/>
            <a:ext cx="280873" cy="16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lecha derecha"/>
          <p:cNvSpPr/>
          <p:nvPr/>
        </p:nvSpPr>
        <p:spPr>
          <a:xfrm rot="13982511">
            <a:off x="4367306" y="3147579"/>
            <a:ext cx="280873" cy="16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Flecha derecha"/>
          <p:cNvSpPr/>
          <p:nvPr/>
        </p:nvSpPr>
        <p:spPr>
          <a:xfrm rot="15491843">
            <a:off x="3966706" y="2253931"/>
            <a:ext cx="280873" cy="16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Flecha derecha"/>
          <p:cNvSpPr/>
          <p:nvPr/>
        </p:nvSpPr>
        <p:spPr>
          <a:xfrm rot="21368521">
            <a:off x="5726369" y="299668"/>
            <a:ext cx="280873" cy="16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CuadroTexto"/>
          <p:cNvSpPr txBox="1"/>
          <p:nvPr/>
        </p:nvSpPr>
        <p:spPr>
          <a:xfrm>
            <a:off x="5084440" y="6381328"/>
            <a:ext cx="2655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Mejores criterios de selección para los clientes</a:t>
            </a:r>
            <a:endParaRPr lang="es-ES" sz="1000" dirty="0" smtClean="0"/>
          </a:p>
        </p:txBody>
      </p:sp>
      <p:sp>
        <p:nvSpPr>
          <p:cNvPr id="53" name="52 CuadroTexto"/>
          <p:cNvSpPr txBox="1"/>
          <p:nvPr/>
        </p:nvSpPr>
        <p:spPr>
          <a:xfrm>
            <a:off x="683568" y="4509120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Crear mayor comunicación entre clientes a través de  una co</a:t>
            </a:r>
            <a:r>
              <a:rPr lang="es-ES" sz="1000" dirty="0" smtClean="0"/>
              <a:t>munidad virtual</a:t>
            </a:r>
            <a:endParaRPr lang="es-ES" sz="1000" dirty="0" smtClean="0"/>
          </a:p>
        </p:txBody>
      </p:sp>
      <p:sp>
        <p:nvSpPr>
          <p:cNvPr id="54" name="53 CuadroTexto"/>
          <p:cNvSpPr txBox="1"/>
          <p:nvPr/>
        </p:nvSpPr>
        <p:spPr>
          <a:xfrm>
            <a:off x="683568" y="5847075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Sistema de pago en línea</a:t>
            </a:r>
            <a:endParaRPr lang="es-ES" sz="1000" dirty="0" smtClean="0"/>
          </a:p>
        </p:txBody>
      </p:sp>
      <p:sp>
        <p:nvSpPr>
          <p:cNvPr id="55" name="54 CuadroTexto"/>
          <p:cNvSpPr txBox="1"/>
          <p:nvPr/>
        </p:nvSpPr>
        <p:spPr>
          <a:xfrm>
            <a:off x="683568" y="504511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Estandarización de las comunicaciones para integración con otros </a:t>
            </a:r>
            <a:r>
              <a:rPr lang="es-ES" sz="1000" dirty="0" err="1" smtClean="0"/>
              <a:t>MPs</a:t>
            </a:r>
            <a:endParaRPr lang="es-ES" sz="1000" dirty="0" smtClean="0"/>
          </a:p>
        </p:txBody>
      </p:sp>
      <p:sp>
        <p:nvSpPr>
          <p:cNvPr id="56" name="55 CuadroTexto"/>
          <p:cNvSpPr txBox="1"/>
          <p:nvPr/>
        </p:nvSpPr>
        <p:spPr>
          <a:xfrm>
            <a:off x="683568" y="544522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Generar informes de avance en los procesos para los clientes</a:t>
            </a:r>
          </a:p>
        </p:txBody>
      </p:sp>
      <p:sp>
        <p:nvSpPr>
          <p:cNvPr id="58" name="57 Flecha derecha"/>
          <p:cNvSpPr/>
          <p:nvPr/>
        </p:nvSpPr>
        <p:spPr>
          <a:xfrm rot="8975359">
            <a:off x="3107197" y="325275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00"/>
          </a:p>
        </p:txBody>
      </p:sp>
      <p:sp>
        <p:nvSpPr>
          <p:cNvPr id="59" name="58 Flecha derecha"/>
          <p:cNvSpPr/>
          <p:nvPr/>
        </p:nvSpPr>
        <p:spPr>
          <a:xfrm>
            <a:off x="3419872" y="494116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00"/>
          </a:p>
        </p:txBody>
      </p:sp>
      <p:sp>
        <p:nvSpPr>
          <p:cNvPr id="60" name="59 CuadroTexto"/>
          <p:cNvSpPr txBox="1"/>
          <p:nvPr/>
        </p:nvSpPr>
        <p:spPr>
          <a:xfrm>
            <a:off x="683568" y="605322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smtClean="0"/>
              <a:t>Implementar procesos de compras directas al fabricante de preferencia</a:t>
            </a:r>
            <a:endParaRPr lang="es-ES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134</Words>
  <Application>Microsoft Office PowerPoint</Application>
  <PresentationFormat>Presentación en pantalla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Administrador</cp:lastModifiedBy>
  <cp:revision>38</cp:revision>
  <dcterms:created xsi:type="dcterms:W3CDTF">2011-03-12T14:37:45Z</dcterms:created>
  <dcterms:modified xsi:type="dcterms:W3CDTF">2011-03-15T23:15:06Z</dcterms:modified>
</cp:coreProperties>
</file>