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67" r:id="rId4"/>
    <p:sldId id="290" r:id="rId5"/>
    <p:sldId id="291" r:id="rId6"/>
    <p:sldId id="289" r:id="rId7"/>
    <p:sldId id="292" r:id="rId8"/>
    <p:sldId id="293" r:id="rId9"/>
    <p:sldId id="295" r:id="rId10"/>
    <p:sldId id="29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E1858E-EBFD-4F69-A32B-B4792E827DA7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0E90E9D0-9383-42C5-ADB2-CF4D55189663}">
      <dgm:prSet phldrT="[Texto]" custT="1"/>
      <dgm:spPr/>
      <dgm:t>
        <a:bodyPr/>
        <a:lstStyle/>
        <a:p>
          <a:r>
            <a:rPr lang="es-ES" sz="2000" dirty="0" smtClean="0"/>
            <a:t>Implementación proceso de negocio “Contrato entre partes” en el </a:t>
          </a:r>
          <a:r>
            <a:rPr lang="es-ES" sz="2000" dirty="0" err="1" smtClean="0"/>
            <a:t>MarketPlace</a:t>
          </a:r>
          <a:endParaRPr lang="es-CO" sz="2000" dirty="0"/>
        </a:p>
      </dgm:t>
    </dgm:pt>
    <dgm:pt modelId="{E78378F7-FCD9-4987-86C8-233A3EC3931F}" type="parTrans" cxnId="{64D81859-6564-410D-BFD6-335F9197A499}">
      <dgm:prSet/>
      <dgm:spPr/>
      <dgm:t>
        <a:bodyPr/>
        <a:lstStyle/>
        <a:p>
          <a:endParaRPr lang="es-CO"/>
        </a:p>
      </dgm:t>
    </dgm:pt>
    <dgm:pt modelId="{D683D3C8-FF78-4CE2-A1BB-C9AA778186D8}" type="sibTrans" cxnId="{64D81859-6564-410D-BFD6-335F9197A499}">
      <dgm:prSet/>
      <dgm:spPr/>
      <dgm:t>
        <a:bodyPr/>
        <a:lstStyle/>
        <a:p>
          <a:endParaRPr lang="es-CO"/>
        </a:p>
      </dgm:t>
    </dgm:pt>
    <dgm:pt modelId="{EA55E863-5718-45AC-BEA6-4844ED83959F}">
      <dgm:prSet phldrT="[Texto]" custT="1"/>
      <dgm:spPr/>
      <dgm:t>
        <a:bodyPr/>
        <a:lstStyle/>
        <a:p>
          <a:r>
            <a:rPr lang="es-ES" sz="2000" dirty="0" smtClean="0"/>
            <a:t>Planeación de implementación arquitectura TO-BE del </a:t>
          </a:r>
          <a:r>
            <a:rPr lang="es-ES" sz="2000" dirty="0" err="1" smtClean="0"/>
            <a:t>MarketPlace</a:t>
          </a:r>
          <a:endParaRPr lang="es-CO" sz="2000" dirty="0"/>
        </a:p>
      </dgm:t>
    </dgm:pt>
    <dgm:pt modelId="{B28B68E8-146D-4B9C-813A-C47CCFFA8E13}" type="parTrans" cxnId="{10120B8F-ACC0-4977-BF94-33CEF929EF6B}">
      <dgm:prSet/>
      <dgm:spPr/>
      <dgm:t>
        <a:bodyPr/>
        <a:lstStyle/>
        <a:p>
          <a:endParaRPr lang="es-CO"/>
        </a:p>
      </dgm:t>
    </dgm:pt>
    <dgm:pt modelId="{22E6BF36-0CB3-4485-8D13-404A8EE793F1}" type="sibTrans" cxnId="{10120B8F-ACC0-4977-BF94-33CEF929EF6B}">
      <dgm:prSet/>
      <dgm:spPr/>
      <dgm:t>
        <a:bodyPr/>
        <a:lstStyle/>
        <a:p>
          <a:endParaRPr lang="es-CO"/>
        </a:p>
      </dgm:t>
    </dgm:pt>
    <dgm:pt modelId="{9FADBC00-E2A7-42B2-9A58-1DF1AE0AEDD4}" type="pres">
      <dgm:prSet presAssocID="{80E1858E-EBFD-4F69-A32B-B4792E827DA7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808387F4-228C-48D6-97B9-EAFC66BD4687}" type="pres">
      <dgm:prSet presAssocID="{0E90E9D0-9383-42C5-ADB2-CF4D55189663}" presName="comp" presStyleCnt="0"/>
      <dgm:spPr/>
    </dgm:pt>
    <dgm:pt modelId="{831CC9E5-A622-40B2-9442-A1B9826EFE53}" type="pres">
      <dgm:prSet presAssocID="{0E90E9D0-9383-42C5-ADB2-CF4D55189663}" presName="box" presStyleLbl="node1" presStyleIdx="0" presStyleCnt="2" custLinFactNeighborX="-1075"/>
      <dgm:spPr/>
      <dgm:t>
        <a:bodyPr/>
        <a:lstStyle/>
        <a:p>
          <a:endParaRPr lang="es-CO"/>
        </a:p>
      </dgm:t>
    </dgm:pt>
    <dgm:pt modelId="{63A1E216-DF9E-49C1-8BEB-21638D5E6436}" type="pres">
      <dgm:prSet presAssocID="{0E90E9D0-9383-42C5-ADB2-CF4D55189663}" presName="img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4137E18-6B34-4C61-86F2-32C70A31F92A}" type="pres">
      <dgm:prSet presAssocID="{0E90E9D0-9383-42C5-ADB2-CF4D55189663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E028B3A-BAC7-4B78-96F2-954961C0124D}" type="pres">
      <dgm:prSet presAssocID="{D683D3C8-FF78-4CE2-A1BB-C9AA778186D8}" presName="spacer" presStyleCnt="0"/>
      <dgm:spPr/>
    </dgm:pt>
    <dgm:pt modelId="{4C6FC410-76EA-4F81-8578-3847D0819AE1}" type="pres">
      <dgm:prSet presAssocID="{EA55E863-5718-45AC-BEA6-4844ED83959F}" presName="comp" presStyleCnt="0"/>
      <dgm:spPr/>
    </dgm:pt>
    <dgm:pt modelId="{AA312BF6-B69E-4A8D-B98B-6EFD082C7689}" type="pres">
      <dgm:prSet presAssocID="{EA55E863-5718-45AC-BEA6-4844ED83959F}" presName="box" presStyleLbl="node1" presStyleIdx="1" presStyleCnt="2"/>
      <dgm:spPr/>
      <dgm:t>
        <a:bodyPr/>
        <a:lstStyle/>
        <a:p>
          <a:endParaRPr lang="es-CO"/>
        </a:p>
      </dgm:t>
    </dgm:pt>
    <dgm:pt modelId="{5E316374-F340-4390-9150-E48CB5675B2C}" type="pres">
      <dgm:prSet presAssocID="{EA55E863-5718-45AC-BEA6-4844ED83959F}" presName="img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E9FE194-C83B-4A75-9414-293596D928B5}" type="pres">
      <dgm:prSet presAssocID="{EA55E863-5718-45AC-BEA6-4844ED83959F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F2145B0-4EDC-4BEC-9AF8-9E36BBA4C85F}" type="presOf" srcId="{0E90E9D0-9383-42C5-ADB2-CF4D55189663}" destId="{F4137E18-6B34-4C61-86F2-32C70A31F92A}" srcOrd="1" destOrd="0" presId="urn:microsoft.com/office/officeart/2005/8/layout/vList4"/>
    <dgm:cxn modelId="{B56FA0AB-250E-47E9-8E61-67450C5684C3}" type="presOf" srcId="{EA55E863-5718-45AC-BEA6-4844ED83959F}" destId="{9E9FE194-C83B-4A75-9414-293596D928B5}" srcOrd="1" destOrd="0" presId="urn:microsoft.com/office/officeart/2005/8/layout/vList4"/>
    <dgm:cxn modelId="{EC2EAFC1-36C1-4C6B-A7DB-C7DDDCA0EC63}" type="presOf" srcId="{80E1858E-EBFD-4F69-A32B-B4792E827DA7}" destId="{9FADBC00-E2A7-42B2-9A58-1DF1AE0AEDD4}" srcOrd="0" destOrd="0" presId="urn:microsoft.com/office/officeart/2005/8/layout/vList4"/>
    <dgm:cxn modelId="{10120B8F-ACC0-4977-BF94-33CEF929EF6B}" srcId="{80E1858E-EBFD-4F69-A32B-B4792E827DA7}" destId="{EA55E863-5718-45AC-BEA6-4844ED83959F}" srcOrd="1" destOrd="0" parTransId="{B28B68E8-146D-4B9C-813A-C47CCFFA8E13}" sibTransId="{22E6BF36-0CB3-4485-8D13-404A8EE793F1}"/>
    <dgm:cxn modelId="{15F5966B-94C5-46D6-A99A-6A3253149328}" type="presOf" srcId="{0E90E9D0-9383-42C5-ADB2-CF4D55189663}" destId="{831CC9E5-A622-40B2-9442-A1B9826EFE53}" srcOrd="0" destOrd="0" presId="urn:microsoft.com/office/officeart/2005/8/layout/vList4"/>
    <dgm:cxn modelId="{1E1F6B96-AFC6-4925-8468-ACB8777C08FD}" type="presOf" srcId="{EA55E863-5718-45AC-BEA6-4844ED83959F}" destId="{AA312BF6-B69E-4A8D-B98B-6EFD082C7689}" srcOrd="0" destOrd="0" presId="urn:microsoft.com/office/officeart/2005/8/layout/vList4"/>
    <dgm:cxn modelId="{64D81859-6564-410D-BFD6-335F9197A499}" srcId="{80E1858E-EBFD-4F69-A32B-B4792E827DA7}" destId="{0E90E9D0-9383-42C5-ADB2-CF4D55189663}" srcOrd="0" destOrd="0" parTransId="{E78378F7-FCD9-4987-86C8-233A3EC3931F}" sibTransId="{D683D3C8-FF78-4CE2-A1BB-C9AA778186D8}"/>
    <dgm:cxn modelId="{70BF67E4-C0D4-4E64-B85E-1DC52328C951}" type="presParOf" srcId="{9FADBC00-E2A7-42B2-9A58-1DF1AE0AEDD4}" destId="{808387F4-228C-48D6-97B9-EAFC66BD4687}" srcOrd="0" destOrd="0" presId="urn:microsoft.com/office/officeart/2005/8/layout/vList4"/>
    <dgm:cxn modelId="{B40D6E9F-A9C7-4346-93C0-1256588739FC}" type="presParOf" srcId="{808387F4-228C-48D6-97B9-EAFC66BD4687}" destId="{831CC9E5-A622-40B2-9442-A1B9826EFE53}" srcOrd="0" destOrd="0" presId="urn:microsoft.com/office/officeart/2005/8/layout/vList4"/>
    <dgm:cxn modelId="{006009F0-EBBB-4609-9FEF-20FF9C4F4456}" type="presParOf" srcId="{808387F4-228C-48D6-97B9-EAFC66BD4687}" destId="{63A1E216-DF9E-49C1-8BEB-21638D5E6436}" srcOrd="1" destOrd="0" presId="urn:microsoft.com/office/officeart/2005/8/layout/vList4"/>
    <dgm:cxn modelId="{5D2121EA-5168-4961-A56D-CF10EC094B45}" type="presParOf" srcId="{808387F4-228C-48D6-97B9-EAFC66BD4687}" destId="{F4137E18-6B34-4C61-86F2-32C70A31F92A}" srcOrd="2" destOrd="0" presId="urn:microsoft.com/office/officeart/2005/8/layout/vList4"/>
    <dgm:cxn modelId="{BB089A0F-DDFE-4B15-B73D-1FDC64531828}" type="presParOf" srcId="{9FADBC00-E2A7-42B2-9A58-1DF1AE0AEDD4}" destId="{DE028B3A-BAC7-4B78-96F2-954961C0124D}" srcOrd="1" destOrd="0" presId="urn:microsoft.com/office/officeart/2005/8/layout/vList4"/>
    <dgm:cxn modelId="{7573D683-9B37-4D66-B113-976221B5AEF3}" type="presParOf" srcId="{9FADBC00-E2A7-42B2-9A58-1DF1AE0AEDD4}" destId="{4C6FC410-76EA-4F81-8578-3847D0819AE1}" srcOrd="2" destOrd="0" presId="urn:microsoft.com/office/officeart/2005/8/layout/vList4"/>
    <dgm:cxn modelId="{723E1546-00AC-4F18-BC3B-36DEF53F95FB}" type="presParOf" srcId="{4C6FC410-76EA-4F81-8578-3847D0819AE1}" destId="{AA312BF6-B69E-4A8D-B98B-6EFD082C7689}" srcOrd="0" destOrd="0" presId="urn:microsoft.com/office/officeart/2005/8/layout/vList4"/>
    <dgm:cxn modelId="{655C05C4-BA1E-42DE-BF68-FC4912C61C5B}" type="presParOf" srcId="{4C6FC410-76EA-4F81-8578-3847D0819AE1}" destId="{5E316374-F340-4390-9150-E48CB5675B2C}" srcOrd="1" destOrd="0" presId="urn:microsoft.com/office/officeart/2005/8/layout/vList4"/>
    <dgm:cxn modelId="{E38432F3-FF41-412E-8E54-EEB96C30A6BB}" type="presParOf" srcId="{4C6FC410-76EA-4F81-8578-3847D0819AE1}" destId="{9E9FE194-C83B-4A75-9414-293596D928B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0F145-0D73-40F4-96E3-81446CEBABA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02B07DF4-9ED8-4DEF-AC4A-93EB19E6F104}">
      <dgm:prSet phldrT="[Texto]" custT="1"/>
      <dgm:spPr/>
      <dgm:t>
        <a:bodyPr/>
        <a:lstStyle/>
        <a:p>
          <a:r>
            <a:rPr lang="es-ES" sz="1600" b="1" noProof="0" dirty="0" smtClean="0">
              <a:latin typeface="Calibri" pitchFamily="34" charset="0"/>
              <a:cs typeface="Calibri" pitchFamily="34" charset="0"/>
            </a:rPr>
            <a:t>Problemas encontrados</a:t>
          </a:r>
          <a:endParaRPr lang="es-ES" sz="1600" b="1" noProof="0" dirty="0">
            <a:latin typeface="Calibri" pitchFamily="34" charset="0"/>
            <a:cs typeface="Calibri" pitchFamily="34" charset="0"/>
          </a:endParaRPr>
        </a:p>
      </dgm:t>
    </dgm:pt>
    <dgm:pt modelId="{B9201980-DF7A-4460-A01F-DDCE7EA28DEA}" type="parTrans" cxnId="{B46C028D-B47A-4A69-9CDC-0D02C2B53EE9}">
      <dgm:prSet/>
      <dgm:spPr/>
      <dgm:t>
        <a:bodyPr/>
        <a:lstStyle/>
        <a:p>
          <a:endParaRPr lang="es-CO"/>
        </a:p>
      </dgm:t>
    </dgm:pt>
    <dgm:pt modelId="{04538160-5A04-4923-B642-2912AA1075F6}" type="sibTrans" cxnId="{B46C028D-B47A-4A69-9CDC-0D02C2B53EE9}">
      <dgm:prSet/>
      <dgm:spPr/>
      <dgm:t>
        <a:bodyPr/>
        <a:lstStyle/>
        <a:p>
          <a:endParaRPr lang="es-CO"/>
        </a:p>
      </dgm:t>
    </dgm:pt>
    <dgm:pt modelId="{8C856B68-D767-48BD-ADA2-734A375DA130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1400" dirty="0" smtClean="0">
              <a:latin typeface="Calibri" pitchFamily="34" charset="0"/>
              <a:cs typeface="Calibri" pitchFamily="34" charset="0"/>
            </a:rPr>
            <a:t>La falta de especificación sobre las versiones de las herramientas que se iban a usar, específicamente BPEL</a:t>
          </a:r>
          <a:endParaRPr lang="es-ES" sz="1400" b="1" noProof="0" dirty="0">
            <a:latin typeface="Calibri" pitchFamily="34" charset="0"/>
            <a:cs typeface="Calibri" pitchFamily="34" charset="0"/>
          </a:endParaRPr>
        </a:p>
      </dgm:t>
    </dgm:pt>
    <dgm:pt modelId="{24B71E51-F044-4738-AD69-CBA61DC7C86F}" type="parTrans" cxnId="{FFB89CE2-200E-4BC9-9CF0-0C6E6F8DE9DD}">
      <dgm:prSet/>
      <dgm:spPr/>
      <dgm:t>
        <a:bodyPr/>
        <a:lstStyle/>
        <a:p>
          <a:endParaRPr lang="es-CO"/>
        </a:p>
      </dgm:t>
    </dgm:pt>
    <dgm:pt modelId="{EF3E0389-C68B-4A89-82DB-5F6C57E44DF3}" type="sibTrans" cxnId="{FFB89CE2-200E-4BC9-9CF0-0C6E6F8DE9DD}">
      <dgm:prSet/>
      <dgm:spPr/>
      <dgm:t>
        <a:bodyPr/>
        <a:lstStyle/>
        <a:p>
          <a:endParaRPr lang="es-CO"/>
        </a:p>
      </dgm:t>
    </dgm:pt>
    <dgm:pt modelId="{F4AF6CB4-F82B-4765-9FBD-E679158BCFCA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1400" dirty="0" smtClean="0">
              <a:latin typeface="Calibri" pitchFamily="34" charset="0"/>
              <a:cs typeface="Calibri" pitchFamily="34" charset="0"/>
            </a:rPr>
            <a:t>Problemas con el escenario proporcionado, el hecho de tener únicamente dos accesos a la maquina virtual por grupo limita el trabajo en equipo.</a:t>
          </a:r>
          <a:endParaRPr lang="es-ES" sz="1400" b="1" noProof="0" dirty="0">
            <a:latin typeface="Calibri" pitchFamily="34" charset="0"/>
            <a:cs typeface="Calibri" pitchFamily="34" charset="0"/>
          </a:endParaRPr>
        </a:p>
      </dgm:t>
    </dgm:pt>
    <dgm:pt modelId="{B8181D1A-8FE9-45A1-BFC5-855B554DC17B}" type="parTrans" cxnId="{A720D49A-72D4-4543-8023-233FBEAD484B}">
      <dgm:prSet/>
      <dgm:spPr/>
      <dgm:t>
        <a:bodyPr/>
        <a:lstStyle/>
        <a:p>
          <a:endParaRPr lang="es-CO"/>
        </a:p>
      </dgm:t>
    </dgm:pt>
    <dgm:pt modelId="{A031A12F-D9FA-4C6A-A03B-E3EA47DE918C}" type="sibTrans" cxnId="{A720D49A-72D4-4543-8023-233FBEAD484B}">
      <dgm:prSet/>
      <dgm:spPr/>
      <dgm:t>
        <a:bodyPr/>
        <a:lstStyle/>
        <a:p>
          <a:endParaRPr lang="es-CO"/>
        </a:p>
      </dgm:t>
    </dgm:pt>
    <dgm:pt modelId="{6EC0EDC3-9134-40B5-B32E-C34B80F00A2A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1400" dirty="0" smtClean="0">
              <a:latin typeface="Calibri" pitchFamily="34" charset="0"/>
              <a:cs typeface="Calibri" pitchFamily="34" charset="0"/>
            </a:rPr>
            <a:t>Inconsistencias entre el </a:t>
          </a:r>
          <a:r>
            <a:rPr lang="es-CO" sz="1400" dirty="0" err="1" smtClean="0">
              <a:latin typeface="Calibri" pitchFamily="34" charset="0"/>
              <a:cs typeface="Calibri" pitchFamily="34" charset="0"/>
            </a:rPr>
            <a:t>Market</a:t>
          </a:r>
          <a:r>
            <a:rPr lang="es-CO" sz="1400" dirty="0" smtClean="0">
              <a:latin typeface="Calibri" pitchFamily="34" charset="0"/>
              <a:cs typeface="Calibri" pitchFamily="34" charset="0"/>
            </a:rPr>
            <a:t> Place "teórico" del cual recibimos la correspondiente información y documentación, y el </a:t>
          </a:r>
          <a:r>
            <a:rPr lang="es-CO" sz="1400" dirty="0" err="1" smtClean="0">
              <a:latin typeface="Calibri" pitchFamily="34" charset="0"/>
              <a:cs typeface="Calibri" pitchFamily="34" charset="0"/>
            </a:rPr>
            <a:t>Market</a:t>
          </a:r>
          <a:r>
            <a:rPr lang="es-CO" sz="1400" dirty="0" smtClean="0">
              <a:latin typeface="Calibri" pitchFamily="34" charset="0"/>
              <a:cs typeface="Calibri" pitchFamily="34" charset="0"/>
            </a:rPr>
            <a:t> Place real.</a:t>
          </a:r>
          <a:endParaRPr lang="es-ES" sz="1400" b="1" noProof="0" dirty="0">
            <a:latin typeface="Calibri" pitchFamily="34" charset="0"/>
            <a:cs typeface="Calibri" pitchFamily="34" charset="0"/>
          </a:endParaRPr>
        </a:p>
      </dgm:t>
    </dgm:pt>
    <dgm:pt modelId="{89D35FDC-8E80-4625-9EAD-79FD7BD61DA8}" type="parTrans" cxnId="{9FF92B3E-65D1-4E9E-B59F-4320F8CC9940}">
      <dgm:prSet/>
      <dgm:spPr/>
      <dgm:t>
        <a:bodyPr/>
        <a:lstStyle/>
        <a:p>
          <a:endParaRPr lang="es-CO"/>
        </a:p>
      </dgm:t>
    </dgm:pt>
    <dgm:pt modelId="{6A1E0368-F577-42D4-821F-1FC37763CADC}" type="sibTrans" cxnId="{9FF92B3E-65D1-4E9E-B59F-4320F8CC9940}">
      <dgm:prSet/>
      <dgm:spPr/>
      <dgm:t>
        <a:bodyPr/>
        <a:lstStyle/>
        <a:p>
          <a:endParaRPr lang="es-CO"/>
        </a:p>
      </dgm:t>
    </dgm:pt>
    <dgm:pt modelId="{D32920A0-C3F9-4A2C-95FE-3E70F64F43EA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1400" dirty="0" smtClean="0">
              <a:latin typeface="Calibri" pitchFamily="34" charset="0"/>
              <a:cs typeface="Calibri" pitchFamily="34" charset="0"/>
            </a:rPr>
            <a:t>Muchas de las funcionalidades del </a:t>
          </a:r>
          <a:r>
            <a:rPr lang="es-CO" sz="1400" dirty="0" err="1" smtClean="0">
              <a:latin typeface="Calibri" pitchFamily="34" charset="0"/>
              <a:cs typeface="Calibri" pitchFamily="34" charset="0"/>
            </a:rPr>
            <a:t>Market</a:t>
          </a:r>
          <a:r>
            <a:rPr lang="es-CO" sz="1400" dirty="0" smtClean="0">
              <a:latin typeface="Calibri" pitchFamily="34" charset="0"/>
              <a:cs typeface="Calibri" pitchFamily="34" charset="0"/>
            </a:rPr>
            <a:t> Place fueron entregadas sin haber sido probadas correctamente</a:t>
          </a:r>
          <a:endParaRPr lang="es-ES" sz="1400" b="1" noProof="0" dirty="0">
            <a:latin typeface="Calibri" pitchFamily="34" charset="0"/>
            <a:cs typeface="Calibri" pitchFamily="34" charset="0"/>
          </a:endParaRPr>
        </a:p>
      </dgm:t>
    </dgm:pt>
    <dgm:pt modelId="{53B22CF0-4F76-4D1E-A6CA-ECFB9BC289E7}" type="parTrans" cxnId="{CF713DD9-221F-4009-B8C2-3EC3C7001F9F}">
      <dgm:prSet/>
      <dgm:spPr/>
      <dgm:t>
        <a:bodyPr/>
        <a:lstStyle/>
        <a:p>
          <a:endParaRPr lang="es-CO"/>
        </a:p>
      </dgm:t>
    </dgm:pt>
    <dgm:pt modelId="{726CA12C-469F-4DC1-AE34-92728D3DEA0E}" type="sibTrans" cxnId="{CF713DD9-221F-4009-B8C2-3EC3C7001F9F}">
      <dgm:prSet/>
      <dgm:spPr/>
      <dgm:t>
        <a:bodyPr/>
        <a:lstStyle/>
        <a:p>
          <a:endParaRPr lang="es-CO"/>
        </a:p>
      </dgm:t>
    </dgm:pt>
    <dgm:pt modelId="{9322CC73-279D-4210-8B50-CF913AAB1FF2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1400" dirty="0" smtClean="0">
              <a:latin typeface="Calibri" pitchFamily="34" charset="0"/>
              <a:cs typeface="Calibri" pitchFamily="34" charset="0"/>
            </a:rPr>
            <a:t>La documentación de la arquitectura de solución no refleja el porqué de las decisiones de la arquitectura, por lo que es imposible conocer el trasfondo de la misma y permitiéndonos entenderla mejor.</a:t>
          </a:r>
          <a:r>
            <a:rPr lang="es-CO" sz="1400" i="1" dirty="0" smtClean="0">
              <a:latin typeface="Calibri" pitchFamily="34" charset="0"/>
              <a:cs typeface="Calibri" pitchFamily="34" charset="0"/>
            </a:rPr>
            <a:t> </a:t>
          </a:r>
          <a:endParaRPr lang="es-ES" sz="1400" b="1" noProof="0" dirty="0">
            <a:latin typeface="Calibri" pitchFamily="34" charset="0"/>
            <a:cs typeface="Calibri" pitchFamily="34" charset="0"/>
          </a:endParaRPr>
        </a:p>
      </dgm:t>
    </dgm:pt>
    <dgm:pt modelId="{709308F9-F258-42DC-BE55-65257B607226}" type="parTrans" cxnId="{49FB4671-4433-4E20-8F05-7A4228AD5CB1}">
      <dgm:prSet/>
      <dgm:spPr/>
      <dgm:t>
        <a:bodyPr/>
        <a:lstStyle/>
        <a:p>
          <a:endParaRPr lang="es-CO"/>
        </a:p>
      </dgm:t>
    </dgm:pt>
    <dgm:pt modelId="{B9BE6F2F-6FE9-424F-A7B3-1D2037FE9022}" type="sibTrans" cxnId="{49FB4671-4433-4E20-8F05-7A4228AD5CB1}">
      <dgm:prSet/>
      <dgm:spPr/>
      <dgm:t>
        <a:bodyPr/>
        <a:lstStyle/>
        <a:p>
          <a:endParaRPr lang="es-CO"/>
        </a:p>
      </dgm:t>
    </dgm:pt>
    <dgm:pt modelId="{B08FB843-59FB-487C-B95B-06EE9E32D657}" type="pres">
      <dgm:prSet presAssocID="{43E0F145-0D73-40F4-96E3-81446CEBABA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E9380FE-31BF-4C44-8671-195941ED371B}" type="pres">
      <dgm:prSet presAssocID="{02B07DF4-9ED8-4DEF-AC4A-93EB19E6F104}" presName="parentLin" presStyleCnt="0"/>
      <dgm:spPr/>
      <dgm:t>
        <a:bodyPr/>
        <a:lstStyle/>
        <a:p>
          <a:endParaRPr lang="es-CO"/>
        </a:p>
      </dgm:t>
    </dgm:pt>
    <dgm:pt modelId="{13594C7C-3A47-4BB3-87E4-47D5E6365B21}" type="pres">
      <dgm:prSet presAssocID="{02B07DF4-9ED8-4DEF-AC4A-93EB19E6F104}" presName="parentLeftMargin" presStyleLbl="node1" presStyleIdx="0" presStyleCnt="1"/>
      <dgm:spPr/>
      <dgm:t>
        <a:bodyPr/>
        <a:lstStyle/>
        <a:p>
          <a:endParaRPr lang="es-CO"/>
        </a:p>
      </dgm:t>
    </dgm:pt>
    <dgm:pt modelId="{C003DF8F-4C79-47F4-B81F-351860C58F1B}" type="pres">
      <dgm:prSet presAssocID="{02B07DF4-9ED8-4DEF-AC4A-93EB19E6F10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B12ABCB-11F3-4A4B-B4FD-C0DA705B93FF}" type="pres">
      <dgm:prSet presAssocID="{02B07DF4-9ED8-4DEF-AC4A-93EB19E6F104}" presName="negativeSpace" presStyleCnt="0"/>
      <dgm:spPr/>
      <dgm:t>
        <a:bodyPr/>
        <a:lstStyle/>
        <a:p>
          <a:endParaRPr lang="es-CO"/>
        </a:p>
      </dgm:t>
    </dgm:pt>
    <dgm:pt modelId="{BD62E7D3-7DF5-450D-8295-F6C23B1CE370}" type="pres">
      <dgm:prSet presAssocID="{02B07DF4-9ED8-4DEF-AC4A-93EB19E6F10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75A7BD6-4C65-4AD0-A003-427274D1A89D}" type="presOf" srcId="{02B07DF4-9ED8-4DEF-AC4A-93EB19E6F104}" destId="{13594C7C-3A47-4BB3-87E4-47D5E6365B21}" srcOrd="0" destOrd="0" presId="urn:microsoft.com/office/officeart/2005/8/layout/list1"/>
    <dgm:cxn modelId="{EF6EFD0F-84BF-459C-80DA-DABD95CB9871}" type="presOf" srcId="{D32920A0-C3F9-4A2C-95FE-3E70F64F43EA}" destId="{BD62E7D3-7DF5-450D-8295-F6C23B1CE370}" srcOrd="0" destOrd="3" presId="urn:microsoft.com/office/officeart/2005/8/layout/list1"/>
    <dgm:cxn modelId="{9FF92B3E-65D1-4E9E-B59F-4320F8CC9940}" srcId="{02B07DF4-9ED8-4DEF-AC4A-93EB19E6F104}" destId="{6EC0EDC3-9134-40B5-B32E-C34B80F00A2A}" srcOrd="2" destOrd="0" parTransId="{89D35FDC-8E80-4625-9EAD-79FD7BD61DA8}" sibTransId="{6A1E0368-F577-42D4-821F-1FC37763CADC}"/>
    <dgm:cxn modelId="{3A9F5A20-B58F-428F-90B7-71B529FDA569}" type="presOf" srcId="{9322CC73-279D-4210-8B50-CF913AAB1FF2}" destId="{BD62E7D3-7DF5-450D-8295-F6C23B1CE370}" srcOrd="0" destOrd="4" presId="urn:microsoft.com/office/officeart/2005/8/layout/list1"/>
    <dgm:cxn modelId="{FFB89CE2-200E-4BC9-9CF0-0C6E6F8DE9DD}" srcId="{02B07DF4-9ED8-4DEF-AC4A-93EB19E6F104}" destId="{8C856B68-D767-48BD-ADA2-734A375DA130}" srcOrd="0" destOrd="0" parTransId="{24B71E51-F044-4738-AD69-CBA61DC7C86F}" sibTransId="{EF3E0389-C68B-4A89-82DB-5F6C57E44DF3}"/>
    <dgm:cxn modelId="{18305F8E-7C30-4EDA-B59F-DFE3AD470AA9}" type="presOf" srcId="{43E0F145-0D73-40F4-96E3-81446CEBABAA}" destId="{B08FB843-59FB-487C-B95B-06EE9E32D657}" srcOrd="0" destOrd="0" presId="urn:microsoft.com/office/officeart/2005/8/layout/list1"/>
    <dgm:cxn modelId="{73E0C16D-48C2-4417-8D45-E88431F63DA0}" type="presOf" srcId="{6EC0EDC3-9134-40B5-B32E-C34B80F00A2A}" destId="{BD62E7D3-7DF5-450D-8295-F6C23B1CE370}" srcOrd="0" destOrd="2" presId="urn:microsoft.com/office/officeart/2005/8/layout/list1"/>
    <dgm:cxn modelId="{CF713DD9-221F-4009-B8C2-3EC3C7001F9F}" srcId="{02B07DF4-9ED8-4DEF-AC4A-93EB19E6F104}" destId="{D32920A0-C3F9-4A2C-95FE-3E70F64F43EA}" srcOrd="3" destOrd="0" parTransId="{53B22CF0-4F76-4D1E-A6CA-ECFB9BC289E7}" sibTransId="{726CA12C-469F-4DC1-AE34-92728D3DEA0E}"/>
    <dgm:cxn modelId="{4D4E4DCD-7FAF-451B-8F12-2158943677DF}" type="presOf" srcId="{F4AF6CB4-F82B-4765-9FBD-E679158BCFCA}" destId="{BD62E7D3-7DF5-450D-8295-F6C23B1CE370}" srcOrd="0" destOrd="1" presId="urn:microsoft.com/office/officeart/2005/8/layout/list1"/>
    <dgm:cxn modelId="{A720D49A-72D4-4543-8023-233FBEAD484B}" srcId="{02B07DF4-9ED8-4DEF-AC4A-93EB19E6F104}" destId="{F4AF6CB4-F82B-4765-9FBD-E679158BCFCA}" srcOrd="1" destOrd="0" parTransId="{B8181D1A-8FE9-45A1-BFC5-855B554DC17B}" sibTransId="{A031A12F-D9FA-4C6A-A03B-E3EA47DE918C}"/>
    <dgm:cxn modelId="{03243BDD-6A59-4009-81C9-2E2B84F43981}" type="presOf" srcId="{02B07DF4-9ED8-4DEF-AC4A-93EB19E6F104}" destId="{C003DF8F-4C79-47F4-B81F-351860C58F1B}" srcOrd="1" destOrd="0" presId="urn:microsoft.com/office/officeart/2005/8/layout/list1"/>
    <dgm:cxn modelId="{49FB4671-4433-4E20-8F05-7A4228AD5CB1}" srcId="{02B07DF4-9ED8-4DEF-AC4A-93EB19E6F104}" destId="{9322CC73-279D-4210-8B50-CF913AAB1FF2}" srcOrd="4" destOrd="0" parTransId="{709308F9-F258-42DC-BE55-65257B607226}" sibTransId="{B9BE6F2F-6FE9-424F-A7B3-1D2037FE9022}"/>
    <dgm:cxn modelId="{B46C028D-B47A-4A69-9CDC-0D02C2B53EE9}" srcId="{43E0F145-0D73-40F4-96E3-81446CEBABAA}" destId="{02B07DF4-9ED8-4DEF-AC4A-93EB19E6F104}" srcOrd="0" destOrd="0" parTransId="{B9201980-DF7A-4460-A01F-DDCE7EA28DEA}" sibTransId="{04538160-5A04-4923-B642-2912AA1075F6}"/>
    <dgm:cxn modelId="{2A5E96A8-5833-4E70-8842-E5C0F12CCB50}" type="presOf" srcId="{8C856B68-D767-48BD-ADA2-734A375DA130}" destId="{BD62E7D3-7DF5-450D-8295-F6C23B1CE370}" srcOrd="0" destOrd="0" presId="urn:microsoft.com/office/officeart/2005/8/layout/list1"/>
    <dgm:cxn modelId="{238D23AE-3C2D-4CB1-ADDD-52A9FAD6CA9A}" type="presParOf" srcId="{B08FB843-59FB-487C-B95B-06EE9E32D657}" destId="{FE9380FE-31BF-4C44-8671-195941ED371B}" srcOrd="0" destOrd="0" presId="urn:microsoft.com/office/officeart/2005/8/layout/list1"/>
    <dgm:cxn modelId="{DE849E91-03F3-4E17-8870-9CFF999A1F68}" type="presParOf" srcId="{FE9380FE-31BF-4C44-8671-195941ED371B}" destId="{13594C7C-3A47-4BB3-87E4-47D5E6365B21}" srcOrd="0" destOrd="0" presId="urn:microsoft.com/office/officeart/2005/8/layout/list1"/>
    <dgm:cxn modelId="{C4452F12-87D4-4AD2-9135-1D42BE4444EC}" type="presParOf" srcId="{FE9380FE-31BF-4C44-8671-195941ED371B}" destId="{C003DF8F-4C79-47F4-B81F-351860C58F1B}" srcOrd="1" destOrd="0" presId="urn:microsoft.com/office/officeart/2005/8/layout/list1"/>
    <dgm:cxn modelId="{2FA10FA0-7835-4BB0-A9C1-B15AEA93136E}" type="presParOf" srcId="{B08FB843-59FB-487C-B95B-06EE9E32D657}" destId="{EB12ABCB-11F3-4A4B-B4FD-C0DA705B93FF}" srcOrd="1" destOrd="0" presId="urn:microsoft.com/office/officeart/2005/8/layout/list1"/>
    <dgm:cxn modelId="{89F5DEC7-0CE4-4280-8262-D9FFC384C057}" type="presParOf" srcId="{B08FB843-59FB-487C-B95B-06EE9E32D657}" destId="{BD62E7D3-7DF5-450D-8295-F6C23B1CE37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EF6D2-CB04-47E7-8CED-66EA9D7CC2E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DDCC6E1B-165E-4928-BA5C-A056EFC2659C}">
      <dgm:prSet phldrT="[Texto]"/>
      <dgm:spPr/>
      <dgm:t>
        <a:bodyPr/>
        <a:lstStyle/>
        <a:p>
          <a:r>
            <a:rPr lang="es-CO" b="1" dirty="0" smtClean="0"/>
            <a:t>Los usuarios finales estaban poco involucrados en la definición del nuevo sistema</a:t>
          </a:r>
          <a:endParaRPr lang="es-CO" b="1" dirty="0"/>
        </a:p>
      </dgm:t>
    </dgm:pt>
    <dgm:pt modelId="{C3E48E5F-8E03-4B71-BD40-D7B7BEC0B5ED}" type="parTrans" cxnId="{5116C7E5-6C77-4AE0-81DA-2BC76DD0617F}">
      <dgm:prSet/>
      <dgm:spPr/>
      <dgm:t>
        <a:bodyPr/>
        <a:lstStyle/>
        <a:p>
          <a:endParaRPr lang="es-CO" b="1"/>
        </a:p>
      </dgm:t>
    </dgm:pt>
    <dgm:pt modelId="{1D39352D-C603-4A9A-A734-22EEED436759}" type="sibTrans" cxnId="{5116C7E5-6C77-4AE0-81DA-2BC76DD0617F}">
      <dgm:prSet/>
      <dgm:spPr/>
      <dgm:t>
        <a:bodyPr/>
        <a:lstStyle/>
        <a:p>
          <a:endParaRPr lang="es-CO" b="1"/>
        </a:p>
      </dgm:t>
    </dgm:pt>
    <dgm:pt modelId="{AE4AFFE6-8C91-4C96-9EEC-3C3256A42E63}">
      <dgm:prSet/>
      <dgm:spPr/>
      <dgm:t>
        <a:bodyPr/>
        <a:lstStyle/>
        <a:p>
          <a:r>
            <a:rPr lang="es-CO" b="1" dirty="0" smtClean="0"/>
            <a:t>Falta de consenso en las especificaciones resulto en ajustes tardios al proyecto</a:t>
          </a:r>
          <a:endParaRPr lang="es-CO" b="1" dirty="0"/>
        </a:p>
      </dgm:t>
    </dgm:pt>
    <dgm:pt modelId="{01DB99BB-D8CE-45C8-A98A-4ED417707A71}" type="parTrans" cxnId="{188B57A0-E8D7-49E2-A3F4-B9E706FE8456}">
      <dgm:prSet/>
      <dgm:spPr/>
      <dgm:t>
        <a:bodyPr/>
        <a:lstStyle/>
        <a:p>
          <a:endParaRPr lang="es-CO" b="1"/>
        </a:p>
      </dgm:t>
    </dgm:pt>
    <dgm:pt modelId="{4C7CF590-BD92-49B5-AE81-ECB427D7FC61}" type="sibTrans" cxnId="{188B57A0-E8D7-49E2-A3F4-B9E706FE8456}">
      <dgm:prSet/>
      <dgm:spPr/>
      <dgm:t>
        <a:bodyPr/>
        <a:lstStyle/>
        <a:p>
          <a:endParaRPr lang="es-CO" b="1"/>
        </a:p>
      </dgm:t>
    </dgm:pt>
    <dgm:pt modelId="{8EFC084C-5771-4FDF-B9C6-045831B75F5D}">
      <dgm:prSet/>
      <dgm:spPr/>
      <dgm:t>
        <a:bodyPr/>
        <a:lstStyle/>
        <a:p>
          <a:r>
            <a:rPr lang="es-CO" b="1" dirty="0" smtClean="0"/>
            <a:t>El servidor se daño con un mes de informacion, nadie hizo back-ups, lo que requiere configurar todo nuevamente</a:t>
          </a:r>
          <a:endParaRPr lang="es-CO" b="1" dirty="0"/>
        </a:p>
      </dgm:t>
    </dgm:pt>
    <dgm:pt modelId="{770312B4-DF62-4DFF-8250-BFF979525D22}" type="parTrans" cxnId="{977EC03C-2E3B-46A0-A2AD-6DF64F2F10DA}">
      <dgm:prSet/>
      <dgm:spPr/>
      <dgm:t>
        <a:bodyPr/>
        <a:lstStyle/>
        <a:p>
          <a:endParaRPr lang="es-CO" b="1"/>
        </a:p>
      </dgm:t>
    </dgm:pt>
    <dgm:pt modelId="{9BE9C076-68A5-4488-B551-F55BD2E8267B}" type="sibTrans" cxnId="{977EC03C-2E3B-46A0-A2AD-6DF64F2F10DA}">
      <dgm:prSet/>
      <dgm:spPr/>
      <dgm:t>
        <a:bodyPr/>
        <a:lstStyle/>
        <a:p>
          <a:endParaRPr lang="es-CO" b="1"/>
        </a:p>
      </dgm:t>
    </dgm:pt>
    <dgm:pt modelId="{0FBD0867-6036-44CB-9499-15F2F19B44FA}">
      <dgm:prSet/>
      <dgm:spPr/>
      <dgm:t>
        <a:bodyPr/>
        <a:lstStyle/>
        <a:p>
          <a:r>
            <a:rPr lang="es-CO" b="1" dirty="0" smtClean="0"/>
            <a:t>La base de datos diseñada cambio, requiriendo mas recursos y causando demoras</a:t>
          </a:r>
          <a:endParaRPr lang="es-CO" b="1" dirty="0"/>
        </a:p>
      </dgm:t>
    </dgm:pt>
    <dgm:pt modelId="{DFDD52A2-5A05-4E14-B23D-D072946A7EEB}" type="parTrans" cxnId="{E4147029-317E-404E-A9FF-17B004F5AC0C}">
      <dgm:prSet/>
      <dgm:spPr/>
      <dgm:t>
        <a:bodyPr/>
        <a:lstStyle/>
        <a:p>
          <a:endParaRPr lang="es-CO" b="1"/>
        </a:p>
      </dgm:t>
    </dgm:pt>
    <dgm:pt modelId="{78ECEE6D-C307-40B7-A5E9-6ADDD2E992A2}" type="sibTrans" cxnId="{E4147029-317E-404E-A9FF-17B004F5AC0C}">
      <dgm:prSet/>
      <dgm:spPr/>
      <dgm:t>
        <a:bodyPr/>
        <a:lstStyle/>
        <a:p>
          <a:endParaRPr lang="es-CO" b="1"/>
        </a:p>
      </dgm:t>
    </dgm:pt>
    <dgm:pt modelId="{84715991-0EEF-422D-9131-D043E2EFF107}">
      <dgm:prSet/>
      <dgm:spPr/>
      <dgm:t>
        <a:bodyPr/>
        <a:lstStyle/>
        <a:p>
          <a:r>
            <a:rPr lang="es-CO" b="1" dirty="0" smtClean="0"/>
            <a:t>Todos los componentes individuales pasaron sus pruebas, pero el sistema integrado fallo</a:t>
          </a:r>
          <a:endParaRPr lang="es-CO" b="1" dirty="0"/>
        </a:p>
      </dgm:t>
    </dgm:pt>
    <dgm:pt modelId="{C7673A18-03AA-4726-BCB7-7EE4AD7874BE}" type="parTrans" cxnId="{FF304ABC-2763-4B9B-9E4B-747FB79720D4}">
      <dgm:prSet/>
      <dgm:spPr/>
      <dgm:t>
        <a:bodyPr/>
        <a:lstStyle/>
        <a:p>
          <a:endParaRPr lang="es-CO" b="1"/>
        </a:p>
      </dgm:t>
    </dgm:pt>
    <dgm:pt modelId="{162B0B74-E683-4DF9-B36A-5A7A29EEC0B6}" type="sibTrans" cxnId="{FF304ABC-2763-4B9B-9E4B-747FB79720D4}">
      <dgm:prSet/>
      <dgm:spPr/>
      <dgm:t>
        <a:bodyPr/>
        <a:lstStyle/>
        <a:p>
          <a:endParaRPr lang="es-CO" b="1"/>
        </a:p>
      </dgm:t>
    </dgm:pt>
    <dgm:pt modelId="{0DDBDFC1-BA90-4404-B81A-D20D30379317}">
      <dgm:prSet/>
      <dgm:spPr/>
      <dgm:t>
        <a:bodyPr/>
        <a:lstStyle/>
        <a:p>
          <a:r>
            <a:rPr lang="es-CO" b="1" dirty="0" smtClean="0"/>
            <a:t>Varios proyectos comparten el mismo experto en la materia</a:t>
          </a:r>
          <a:endParaRPr lang="es-CO" b="1" dirty="0"/>
        </a:p>
      </dgm:t>
    </dgm:pt>
    <dgm:pt modelId="{AB5F6789-DDA4-438B-B0FF-B6F904617849}" type="parTrans" cxnId="{393814E1-41D1-4A4C-935A-2D254806A72E}">
      <dgm:prSet/>
      <dgm:spPr/>
      <dgm:t>
        <a:bodyPr/>
        <a:lstStyle/>
        <a:p>
          <a:endParaRPr lang="es-CO" b="1"/>
        </a:p>
      </dgm:t>
    </dgm:pt>
    <dgm:pt modelId="{06A009CB-A562-4975-8FD0-875E8FBB2AC2}" type="sibTrans" cxnId="{393814E1-41D1-4A4C-935A-2D254806A72E}">
      <dgm:prSet/>
      <dgm:spPr/>
      <dgm:t>
        <a:bodyPr/>
        <a:lstStyle/>
        <a:p>
          <a:endParaRPr lang="es-CO" b="1"/>
        </a:p>
      </dgm:t>
    </dgm:pt>
    <dgm:pt modelId="{8C705FB2-7503-4417-85BE-58E13FFB103E}">
      <dgm:prSet/>
      <dgm:spPr/>
      <dgm:t>
        <a:bodyPr/>
        <a:lstStyle/>
        <a:p>
          <a:r>
            <a:rPr lang="es-CO" b="1" dirty="0" smtClean="0"/>
            <a:t>Limitaciones de la plataforma tecnologica e inconvenientes recurrentes de la misma hicieron que el proceso de desarrollo fuera lento</a:t>
          </a:r>
          <a:endParaRPr lang="es-CO" b="1" dirty="0"/>
        </a:p>
      </dgm:t>
    </dgm:pt>
    <dgm:pt modelId="{842C5CD6-1EB2-4333-A3AD-C3C91A881B1F}" type="parTrans" cxnId="{8247B79E-03CE-4C7D-B005-A31A87AABE8C}">
      <dgm:prSet/>
      <dgm:spPr/>
      <dgm:t>
        <a:bodyPr/>
        <a:lstStyle/>
        <a:p>
          <a:endParaRPr lang="es-CO" b="1"/>
        </a:p>
      </dgm:t>
    </dgm:pt>
    <dgm:pt modelId="{9897CF1E-7185-46A1-9DEE-D051BDFC02A8}" type="sibTrans" cxnId="{8247B79E-03CE-4C7D-B005-A31A87AABE8C}">
      <dgm:prSet/>
      <dgm:spPr/>
      <dgm:t>
        <a:bodyPr/>
        <a:lstStyle/>
        <a:p>
          <a:endParaRPr lang="es-CO" b="1"/>
        </a:p>
      </dgm:t>
    </dgm:pt>
    <dgm:pt modelId="{8AEE1BE8-2D04-4649-8D7D-19E56EBF4712}" type="pres">
      <dgm:prSet presAssocID="{54CEF6D2-CB04-47E7-8CED-66EA9D7CC2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2D736E8D-AEB2-47E1-BCE0-73AED4728B95}" type="pres">
      <dgm:prSet presAssocID="{DDCC6E1B-165E-4928-BA5C-A056EFC2659C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76098D0-E1F1-4701-96D8-A1EEB109D8C8}" type="pres">
      <dgm:prSet presAssocID="{1D39352D-C603-4A9A-A734-22EEED436759}" presName="spacer" presStyleCnt="0"/>
      <dgm:spPr/>
      <dgm:t>
        <a:bodyPr/>
        <a:lstStyle/>
        <a:p>
          <a:endParaRPr lang="es-CO"/>
        </a:p>
      </dgm:t>
    </dgm:pt>
    <dgm:pt modelId="{AB8E3944-099D-4088-9719-1ECC12F0C416}" type="pres">
      <dgm:prSet presAssocID="{AE4AFFE6-8C91-4C96-9EEC-3C3256A42E63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F7CA94A-1CBB-49AB-BB3B-AFE961767271}" type="pres">
      <dgm:prSet presAssocID="{4C7CF590-BD92-49B5-AE81-ECB427D7FC61}" presName="spacer" presStyleCnt="0"/>
      <dgm:spPr/>
      <dgm:t>
        <a:bodyPr/>
        <a:lstStyle/>
        <a:p>
          <a:endParaRPr lang="es-CO"/>
        </a:p>
      </dgm:t>
    </dgm:pt>
    <dgm:pt modelId="{FB8E292F-137A-40D2-B006-223D952D9B66}" type="pres">
      <dgm:prSet presAssocID="{8EFC084C-5771-4FDF-B9C6-045831B75F5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9F155C8-D760-4FB4-8E05-0A3B2A3F34F2}" type="pres">
      <dgm:prSet presAssocID="{9BE9C076-68A5-4488-B551-F55BD2E8267B}" presName="spacer" presStyleCnt="0"/>
      <dgm:spPr/>
      <dgm:t>
        <a:bodyPr/>
        <a:lstStyle/>
        <a:p>
          <a:endParaRPr lang="es-CO"/>
        </a:p>
      </dgm:t>
    </dgm:pt>
    <dgm:pt modelId="{A756CA6B-6CC6-40BD-9DE0-AF5CD9850560}" type="pres">
      <dgm:prSet presAssocID="{0FBD0867-6036-44CB-9499-15F2F19B44FA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488B078-D217-4563-94F0-C584D839B9AC}" type="pres">
      <dgm:prSet presAssocID="{78ECEE6D-C307-40B7-A5E9-6ADDD2E992A2}" presName="spacer" presStyleCnt="0"/>
      <dgm:spPr/>
      <dgm:t>
        <a:bodyPr/>
        <a:lstStyle/>
        <a:p>
          <a:endParaRPr lang="es-CO"/>
        </a:p>
      </dgm:t>
    </dgm:pt>
    <dgm:pt modelId="{718F626C-3C91-4194-984F-921E23C3A77D}" type="pres">
      <dgm:prSet presAssocID="{84715991-0EEF-422D-9131-D043E2EFF107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51E311E-5BD2-4B7E-A851-EE8E8A1AF74D}" type="pres">
      <dgm:prSet presAssocID="{162B0B74-E683-4DF9-B36A-5A7A29EEC0B6}" presName="spacer" presStyleCnt="0"/>
      <dgm:spPr/>
      <dgm:t>
        <a:bodyPr/>
        <a:lstStyle/>
        <a:p>
          <a:endParaRPr lang="es-CO"/>
        </a:p>
      </dgm:t>
    </dgm:pt>
    <dgm:pt modelId="{60814FAF-626D-45B0-B83B-189B870CB1C5}" type="pres">
      <dgm:prSet presAssocID="{0DDBDFC1-BA90-4404-B81A-D20D3037931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FAA1C8B-25E1-4806-B7AB-06B5358AE965}" type="pres">
      <dgm:prSet presAssocID="{06A009CB-A562-4975-8FD0-875E8FBB2AC2}" presName="spacer" presStyleCnt="0"/>
      <dgm:spPr/>
      <dgm:t>
        <a:bodyPr/>
        <a:lstStyle/>
        <a:p>
          <a:endParaRPr lang="es-CO"/>
        </a:p>
      </dgm:t>
    </dgm:pt>
    <dgm:pt modelId="{6A880396-DE93-4892-B2FE-419830D503D2}" type="pres">
      <dgm:prSet presAssocID="{8C705FB2-7503-4417-85BE-58E13FFB103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FACEEC2-9690-42EA-8336-0262617A7D79}" type="presOf" srcId="{0DDBDFC1-BA90-4404-B81A-D20D30379317}" destId="{60814FAF-626D-45B0-B83B-189B870CB1C5}" srcOrd="0" destOrd="0" presId="urn:microsoft.com/office/officeart/2005/8/layout/vList2"/>
    <dgm:cxn modelId="{E4147029-317E-404E-A9FF-17B004F5AC0C}" srcId="{54CEF6D2-CB04-47E7-8CED-66EA9D7CC2EE}" destId="{0FBD0867-6036-44CB-9499-15F2F19B44FA}" srcOrd="3" destOrd="0" parTransId="{DFDD52A2-5A05-4E14-B23D-D072946A7EEB}" sibTransId="{78ECEE6D-C307-40B7-A5E9-6ADDD2E992A2}"/>
    <dgm:cxn modelId="{393814E1-41D1-4A4C-935A-2D254806A72E}" srcId="{54CEF6D2-CB04-47E7-8CED-66EA9D7CC2EE}" destId="{0DDBDFC1-BA90-4404-B81A-D20D30379317}" srcOrd="5" destOrd="0" parTransId="{AB5F6789-DDA4-438B-B0FF-B6F904617849}" sibTransId="{06A009CB-A562-4975-8FD0-875E8FBB2AC2}"/>
    <dgm:cxn modelId="{04E26D9E-BD80-4A50-907B-5D53BDFBC83E}" type="presOf" srcId="{0FBD0867-6036-44CB-9499-15F2F19B44FA}" destId="{A756CA6B-6CC6-40BD-9DE0-AF5CD9850560}" srcOrd="0" destOrd="0" presId="urn:microsoft.com/office/officeart/2005/8/layout/vList2"/>
    <dgm:cxn modelId="{FF304ABC-2763-4B9B-9E4B-747FB79720D4}" srcId="{54CEF6D2-CB04-47E7-8CED-66EA9D7CC2EE}" destId="{84715991-0EEF-422D-9131-D043E2EFF107}" srcOrd="4" destOrd="0" parTransId="{C7673A18-03AA-4726-BCB7-7EE4AD7874BE}" sibTransId="{162B0B74-E683-4DF9-B36A-5A7A29EEC0B6}"/>
    <dgm:cxn modelId="{31AFFBF9-DBB9-47DD-BB34-00BCD11AF422}" type="presOf" srcId="{AE4AFFE6-8C91-4C96-9EEC-3C3256A42E63}" destId="{AB8E3944-099D-4088-9719-1ECC12F0C416}" srcOrd="0" destOrd="0" presId="urn:microsoft.com/office/officeart/2005/8/layout/vList2"/>
    <dgm:cxn modelId="{FC5DBA73-E53C-4C43-8205-3334465579EC}" type="presOf" srcId="{8EFC084C-5771-4FDF-B9C6-045831B75F5D}" destId="{FB8E292F-137A-40D2-B006-223D952D9B66}" srcOrd="0" destOrd="0" presId="urn:microsoft.com/office/officeart/2005/8/layout/vList2"/>
    <dgm:cxn modelId="{8247B79E-03CE-4C7D-B005-A31A87AABE8C}" srcId="{54CEF6D2-CB04-47E7-8CED-66EA9D7CC2EE}" destId="{8C705FB2-7503-4417-85BE-58E13FFB103E}" srcOrd="6" destOrd="0" parTransId="{842C5CD6-1EB2-4333-A3AD-C3C91A881B1F}" sibTransId="{9897CF1E-7185-46A1-9DEE-D051BDFC02A8}"/>
    <dgm:cxn modelId="{5116C7E5-6C77-4AE0-81DA-2BC76DD0617F}" srcId="{54CEF6D2-CB04-47E7-8CED-66EA9D7CC2EE}" destId="{DDCC6E1B-165E-4928-BA5C-A056EFC2659C}" srcOrd="0" destOrd="0" parTransId="{C3E48E5F-8E03-4B71-BD40-D7B7BEC0B5ED}" sibTransId="{1D39352D-C603-4A9A-A734-22EEED436759}"/>
    <dgm:cxn modelId="{C8BD9318-811E-436D-9784-042F3B44994B}" type="presOf" srcId="{DDCC6E1B-165E-4928-BA5C-A056EFC2659C}" destId="{2D736E8D-AEB2-47E1-BCE0-73AED4728B95}" srcOrd="0" destOrd="0" presId="urn:microsoft.com/office/officeart/2005/8/layout/vList2"/>
    <dgm:cxn modelId="{33B1C0A6-7F51-4461-B452-21F1DF036933}" type="presOf" srcId="{8C705FB2-7503-4417-85BE-58E13FFB103E}" destId="{6A880396-DE93-4892-B2FE-419830D503D2}" srcOrd="0" destOrd="0" presId="urn:microsoft.com/office/officeart/2005/8/layout/vList2"/>
    <dgm:cxn modelId="{188B57A0-E8D7-49E2-A3F4-B9E706FE8456}" srcId="{54CEF6D2-CB04-47E7-8CED-66EA9D7CC2EE}" destId="{AE4AFFE6-8C91-4C96-9EEC-3C3256A42E63}" srcOrd="1" destOrd="0" parTransId="{01DB99BB-D8CE-45C8-A98A-4ED417707A71}" sibTransId="{4C7CF590-BD92-49B5-AE81-ECB427D7FC61}"/>
    <dgm:cxn modelId="{977EC03C-2E3B-46A0-A2AD-6DF64F2F10DA}" srcId="{54CEF6D2-CB04-47E7-8CED-66EA9D7CC2EE}" destId="{8EFC084C-5771-4FDF-B9C6-045831B75F5D}" srcOrd="2" destOrd="0" parTransId="{770312B4-DF62-4DFF-8250-BFF979525D22}" sibTransId="{9BE9C076-68A5-4488-B551-F55BD2E8267B}"/>
    <dgm:cxn modelId="{E615A5B3-2AF8-4145-B323-1E1A485643DE}" type="presOf" srcId="{54CEF6D2-CB04-47E7-8CED-66EA9D7CC2EE}" destId="{8AEE1BE8-2D04-4649-8D7D-19E56EBF4712}" srcOrd="0" destOrd="0" presId="urn:microsoft.com/office/officeart/2005/8/layout/vList2"/>
    <dgm:cxn modelId="{0F1E5E9D-5576-48BD-B38A-3AF5847B2E7E}" type="presOf" srcId="{84715991-0EEF-422D-9131-D043E2EFF107}" destId="{718F626C-3C91-4194-984F-921E23C3A77D}" srcOrd="0" destOrd="0" presId="urn:microsoft.com/office/officeart/2005/8/layout/vList2"/>
    <dgm:cxn modelId="{762391F9-8A13-4B79-9CF2-97EB4C7C9B7E}" type="presParOf" srcId="{8AEE1BE8-2D04-4649-8D7D-19E56EBF4712}" destId="{2D736E8D-AEB2-47E1-BCE0-73AED4728B95}" srcOrd="0" destOrd="0" presId="urn:microsoft.com/office/officeart/2005/8/layout/vList2"/>
    <dgm:cxn modelId="{D75E2133-EC83-49CE-9E43-B3F55F9F3A6F}" type="presParOf" srcId="{8AEE1BE8-2D04-4649-8D7D-19E56EBF4712}" destId="{976098D0-E1F1-4701-96D8-A1EEB109D8C8}" srcOrd="1" destOrd="0" presId="urn:microsoft.com/office/officeart/2005/8/layout/vList2"/>
    <dgm:cxn modelId="{53A364EE-8E0F-498A-BDC3-B630238B0CA6}" type="presParOf" srcId="{8AEE1BE8-2D04-4649-8D7D-19E56EBF4712}" destId="{AB8E3944-099D-4088-9719-1ECC12F0C416}" srcOrd="2" destOrd="0" presId="urn:microsoft.com/office/officeart/2005/8/layout/vList2"/>
    <dgm:cxn modelId="{2E8A3AA5-2C3D-46A1-B441-FA548AC2BC54}" type="presParOf" srcId="{8AEE1BE8-2D04-4649-8D7D-19E56EBF4712}" destId="{FF7CA94A-1CBB-49AB-BB3B-AFE961767271}" srcOrd="3" destOrd="0" presId="urn:microsoft.com/office/officeart/2005/8/layout/vList2"/>
    <dgm:cxn modelId="{EAD191DE-E0A8-45DE-A16E-0971ADE3AD91}" type="presParOf" srcId="{8AEE1BE8-2D04-4649-8D7D-19E56EBF4712}" destId="{FB8E292F-137A-40D2-B006-223D952D9B66}" srcOrd="4" destOrd="0" presId="urn:microsoft.com/office/officeart/2005/8/layout/vList2"/>
    <dgm:cxn modelId="{7D0501AA-4F1A-430D-AABC-987DDF26E544}" type="presParOf" srcId="{8AEE1BE8-2D04-4649-8D7D-19E56EBF4712}" destId="{C9F155C8-D760-4FB4-8E05-0A3B2A3F34F2}" srcOrd="5" destOrd="0" presId="urn:microsoft.com/office/officeart/2005/8/layout/vList2"/>
    <dgm:cxn modelId="{216D203D-4DFD-4538-A2E5-1E52EE15ABC6}" type="presParOf" srcId="{8AEE1BE8-2D04-4649-8D7D-19E56EBF4712}" destId="{A756CA6B-6CC6-40BD-9DE0-AF5CD9850560}" srcOrd="6" destOrd="0" presId="urn:microsoft.com/office/officeart/2005/8/layout/vList2"/>
    <dgm:cxn modelId="{CAEEB7E0-09D9-413D-860F-6F7B24D15ED7}" type="presParOf" srcId="{8AEE1BE8-2D04-4649-8D7D-19E56EBF4712}" destId="{A488B078-D217-4563-94F0-C584D839B9AC}" srcOrd="7" destOrd="0" presId="urn:microsoft.com/office/officeart/2005/8/layout/vList2"/>
    <dgm:cxn modelId="{1981E463-D79F-4097-BBD7-6E3BA6A1254B}" type="presParOf" srcId="{8AEE1BE8-2D04-4649-8D7D-19E56EBF4712}" destId="{718F626C-3C91-4194-984F-921E23C3A77D}" srcOrd="8" destOrd="0" presId="urn:microsoft.com/office/officeart/2005/8/layout/vList2"/>
    <dgm:cxn modelId="{9513D083-A252-4DAA-BC44-ED51ACCA86D3}" type="presParOf" srcId="{8AEE1BE8-2D04-4649-8D7D-19E56EBF4712}" destId="{A51E311E-5BD2-4B7E-A851-EE8E8A1AF74D}" srcOrd="9" destOrd="0" presId="urn:microsoft.com/office/officeart/2005/8/layout/vList2"/>
    <dgm:cxn modelId="{F366796A-7A5D-405B-B51B-9D95A0B24672}" type="presParOf" srcId="{8AEE1BE8-2D04-4649-8D7D-19E56EBF4712}" destId="{60814FAF-626D-45B0-B83B-189B870CB1C5}" srcOrd="10" destOrd="0" presId="urn:microsoft.com/office/officeart/2005/8/layout/vList2"/>
    <dgm:cxn modelId="{EA0E4651-C35B-4799-AA26-F75ABC2807A5}" type="presParOf" srcId="{8AEE1BE8-2D04-4649-8D7D-19E56EBF4712}" destId="{EFAA1C8B-25E1-4806-B7AB-06B5358AE965}" srcOrd="11" destOrd="0" presId="urn:microsoft.com/office/officeart/2005/8/layout/vList2"/>
    <dgm:cxn modelId="{683EA412-CDB3-48D0-B0D8-6AA0680444C3}" type="presParOf" srcId="{8AEE1BE8-2D04-4649-8D7D-19E56EBF4712}" destId="{6A880396-DE93-4892-B2FE-419830D503D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234B80-2DE4-4793-B797-2ECDCA7D144E}" type="doc">
      <dgm:prSet loTypeId="urn:microsoft.com/office/officeart/2005/8/layout/cycle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07AED391-5B86-42CA-A57C-D16E31066261}">
      <dgm:prSet phldrT="[Texto]"/>
      <dgm:spPr/>
      <dgm:t>
        <a:bodyPr/>
        <a:lstStyle/>
        <a:p>
          <a:r>
            <a:rPr lang="es-CO" b="1" dirty="0" smtClean="0"/>
            <a:t>Planificación</a:t>
          </a:r>
          <a:endParaRPr lang="es-CO" b="1" dirty="0"/>
        </a:p>
      </dgm:t>
    </dgm:pt>
    <dgm:pt modelId="{149CC410-C6C6-4ABC-B606-1657DF109CA4}" type="parTrans" cxnId="{D69ACDBC-1863-4B48-9707-4AD9D3D80E1A}">
      <dgm:prSet/>
      <dgm:spPr/>
      <dgm:t>
        <a:bodyPr/>
        <a:lstStyle/>
        <a:p>
          <a:endParaRPr lang="es-CO" b="1"/>
        </a:p>
      </dgm:t>
    </dgm:pt>
    <dgm:pt modelId="{A305876D-5189-4625-87F2-9B0A50FCF8D5}" type="sibTrans" cxnId="{D69ACDBC-1863-4B48-9707-4AD9D3D80E1A}">
      <dgm:prSet/>
      <dgm:spPr/>
      <dgm:t>
        <a:bodyPr/>
        <a:lstStyle/>
        <a:p>
          <a:endParaRPr lang="es-CO" b="1"/>
        </a:p>
      </dgm:t>
    </dgm:pt>
    <dgm:pt modelId="{94211A93-7541-4458-9806-41B3EE80B864}">
      <dgm:prSet phldrT="[Texto]"/>
      <dgm:spPr/>
      <dgm:t>
        <a:bodyPr/>
        <a:lstStyle/>
        <a:p>
          <a:r>
            <a:rPr lang="es-CO" b="1" smtClean="0"/>
            <a:t>Requerimientos</a:t>
          </a:r>
          <a:endParaRPr lang="es-CO" b="1" dirty="0"/>
        </a:p>
      </dgm:t>
    </dgm:pt>
    <dgm:pt modelId="{9AEA9CB3-4978-4CF7-BFB8-044A3BAFA8BF}" type="parTrans" cxnId="{D48226E8-3B04-4867-966E-AA0F6AB2D8FE}">
      <dgm:prSet/>
      <dgm:spPr/>
      <dgm:t>
        <a:bodyPr/>
        <a:lstStyle/>
        <a:p>
          <a:endParaRPr lang="es-CO" b="1"/>
        </a:p>
      </dgm:t>
    </dgm:pt>
    <dgm:pt modelId="{0E4714AF-210E-454B-B51B-522E0FF3C5ED}" type="sibTrans" cxnId="{D48226E8-3B04-4867-966E-AA0F6AB2D8FE}">
      <dgm:prSet/>
      <dgm:spPr/>
      <dgm:t>
        <a:bodyPr/>
        <a:lstStyle/>
        <a:p>
          <a:endParaRPr lang="es-CO" b="1"/>
        </a:p>
      </dgm:t>
    </dgm:pt>
    <dgm:pt modelId="{1CBCC7C5-65B9-4EDB-82AD-2E0905013485}">
      <dgm:prSet phldrT="[Texto]"/>
      <dgm:spPr/>
      <dgm:t>
        <a:bodyPr/>
        <a:lstStyle/>
        <a:p>
          <a:r>
            <a:rPr lang="es-CO" b="1" dirty="0" smtClean="0"/>
            <a:t>Diseño</a:t>
          </a:r>
          <a:endParaRPr lang="es-CO" b="1" dirty="0"/>
        </a:p>
      </dgm:t>
    </dgm:pt>
    <dgm:pt modelId="{C81A8A8F-AA7B-4678-951B-1F27A9F4D785}" type="parTrans" cxnId="{D82A34EC-6C26-454F-A747-59CD99636A8D}">
      <dgm:prSet/>
      <dgm:spPr/>
      <dgm:t>
        <a:bodyPr/>
        <a:lstStyle/>
        <a:p>
          <a:endParaRPr lang="es-CO" b="1"/>
        </a:p>
      </dgm:t>
    </dgm:pt>
    <dgm:pt modelId="{D41752F8-6E99-4939-833C-9061B23961AC}" type="sibTrans" cxnId="{D82A34EC-6C26-454F-A747-59CD99636A8D}">
      <dgm:prSet/>
      <dgm:spPr/>
      <dgm:t>
        <a:bodyPr/>
        <a:lstStyle/>
        <a:p>
          <a:endParaRPr lang="es-CO" b="1"/>
        </a:p>
      </dgm:t>
    </dgm:pt>
    <dgm:pt modelId="{7E793118-6C98-4760-8BAE-740DAC0208FE}">
      <dgm:prSet phldrT="[Texto]"/>
      <dgm:spPr/>
      <dgm:t>
        <a:bodyPr/>
        <a:lstStyle/>
        <a:p>
          <a:r>
            <a:rPr lang="es-CO" b="1" dirty="0" smtClean="0"/>
            <a:t>Implementación</a:t>
          </a:r>
          <a:endParaRPr lang="es-CO" b="1" dirty="0"/>
        </a:p>
      </dgm:t>
    </dgm:pt>
    <dgm:pt modelId="{2D036589-1637-47D0-8BBE-18FD98566CAE}" type="parTrans" cxnId="{935DF7D0-C535-4010-8883-F26AFDBEB996}">
      <dgm:prSet/>
      <dgm:spPr/>
      <dgm:t>
        <a:bodyPr/>
        <a:lstStyle/>
        <a:p>
          <a:endParaRPr lang="es-CO" b="1"/>
        </a:p>
      </dgm:t>
    </dgm:pt>
    <dgm:pt modelId="{95A35ADA-B896-44C8-A516-07AE55CDFB69}" type="sibTrans" cxnId="{935DF7D0-C535-4010-8883-F26AFDBEB996}">
      <dgm:prSet/>
      <dgm:spPr/>
      <dgm:t>
        <a:bodyPr/>
        <a:lstStyle/>
        <a:p>
          <a:endParaRPr lang="es-CO" b="1"/>
        </a:p>
      </dgm:t>
    </dgm:pt>
    <dgm:pt modelId="{8CBFFC96-F0EC-447B-A51E-585987FDCFFC}">
      <dgm:prSet phldrT="[Texto]"/>
      <dgm:spPr/>
      <dgm:t>
        <a:bodyPr/>
        <a:lstStyle/>
        <a:p>
          <a:r>
            <a:rPr lang="es-CO" b="1" dirty="0" smtClean="0"/>
            <a:t>Pruebas</a:t>
          </a:r>
          <a:endParaRPr lang="es-CO" b="1" dirty="0"/>
        </a:p>
      </dgm:t>
    </dgm:pt>
    <dgm:pt modelId="{CB2BFEAB-BBD4-4EA0-8C6E-989682FA0437}" type="parTrans" cxnId="{71CE10C3-F103-4B4A-B67C-4D9BF1CF5F5D}">
      <dgm:prSet/>
      <dgm:spPr/>
      <dgm:t>
        <a:bodyPr/>
        <a:lstStyle/>
        <a:p>
          <a:endParaRPr lang="es-CO" b="1"/>
        </a:p>
      </dgm:t>
    </dgm:pt>
    <dgm:pt modelId="{B594F0C4-5C69-4F47-9008-15D7182CC70F}" type="sibTrans" cxnId="{71CE10C3-F103-4B4A-B67C-4D9BF1CF5F5D}">
      <dgm:prSet/>
      <dgm:spPr/>
      <dgm:t>
        <a:bodyPr/>
        <a:lstStyle/>
        <a:p>
          <a:endParaRPr lang="es-CO" b="1"/>
        </a:p>
      </dgm:t>
    </dgm:pt>
    <dgm:pt modelId="{F22641B9-0409-4D28-83E3-041FA3F396D8}">
      <dgm:prSet phldrT="[Texto]"/>
      <dgm:spPr/>
      <dgm:t>
        <a:bodyPr/>
        <a:lstStyle/>
        <a:p>
          <a:r>
            <a:rPr lang="es-ES" b="1" dirty="0" smtClean="0"/>
            <a:t>Lanzamiento</a:t>
          </a:r>
          <a:endParaRPr lang="es-CO" b="1" dirty="0"/>
        </a:p>
      </dgm:t>
    </dgm:pt>
    <dgm:pt modelId="{F2BC7CC2-854A-43C4-937F-E72C55F49A8A}" type="parTrans" cxnId="{F7E1C05D-8BC6-4A9B-8A61-8C47AC3089A9}">
      <dgm:prSet/>
      <dgm:spPr/>
      <dgm:t>
        <a:bodyPr/>
        <a:lstStyle/>
        <a:p>
          <a:endParaRPr lang="es-CO" b="1"/>
        </a:p>
      </dgm:t>
    </dgm:pt>
    <dgm:pt modelId="{30EC2340-418E-46EE-86E2-75673E8D2BFD}" type="sibTrans" cxnId="{F7E1C05D-8BC6-4A9B-8A61-8C47AC3089A9}">
      <dgm:prSet/>
      <dgm:spPr/>
      <dgm:t>
        <a:bodyPr/>
        <a:lstStyle/>
        <a:p>
          <a:endParaRPr lang="es-CO" b="1"/>
        </a:p>
      </dgm:t>
    </dgm:pt>
    <dgm:pt modelId="{D0B1B1F4-B16D-40A6-A629-C60EBADF9834}">
      <dgm:prSet phldrT="[Texto]"/>
      <dgm:spPr/>
      <dgm:t>
        <a:bodyPr/>
        <a:lstStyle/>
        <a:p>
          <a:r>
            <a:rPr lang="es-CO" b="1" dirty="0" smtClean="0"/>
            <a:t>Estrategia</a:t>
          </a:r>
          <a:endParaRPr lang="es-CO" b="1" dirty="0"/>
        </a:p>
      </dgm:t>
    </dgm:pt>
    <dgm:pt modelId="{6E4F2068-4A06-44F4-ACEB-537ED0E98A0C}" type="parTrans" cxnId="{CA7F2784-ED79-4283-BDD1-3DAF2993F37C}">
      <dgm:prSet/>
      <dgm:spPr/>
      <dgm:t>
        <a:bodyPr/>
        <a:lstStyle/>
        <a:p>
          <a:endParaRPr lang="es-CO" b="1"/>
        </a:p>
      </dgm:t>
    </dgm:pt>
    <dgm:pt modelId="{3DCD17FA-5194-4FCB-953A-A0255E01C9E1}" type="sibTrans" cxnId="{CA7F2784-ED79-4283-BDD1-3DAF2993F37C}">
      <dgm:prSet/>
      <dgm:spPr/>
      <dgm:t>
        <a:bodyPr/>
        <a:lstStyle/>
        <a:p>
          <a:endParaRPr lang="es-CO" b="1"/>
        </a:p>
      </dgm:t>
    </dgm:pt>
    <dgm:pt modelId="{4B33E8EF-D81C-4DC9-8EE5-45583337CD14}" type="pres">
      <dgm:prSet presAssocID="{95234B80-2DE4-4793-B797-2ECDCA7D144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D980B3B-FDB3-40EE-9E5B-0322D1085E7C}" type="pres">
      <dgm:prSet presAssocID="{95234B80-2DE4-4793-B797-2ECDCA7D144E}" presName="cycle" presStyleCnt="0"/>
      <dgm:spPr/>
    </dgm:pt>
    <dgm:pt modelId="{E67FFCF5-0FB0-4FC0-90CC-DCDF08EE81B2}" type="pres">
      <dgm:prSet presAssocID="{F22641B9-0409-4D28-83E3-041FA3F396D8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7FB5FC6-FC9E-40FD-8692-4A17A0C7ED48}" type="pres">
      <dgm:prSet presAssocID="{30EC2340-418E-46EE-86E2-75673E8D2BFD}" presName="sibTransFirstNode" presStyleLbl="bgShp" presStyleIdx="0" presStyleCnt="1"/>
      <dgm:spPr/>
      <dgm:t>
        <a:bodyPr/>
        <a:lstStyle/>
        <a:p>
          <a:endParaRPr lang="es-CO"/>
        </a:p>
      </dgm:t>
    </dgm:pt>
    <dgm:pt modelId="{1F6E0315-C9ED-4579-9DE7-58C8999DE2A0}" type="pres">
      <dgm:prSet presAssocID="{D0B1B1F4-B16D-40A6-A629-C60EBADF9834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B538F08-F5D1-4F4F-8FCA-233AE1956F14}" type="pres">
      <dgm:prSet presAssocID="{07AED391-5B86-42CA-A57C-D16E31066261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8964270-EAB7-4B6A-87B0-E97AA14A5964}" type="pres">
      <dgm:prSet presAssocID="{94211A93-7541-4458-9806-41B3EE80B864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136A33A-0A4E-4615-A7D9-BEBBCE7603B1}" type="pres">
      <dgm:prSet presAssocID="{1CBCC7C5-65B9-4EDB-82AD-2E0905013485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0B2708-983C-4B80-9DE4-5B151A96ED07}" type="pres">
      <dgm:prSet presAssocID="{7E793118-6C98-4760-8BAE-740DAC0208F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43EFAA1-38C8-4589-AC25-8C700AE11E26}" type="pres">
      <dgm:prSet presAssocID="{8CBFFC96-F0EC-447B-A51E-585987FDCFFC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82A34EC-6C26-454F-A747-59CD99636A8D}" srcId="{95234B80-2DE4-4793-B797-2ECDCA7D144E}" destId="{1CBCC7C5-65B9-4EDB-82AD-2E0905013485}" srcOrd="4" destOrd="0" parTransId="{C81A8A8F-AA7B-4678-951B-1F27A9F4D785}" sibTransId="{D41752F8-6E99-4939-833C-9061B23961AC}"/>
    <dgm:cxn modelId="{F7E1C05D-8BC6-4A9B-8A61-8C47AC3089A9}" srcId="{95234B80-2DE4-4793-B797-2ECDCA7D144E}" destId="{F22641B9-0409-4D28-83E3-041FA3F396D8}" srcOrd="0" destOrd="0" parTransId="{F2BC7CC2-854A-43C4-937F-E72C55F49A8A}" sibTransId="{30EC2340-418E-46EE-86E2-75673E8D2BFD}"/>
    <dgm:cxn modelId="{935DF7D0-C535-4010-8883-F26AFDBEB996}" srcId="{95234B80-2DE4-4793-B797-2ECDCA7D144E}" destId="{7E793118-6C98-4760-8BAE-740DAC0208FE}" srcOrd="5" destOrd="0" parTransId="{2D036589-1637-47D0-8BBE-18FD98566CAE}" sibTransId="{95A35ADA-B896-44C8-A516-07AE55CDFB69}"/>
    <dgm:cxn modelId="{6E46034E-5242-4A39-A345-0E13C2933D1B}" type="presOf" srcId="{95234B80-2DE4-4793-B797-2ECDCA7D144E}" destId="{4B33E8EF-D81C-4DC9-8EE5-45583337CD14}" srcOrd="0" destOrd="0" presId="urn:microsoft.com/office/officeart/2005/8/layout/cycle3"/>
    <dgm:cxn modelId="{92E819E4-0FB8-4F7A-A0D7-8B6D5F70C9CB}" type="presOf" srcId="{94211A93-7541-4458-9806-41B3EE80B864}" destId="{68964270-EAB7-4B6A-87B0-E97AA14A5964}" srcOrd="0" destOrd="0" presId="urn:microsoft.com/office/officeart/2005/8/layout/cycle3"/>
    <dgm:cxn modelId="{52E34CC0-0C8B-4C79-9FAB-6C0F24103E5A}" type="presOf" srcId="{8CBFFC96-F0EC-447B-A51E-585987FDCFFC}" destId="{F43EFAA1-38C8-4589-AC25-8C700AE11E26}" srcOrd="0" destOrd="0" presId="urn:microsoft.com/office/officeart/2005/8/layout/cycle3"/>
    <dgm:cxn modelId="{EEE7FBF9-99B7-483F-A2B9-14627FE7C013}" type="presOf" srcId="{1CBCC7C5-65B9-4EDB-82AD-2E0905013485}" destId="{3136A33A-0A4E-4615-A7D9-BEBBCE7603B1}" srcOrd="0" destOrd="0" presId="urn:microsoft.com/office/officeart/2005/8/layout/cycle3"/>
    <dgm:cxn modelId="{D69ACDBC-1863-4B48-9707-4AD9D3D80E1A}" srcId="{95234B80-2DE4-4793-B797-2ECDCA7D144E}" destId="{07AED391-5B86-42CA-A57C-D16E31066261}" srcOrd="2" destOrd="0" parTransId="{149CC410-C6C6-4ABC-B606-1657DF109CA4}" sibTransId="{A305876D-5189-4625-87F2-9B0A50FCF8D5}"/>
    <dgm:cxn modelId="{CA7F2784-ED79-4283-BDD1-3DAF2993F37C}" srcId="{95234B80-2DE4-4793-B797-2ECDCA7D144E}" destId="{D0B1B1F4-B16D-40A6-A629-C60EBADF9834}" srcOrd="1" destOrd="0" parTransId="{6E4F2068-4A06-44F4-ACEB-537ED0E98A0C}" sibTransId="{3DCD17FA-5194-4FCB-953A-A0255E01C9E1}"/>
    <dgm:cxn modelId="{EE3F9829-5463-496A-8413-90A84ACA9995}" type="presOf" srcId="{30EC2340-418E-46EE-86E2-75673E8D2BFD}" destId="{C7FB5FC6-FC9E-40FD-8692-4A17A0C7ED48}" srcOrd="0" destOrd="0" presId="urn:microsoft.com/office/officeart/2005/8/layout/cycle3"/>
    <dgm:cxn modelId="{A6B4F85E-CB6A-435A-8553-5D6A8569892A}" type="presOf" srcId="{7E793118-6C98-4760-8BAE-740DAC0208FE}" destId="{C10B2708-983C-4B80-9DE4-5B151A96ED07}" srcOrd="0" destOrd="0" presId="urn:microsoft.com/office/officeart/2005/8/layout/cycle3"/>
    <dgm:cxn modelId="{D48226E8-3B04-4867-966E-AA0F6AB2D8FE}" srcId="{95234B80-2DE4-4793-B797-2ECDCA7D144E}" destId="{94211A93-7541-4458-9806-41B3EE80B864}" srcOrd="3" destOrd="0" parTransId="{9AEA9CB3-4978-4CF7-BFB8-044A3BAFA8BF}" sibTransId="{0E4714AF-210E-454B-B51B-522E0FF3C5ED}"/>
    <dgm:cxn modelId="{546F5064-A0D0-427C-9BC9-09B9503AFFD2}" type="presOf" srcId="{F22641B9-0409-4D28-83E3-041FA3F396D8}" destId="{E67FFCF5-0FB0-4FC0-90CC-DCDF08EE81B2}" srcOrd="0" destOrd="0" presId="urn:microsoft.com/office/officeart/2005/8/layout/cycle3"/>
    <dgm:cxn modelId="{71CE10C3-F103-4B4A-B67C-4D9BF1CF5F5D}" srcId="{95234B80-2DE4-4793-B797-2ECDCA7D144E}" destId="{8CBFFC96-F0EC-447B-A51E-585987FDCFFC}" srcOrd="6" destOrd="0" parTransId="{CB2BFEAB-BBD4-4EA0-8C6E-989682FA0437}" sibTransId="{B594F0C4-5C69-4F47-9008-15D7182CC70F}"/>
    <dgm:cxn modelId="{B31C4E54-B215-4C1A-B5AE-2498913F12FB}" type="presOf" srcId="{07AED391-5B86-42CA-A57C-D16E31066261}" destId="{1B538F08-F5D1-4F4F-8FCA-233AE1956F14}" srcOrd="0" destOrd="0" presId="urn:microsoft.com/office/officeart/2005/8/layout/cycle3"/>
    <dgm:cxn modelId="{BCBFBD13-A2ED-42CC-9D86-48B696F65A0D}" type="presOf" srcId="{D0B1B1F4-B16D-40A6-A629-C60EBADF9834}" destId="{1F6E0315-C9ED-4579-9DE7-58C8999DE2A0}" srcOrd="0" destOrd="0" presId="urn:microsoft.com/office/officeart/2005/8/layout/cycle3"/>
    <dgm:cxn modelId="{9B9FDA8C-A760-4C59-B6FB-D509D7D75DA9}" type="presParOf" srcId="{4B33E8EF-D81C-4DC9-8EE5-45583337CD14}" destId="{1D980B3B-FDB3-40EE-9E5B-0322D1085E7C}" srcOrd="0" destOrd="0" presId="urn:microsoft.com/office/officeart/2005/8/layout/cycle3"/>
    <dgm:cxn modelId="{45A004B3-4263-4828-BF8F-1447F68D5E0A}" type="presParOf" srcId="{1D980B3B-FDB3-40EE-9E5B-0322D1085E7C}" destId="{E67FFCF5-0FB0-4FC0-90CC-DCDF08EE81B2}" srcOrd="0" destOrd="0" presId="urn:microsoft.com/office/officeart/2005/8/layout/cycle3"/>
    <dgm:cxn modelId="{D64ADB0C-888E-483B-B275-E034A84E431A}" type="presParOf" srcId="{1D980B3B-FDB3-40EE-9E5B-0322D1085E7C}" destId="{C7FB5FC6-FC9E-40FD-8692-4A17A0C7ED48}" srcOrd="1" destOrd="0" presId="urn:microsoft.com/office/officeart/2005/8/layout/cycle3"/>
    <dgm:cxn modelId="{7C9516C5-882D-43DF-8E7C-C6BA316967EF}" type="presParOf" srcId="{1D980B3B-FDB3-40EE-9E5B-0322D1085E7C}" destId="{1F6E0315-C9ED-4579-9DE7-58C8999DE2A0}" srcOrd="2" destOrd="0" presId="urn:microsoft.com/office/officeart/2005/8/layout/cycle3"/>
    <dgm:cxn modelId="{74BB3B23-5D7B-423E-8A0E-84198B0FE7B9}" type="presParOf" srcId="{1D980B3B-FDB3-40EE-9E5B-0322D1085E7C}" destId="{1B538F08-F5D1-4F4F-8FCA-233AE1956F14}" srcOrd="3" destOrd="0" presId="urn:microsoft.com/office/officeart/2005/8/layout/cycle3"/>
    <dgm:cxn modelId="{8FF9EF27-96FF-47C2-B2EE-FC70A03238B1}" type="presParOf" srcId="{1D980B3B-FDB3-40EE-9E5B-0322D1085E7C}" destId="{68964270-EAB7-4B6A-87B0-E97AA14A5964}" srcOrd="4" destOrd="0" presId="urn:microsoft.com/office/officeart/2005/8/layout/cycle3"/>
    <dgm:cxn modelId="{29227573-2F05-47D2-8518-A63B7110B019}" type="presParOf" srcId="{1D980B3B-FDB3-40EE-9E5B-0322D1085E7C}" destId="{3136A33A-0A4E-4615-A7D9-BEBBCE7603B1}" srcOrd="5" destOrd="0" presId="urn:microsoft.com/office/officeart/2005/8/layout/cycle3"/>
    <dgm:cxn modelId="{EDA9AC37-A62E-41E6-9AB9-BA03DA28A73A}" type="presParOf" srcId="{1D980B3B-FDB3-40EE-9E5B-0322D1085E7C}" destId="{C10B2708-983C-4B80-9DE4-5B151A96ED07}" srcOrd="6" destOrd="0" presId="urn:microsoft.com/office/officeart/2005/8/layout/cycle3"/>
    <dgm:cxn modelId="{31F93EB2-387B-4F63-8251-5D3E73D9C73C}" type="presParOf" srcId="{1D980B3B-FDB3-40EE-9E5B-0322D1085E7C}" destId="{F43EFAA1-38C8-4589-AC25-8C700AE11E26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637C77-31E5-42BA-85AA-221E086FEF3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732DDB7C-FDA5-4645-A1F0-BDF47501925F}">
      <dgm:prSet phldrT="[Texto]"/>
      <dgm:spPr/>
      <dgm:t>
        <a:bodyPr/>
        <a:lstStyle/>
        <a:p>
          <a:r>
            <a:rPr lang="es-ES" b="1" dirty="0" smtClean="0">
              <a:latin typeface="Calibri" pitchFamily="34" charset="0"/>
              <a:cs typeface="Calibri" pitchFamily="34" charset="0"/>
            </a:rPr>
            <a:t>Problemas</a:t>
          </a:r>
          <a:endParaRPr lang="es-CO" b="1" dirty="0">
            <a:latin typeface="Calibri" pitchFamily="34" charset="0"/>
            <a:cs typeface="Calibri" pitchFamily="34" charset="0"/>
          </a:endParaRPr>
        </a:p>
      </dgm:t>
    </dgm:pt>
    <dgm:pt modelId="{76977C2C-74A0-4CAB-BD29-8930DC7BED89}" type="parTrans" cxnId="{CFE5218B-495F-4663-A8A1-9114C0E0902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27AF8AA6-9743-4033-A456-1126F5E0B801}" type="sibTrans" cxnId="{CFE5218B-495F-4663-A8A1-9114C0E0902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CDDDA28F-9E0D-4C78-B8B2-499FDA60B2D2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Proxy limitado para desarrollo de estimación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0EF05F47-25E4-4A3E-9970-076B9909DDDA}" type="parTrans" cxnId="{56BCA0A2-4A28-43C4-AF3E-D7D01A81A6A7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166768EE-FD7A-43A0-ADD0-2FC0B928DCF6}" type="sibTrans" cxnId="{56BCA0A2-4A28-43C4-AF3E-D7D01A81A6A7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CA75FD2A-2DFD-4F6B-A457-6FC188C2D525}">
      <dgm:prSet phldrT="[Texto]"/>
      <dgm:spPr/>
      <dgm:t>
        <a:bodyPr/>
        <a:lstStyle/>
        <a:p>
          <a:r>
            <a:rPr lang="es-CO" b="1" dirty="0" smtClean="0">
              <a:latin typeface="Calibri" pitchFamily="34" charset="0"/>
              <a:cs typeface="Calibri" pitchFamily="34" charset="0"/>
            </a:rPr>
            <a:t>Oportunidades de mejora</a:t>
          </a:r>
          <a:endParaRPr lang="es-CO" b="1" dirty="0">
            <a:latin typeface="Calibri" pitchFamily="34" charset="0"/>
            <a:cs typeface="Calibri" pitchFamily="34" charset="0"/>
          </a:endParaRPr>
        </a:p>
      </dgm:t>
    </dgm:pt>
    <dgm:pt modelId="{43DC3951-E68F-4D0E-9CAB-CCCB68EB97E3}" type="parTrans" cxnId="{C2C84098-2D8B-437E-B505-BA451F3C7080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53DA3428-5A57-4827-AF6C-BDF9C027788D}" type="sibTrans" cxnId="{C2C84098-2D8B-437E-B505-BA451F3C7080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A862503A-8FB4-4463-A83C-6F23FC36AA08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Estimar detalladamente en cada ciclo con el proxy generado con proyecto 2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28714A59-F9A4-4407-B09B-B0D6941EAB13}" type="parTrans" cxnId="{DBDCBACA-76C6-4A63-8E05-869BA2B680E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00B08CBC-A1ED-47BD-A520-E8A1981951EE}" type="sibTrans" cxnId="{DBDCBACA-76C6-4A63-8E05-869BA2B680E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1B6E2794-97CE-44DA-B0CB-DDEEB7EEED13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As-</a:t>
          </a:r>
          <a:r>
            <a:rPr lang="es-CO" dirty="0" err="1" smtClean="0">
              <a:latin typeface="Calibri" pitchFamily="34" charset="0"/>
              <a:cs typeface="Calibri" pitchFamily="34" charset="0"/>
            </a:rPr>
            <a:t>Is</a:t>
          </a:r>
          <a:r>
            <a:rPr lang="es-CO" dirty="0" smtClean="0">
              <a:latin typeface="Calibri" pitchFamily="34" charset="0"/>
              <a:cs typeface="Calibri" pitchFamily="34" charset="0"/>
            </a:rPr>
            <a:t> modelado diferente al implementado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D8E0FBC9-B4D1-41A7-80C5-6C09039EB86E}" type="parTrans" cxnId="{731F6B0E-5DBE-4122-BD07-7A1F8EA7B061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66A59CF1-FA4E-400D-A445-EF24ACE79591}" type="sibTrans" cxnId="{731F6B0E-5DBE-4122-BD07-7A1F8EA7B061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9C6BCFF1-DB4F-4638-BF14-D80745DDD8D0}">
      <dgm:prSet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Desarrollar el proyecto incluyendo actividades para validar la arquitectura empresarial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F9DA0429-5FB9-4134-81A8-30233A4E9C1F}" type="parTrans" cxnId="{EB4C206D-69AE-4DE2-886E-31A67FAD6D26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27E34787-3A0D-4097-A763-6EEDF1DC54B7}" type="sibTrans" cxnId="{EB4C206D-69AE-4DE2-886E-31A67FAD6D26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ABCA4295-0CF3-410B-8073-78C8E29312E0}" type="pres">
      <dgm:prSet presAssocID="{26637C77-31E5-42BA-85AA-221E086FEF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2576CEFD-91BD-4640-92EA-2740349C7E4A}" type="pres">
      <dgm:prSet presAssocID="{732DDB7C-FDA5-4645-A1F0-BDF47501925F}" presName="parentText" presStyleLbl="node1" presStyleIdx="0" presStyleCnt="2" custLinFactNeighborX="-51250" custLinFactNeighborY="-302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B1E1615-802A-4929-B4D5-FF64A5260C5F}" type="pres">
      <dgm:prSet presAssocID="{732DDB7C-FDA5-4645-A1F0-BDF4750192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D733DD2-DB15-43E2-B3EC-E901E3D11431}" type="pres">
      <dgm:prSet presAssocID="{CA75FD2A-2DFD-4F6B-A457-6FC188C2D52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354AA34-114D-4478-8288-51A7DA15B36A}" type="pres">
      <dgm:prSet presAssocID="{CA75FD2A-2DFD-4F6B-A457-6FC188C2D52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DD7C27D-CC6E-4584-949E-0D6F4C7EC291}" type="presOf" srcId="{1B6E2794-97CE-44DA-B0CB-DDEEB7EEED13}" destId="{8B1E1615-802A-4929-B4D5-FF64A5260C5F}" srcOrd="0" destOrd="1" presId="urn:microsoft.com/office/officeart/2005/8/layout/vList2"/>
    <dgm:cxn modelId="{DBDCBACA-76C6-4A63-8E05-869BA2B680EF}" srcId="{CA75FD2A-2DFD-4F6B-A457-6FC188C2D525}" destId="{A862503A-8FB4-4463-A83C-6F23FC36AA08}" srcOrd="0" destOrd="0" parTransId="{28714A59-F9A4-4407-B09B-B0D6941EAB13}" sibTransId="{00B08CBC-A1ED-47BD-A520-E8A1981951EE}"/>
    <dgm:cxn modelId="{8D4E0245-8097-41B8-9648-5D4562C0B73B}" type="presOf" srcId="{CA75FD2A-2DFD-4F6B-A457-6FC188C2D525}" destId="{9D733DD2-DB15-43E2-B3EC-E901E3D11431}" srcOrd="0" destOrd="0" presId="urn:microsoft.com/office/officeart/2005/8/layout/vList2"/>
    <dgm:cxn modelId="{9B98569B-C3C7-4CF6-9F94-97D1CE950874}" type="presOf" srcId="{732DDB7C-FDA5-4645-A1F0-BDF47501925F}" destId="{2576CEFD-91BD-4640-92EA-2740349C7E4A}" srcOrd="0" destOrd="0" presId="urn:microsoft.com/office/officeart/2005/8/layout/vList2"/>
    <dgm:cxn modelId="{56BCA0A2-4A28-43C4-AF3E-D7D01A81A6A7}" srcId="{732DDB7C-FDA5-4645-A1F0-BDF47501925F}" destId="{CDDDA28F-9E0D-4C78-B8B2-499FDA60B2D2}" srcOrd="0" destOrd="0" parTransId="{0EF05F47-25E4-4A3E-9970-076B9909DDDA}" sibTransId="{166768EE-FD7A-43A0-ADD0-2FC0B928DCF6}"/>
    <dgm:cxn modelId="{C4506C16-D675-46B0-89D1-AD77C8032204}" type="presOf" srcId="{A862503A-8FB4-4463-A83C-6F23FC36AA08}" destId="{9354AA34-114D-4478-8288-51A7DA15B36A}" srcOrd="0" destOrd="0" presId="urn:microsoft.com/office/officeart/2005/8/layout/vList2"/>
    <dgm:cxn modelId="{EB4C206D-69AE-4DE2-886E-31A67FAD6D26}" srcId="{CA75FD2A-2DFD-4F6B-A457-6FC188C2D525}" destId="{9C6BCFF1-DB4F-4638-BF14-D80745DDD8D0}" srcOrd="1" destOrd="0" parTransId="{F9DA0429-5FB9-4134-81A8-30233A4E9C1F}" sibTransId="{27E34787-3A0D-4097-A763-6EEDF1DC54B7}"/>
    <dgm:cxn modelId="{8D8EBE54-1C2E-4314-ACB6-8DDEF708338F}" type="presOf" srcId="{26637C77-31E5-42BA-85AA-221E086FEF39}" destId="{ABCA4295-0CF3-410B-8073-78C8E29312E0}" srcOrd="0" destOrd="0" presId="urn:microsoft.com/office/officeart/2005/8/layout/vList2"/>
    <dgm:cxn modelId="{731F6B0E-5DBE-4122-BD07-7A1F8EA7B061}" srcId="{732DDB7C-FDA5-4645-A1F0-BDF47501925F}" destId="{1B6E2794-97CE-44DA-B0CB-DDEEB7EEED13}" srcOrd="1" destOrd="0" parTransId="{D8E0FBC9-B4D1-41A7-80C5-6C09039EB86E}" sibTransId="{66A59CF1-FA4E-400D-A445-EF24ACE79591}"/>
    <dgm:cxn modelId="{28DB8EDF-F2E5-45E9-890A-1E30F28AB2C2}" type="presOf" srcId="{CDDDA28F-9E0D-4C78-B8B2-499FDA60B2D2}" destId="{8B1E1615-802A-4929-B4D5-FF64A5260C5F}" srcOrd="0" destOrd="0" presId="urn:microsoft.com/office/officeart/2005/8/layout/vList2"/>
    <dgm:cxn modelId="{C2C84098-2D8B-437E-B505-BA451F3C7080}" srcId="{26637C77-31E5-42BA-85AA-221E086FEF39}" destId="{CA75FD2A-2DFD-4F6B-A457-6FC188C2D525}" srcOrd="1" destOrd="0" parTransId="{43DC3951-E68F-4D0E-9CAB-CCCB68EB97E3}" sibTransId="{53DA3428-5A57-4827-AF6C-BDF9C027788D}"/>
    <dgm:cxn modelId="{CFE5218B-495F-4663-A8A1-9114C0E0902F}" srcId="{26637C77-31E5-42BA-85AA-221E086FEF39}" destId="{732DDB7C-FDA5-4645-A1F0-BDF47501925F}" srcOrd="0" destOrd="0" parTransId="{76977C2C-74A0-4CAB-BD29-8930DC7BED89}" sibTransId="{27AF8AA6-9743-4033-A456-1126F5E0B801}"/>
    <dgm:cxn modelId="{F243E6F5-F7A9-4AFD-9703-CA0D6E330E00}" type="presOf" srcId="{9C6BCFF1-DB4F-4638-BF14-D80745DDD8D0}" destId="{9354AA34-114D-4478-8288-51A7DA15B36A}" srcOrd="0" destOrd="1" presId="urn:microsoft.com/office/officeart/2005/8/layout/vList2"/>
    <dgm:cxn modelId="{F2570FC0-97D8-4912-AAD9-924271EAAFF4}" type="presParOf" srcId="{ABCA4295-0CF3-410B-8073-78C8E29312E0}" destId="{2576CEFD-91BD-4640-92EA-2740349C7E4A}" srcOrd="0" destOrd="0" presId="urn:microsoft.com/office/officeart/2005/8/layout/vList2"/>
    <dgm:cxn modelId="{0070BB66-4AB0-4B1B-8BA0-A3301025A497}" type="presParOf" srcId="{ABCA4295-0CF3-410B-8073-78C8E29312E0}" destId="{8B1E1615-802A-4929-B4D5-FF64A5260C5F}" srcOrd="1" destOrd="0" presId="urn:microsoft.com/office/officeart/2005/8/layout/vList2"/>
    <dgm:cxn modelId="{9C3ED5C3-0D4C-4458-AAD8-54D45F35E30E}" type="presParOf" srcId="{ABCA4295-0CF3-410B-8073-78C8E29312E0}" destId="{9D733DD2-DB15-43E2-B3EC-E901E3D11431}" srcOrd="2" destOrd="0" presId="urn:microsoft.com/office/officeart/2005/8/layout/vList2"/>
    <dgm:cxn modelId="{F3258321-D635-426B-8CE9-29865232ED7D}" type="presParOf" srcId="{ABCA4295-0CF3-410B-8073-78C8E29312E0}" destId="{9354AA34-114D-4478-8288-51A7DA15B3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637C77-31E5-42BA-85AA-221E086FEF3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732DDB7C-FDA5-4645-A1F0-BDF47501925F}">
      <dgm:prSet phldrT="[Texto]"/>
      <dgm:spPr/>
      <dgm:t>
        <a:bodyPr/>
        <a:lstStyle/>
        <a:p>
          <a:r>
            <a:rPr lang="es-ES" b="1" dirty="0" smtClean="0">
              <a:latin typeface="Calibri" pitchFamily="34" charset="0"/>
              <a:cs typeface="Calibri" pitchFamily="34" charset="0"/>
            </a:rPr>
            <a:t>Problemas</a:t>
          </a:r>
          <a:endParaRPr lang="es-CO" b="1" dirty="0">
            <a:latin typeface="Calibri" pitchFamily="34" charset="0"/>
            <a:cs typeface="Calibri" pitchFamily="34" charset="0"/>
          </a:endParaRPr>
        </a:p>
      </dgm:t>
    </dgm:pt>
    <dgm:pt modelId="{76977C2C-74A0-4CAB-BD29-8930DC7BED89}" type="parTrans" cxnId="{CFE5218B-495F-4663-A8A1-9114C0E0902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27AF8AA6-9743-4033-A456-1126F5E0B801}" type="sibTrans" cxnId="{CFE5218B-495F-4663-A8A1-9114C0E0902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CDDDA28F-9E0D-4C78-B8B2-499FDA60B2D2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Especificación insuficiente de la arquitectura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0EF05F47-25E4-4A3E-9970-076B9909DDDA}" type="parTrans" cxnId="{56BCA0A2-4A28-43C4-AF3E-D7D01A81A6A7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166768EE-FD7A-43A0-ADD0-2FC0B928DCF6}" type="sibTrans" cxnId="{56BCA0A2-4A28-43C4-AF3E-D7D01A81A6A7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CA75FD2A-2DFD-4F6B-A457-6FC188C2D525}">
      <dgm:prSet phldrT="[Texto]"/>
      <dgm:spPr/>
      <dgm:t>
        <a:bodyPr/>
        <a:lstStyle/>
        <a:p>
          <a:r>
            <a:rPr lang="es-CO" b="1" dirty="0" smtClean="0">
              <a:latin typeface="Calibri" pitchFamily="34" charset="0"/>
              <a:cs typeface="Calibri" pitchFamily="34" charset="0"/>
            </a:rPr>
            <a:t>Oportunidades de mejora</a:t>
          </a:r>
          <a:endParaRPr lang="es-CO" b="1" dirty="0">
            <a:latin typeface="Calibri" pitchFamily="34" charset="0"/>
            <a:cs typeface="Calibri" pitchFamily="34" charset="0"/>
          </a:endParaRPr>
        </a:p>
      </dgm:t>
    </dgm:pt>
    <dgm:pt modelId="{43DC3951-E68F-4D0E-9CAB-CCCB68EB97E3}" type="parTrans" cxnId="{C2C84098-2D8B-437E-B505-BA451F3C7080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53DA3428-5A57-4827-AF6C-BDF9C027788D}" type="sibTrans" cxnId="{C2C84098-2D8B-437E-B505-BA451F3C7080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A862503A-8FB4-4463-A83C-6F23FC36AA08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Considerar dentro del proyecto incluir la retroalimentación de la arquitectura empresarial dentro de las actividades de implementación.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28714A59-F9A4-4407-B09B-B0D6941EAB13}" type="parTrans" cxnId="{DBDCBACA-76C6-4A63-8E05-869BA2B680E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00B08CBC-A1ED-47BD-A520-E8A1981951EE}" type="sibTrans" cxnId="{DBDCBACA-76C6-4A63-8E05-869BA2B680E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1B6E2794-97CE-44DA-B0CB-DDEEB7EEED13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La documentación de la arquitectura no refleja todas las decisiones arquitecturales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D8E0FBC9-B4D1-41A7-80C5-6C09039EB86E}" type="parTrans" cxnId="{731F6B0E-5DBE-4122-BD07-7A1F8EA7B061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66A59CF1-FA4E-400D-A445-EF24ACE79591}" type="sibTrans" cxnId="{731F6B0E-5DBE-4122-BD07-7A1F8EA7B061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9C6BCFF1-DB4F-4638-BF14-D80745DDD8D0}">
      <dgm:prSet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Mejorar la documentación del </a:t>
          </a:r>
          <a:r>
            <a:rPr lang="es-CO" dirty="0" err="1" smtClean="0">
              <a:latin typeface="Calibri" pitchFamily="34" charset="0"/>
              <a:cs typeface="Calibri" pitchFamily="34" charset="0"/>
            </a:rPr>
            <a:t>To</a:t>
          </a:r>
          <a:r>
            <a:rPr lang="es-CO" dirty="0" smtClean="0">
              <a:latin typeface="Calibri" pitchFamily="34" charset="0"/>
              <a:cs typeface="Calibri" pitchFamily="34" charset="0"/>
            </a:rPr>
            <a:t>-Be de manera que refleje las razones de las decisiones arquitecturales.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F9DA0429-5FB9-4134-81A8-30233A4E9C1F}" type="parTrans" cxnId="{EB4C206D-69AE-4DE2-886E-31A67FAD6D26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27E34787-3A0D-4097-A763-6EEDF1DC54B7}" type="sibTrans" cxnId="{EB4C206D-69AE-4DE2-886E-31A67FAD6D26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ABCA4295-0CF3-410B-8073-78C8E29312E0}" type="pres">
      <dgm:prSet presAssocID="{26637C77-31E5-42BA-85AA-221E086FEF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2576CEFD-91BD-4640-92EA-2740349C7E4A}" type="pres">
      <dgm:prSet presAssocID="{732DDB7C-FDA5-4645-A1F0-BDF47501925F}" presName="parentText" presStyleLbl="node1" presStyleIdx="0" presStyleCnt="2" custLinFactNeighborX="-51250" custLinFactNeighborY="-302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B1E1615-802A-4929-B4D5-FF64A5260C5F}" type="pres">
      <dgm:prSet presAssocID="{732DDB7C-FDA5-4645-A1F0-BDF4750192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D733DD2-DB15-43E2-B3EC-E901E3D11431}" type="pres">
      <dgm:prSet presAssocID="{CA75FD2A-2DFD-4F6B-A457-6FC188C2D52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354AA34-114D-4478-8288-51A7DA15B36A}" type="pres">
      <dgm:prSet presAssocID="{CA75FD2A-2DFD-4F6B-A457-6FC188C2D52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49EE87DC-9C3E-468E-ACB7-154D2FABAC2C}" type="presOf" srcId="{9C6BCFF1-DB4F-4638-BF14-D80745DDD8D0}" destId="{9354AA34-114D-4478-8288-51A7DA15B36A}" srcOrd="0" destOrd="1" presId="urn:microsoft.com/office/officeart/2005/8/layout/vList2"/>
    <dgm:cxn modelId="{FB1B888B-33FA-466B-A6C6-C30135DBBEF7}" type="presOf" srcId="{CA75FD2A-2DFD-4F6B-A457-6FC188C2D525}" destId="{9D733DD2-DB15-43E2-B3EC-E901E3D11431}" srcOrd="0" destOrd="0" presId="urn:microsoft.com/office/officeart/2005/8/layout/vList2"/>
    <dgm:cxn modelId="{9BCCCD0C-AFD8-490A-9E7C-83F2670755BA}" type="presOf" srcId="{26637C77-31E5-42BA-85AA-221E086FEF39}" destId="{ABCA4295-0CF3-410B-8073-78C8E29312E0}" srcOrd="0" destOrd="0" presId="urn:microsoft.com/office/officeart/2005/8/layout/vList2"/>
    <dgm:cxn modelId="{580EC9FF-F51F-4678-9BAE-70F55B1E1B42}" type="presOf" srcId="{732DDB7C-FDA5-4645-A1F0-BDF47501925F}" destId="{2576CEFD-91BD-4640-92EA-2740349C7E4A}" srcOrd="0" destOrd="0" presId="urn:microsoft.com/office/officeart/2005/8/layout/vList2"/>
    <dgm:cxn modelId="{DBDCBACA-76C6-4A63-8E05-869BA2B680EF}" srcId="{CA75FD2A-2DFD-4F6B-A457-6FC188C2D525}" destId="{A862503A-8FB4-4463-A83C-6F23FC36AA08}" srcOrd="0" destOrd="0" parTransId="{28714A59-F9A4-4407-B09B-B0D6941EAB13}" sibTransId="{00B08CBC-A1ED-47BD-A520-E8A1981951EE}"/>
    <dgm:cxn modelId="{5083DC08-DFA5-4E31-BDD3-592DDD33CE10}" type="presOf" srcId="{A862503A-8FB4-4463-A83C-6F23FC36AA08}" destId="{9354AA34-114D-4478-8288-51A7DA15B36A}" srcOrd="0" destOrd="0" presId="urn:microsoft.com/office/officeart/2005/8/layout/vList2"/>
    <dgm:cxn modelId="{738EA19A-8502-4ACB-966B-A3E131F1CA39}" type="presOf" srcId="{CDDDA28F-9E0D-4C78-B8B2-499FDA60B2D2}" destId="{8B1E1615-802A-4929-B4D5-FF64A5260C5F}" srcOrd="0" destOrd="0" presId="urn:microsoft.com/office/officeart/2005/8/layout/vList2"/>
    <dgm:cxn modelId="{56BCA0A2-4A28-43C4-AF3E-D7D01A81A6A7}" srcId="{732DDB7C-FDA5-4645-A1F0-BDF47501925F}" destId="{CDDDA28F-9E0D-4C78-B8B2-499FDA60B2D2}" srcOrd="0" destOrd="0" parTransId="{0EF05F47-25E4-4A3E-9970-076B9909DDDA}" sibTransId="{166768EE-FD7A-43A0-ADD0-2FC0B928DCF6}"/>
    <dgm:cxn modelId="{EB4C206D-69AE-4DE2-886E-31A67FAD6D26}" srcId="{CA75FD2A-2DFD-4F6B-A457-6FC188C2D525}" destId="{9C6BCFF1-DB4F-4638-BF14-D80745DDD8D0}" srcOrd="1" destOrd="0" parTransId="{F9DA0429-5FB9-4134-81A8-30233A4E9C1F}" sibTransId="{27E34787-3A0D-4097-A763-6EEDF1DC54B7}"/>
    <dgm:cxn modelId="{731F6B0E-5DBE-4122-BD07-7A1F8EA7B061}" srcId="{732DDB7C-FDA5-4645-A1F0-BDF47501925F}" destId="{1B6E2794-97CE-44DA-B0CB-DDEEB7EEED13}" srcOrd="1" destOrd="0" parTransId="{D8E0FBC9-B4D1-41A7-80C5-6C09039EB86E}" sibTransId="{66A59CF1-FA4E-400D-A445-EF24ACE79591}"/>
    <dgm:cxn modelId="{26400B99-FE75-430C-ACF0-CD02BC941066}" type="presOf" srcId="{1B6E2794-97CE-44DA-B0CB-DDEEB7EEED13}" destId="{8B1E1615-802A-4929-B4D5-FF64A5260C5F}" srcOrd="0" destOrd="1" presId="urn:microsoft.com/office/officeart/2005/8/layout/vList2"/>
    <dgm:cxn modelId="{C2C84098-2D8B-437E-B505-BA451F3C7080}" srcId="{26637C77-31E5-42BA-85AA-221E086FEF39}" destId="{CA75FD2A-2DFD-4F6B-A457-6FC188C2D525}" srcOrd="1" destOrd="0" parTransId="{43DC3951-E68F-4D0E-9CAB-CCCB68EB97E3}" sibTransId="{53DA3428-5A57-4827-AF6C-BDF9C027788D}"/>
    <dgm:cxn modelId="{CFE5218B-495F-4663-A8A1-9114C0E0902F}" srcId="{26637C77-31E5-42BA-85AA-221E086FEF39}" destId="{732DDB7C-FDA5-4645-A1F0-BDF47501925F}" srcOrd="0" destOrd="0" parTransId="{76977C2C-74A0-4CAB-BD29-8930DC7BED89}" sibTransId="{27AF8AA6-9743-4033-A456-1126F5E0B801}"/>
    <dgm:cxn modelId="{51384BBE-8A5E-432A-9553-2E0E33B56769}" type="presParOf" srcId="{ABCA4295-0CF3-410B-8073-78C8E29312E0}" destId="{2576CEFD-91BD-4640-92EA-2740349C7E4A}" srcOrd="0" destOrd="0" presId="urn:microsoft.com/office/officeart/2005/8/layout/vList2"/>
    <dgm:cxn modelId="{ECC4924E-F994-4472-BD2B-2E7167EF479C}" type="presParOf" srcId="{ABCA4295-0CF3-410B-8073-78C8E29312E0}" destId="{8B1E1615-802A-4929-B4D5-FF64A5260C5F}" srcOrd="1" destOrd="0" presId="urn:microsoft.com/office/officeart/2005/8/layout/vList2"/>
    <dgm:cxn modelId="{EEEBDE0C-8C17-41CA-AD70-95FBA5380003}" type="presParOf" srcId="{ABCA4295-0CF3-410B-8073-78C8E29312E0}" destId="{9D733DD2-DB15-43E2-B3EC-E901E3D11431}" srcOrd="2" destOrd="0" presId="urn:microsoft.com/office/officeart/2005/8/layout/vList2"/>
    <dgm:cxn modelId="{890A95DB-EF3B-4E96-B9BC-479C3BC74DCF}" type="presParOf" srcId="{ABCA4295-0CF3-410B-8073-78C8E29312E0}" destId="{9354AA34-114D-4478-8288-51A7DA15B3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637C77-31E5-42BA-85AA-221E086FEF3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732DDB7C-FDA5-4645-A1F0-BDF47501925F}">
      <dgm:prSet phldrT="[Texto]"/>
      <dgm:spPr/>
      <dgm:t>
        <a:bodyPr/>
        <a:lstStyle/>
        <a:p>
          <a:r>
            <a:rPr lang="es-ES" b="1" dirty="0" smtClean="0">
              <a:latin typeface="Calibri" pitchFamily="34" charset="0"/>
              <a:cs typeface="Calibri" pitchFamily="34" charset="0"/>
            </a:rPr>
            <a:t>Problemas</a:t>
          </a:r>
          <a:endParaRPr lang="es-CO" b="1" dirty="0">
            <a:latin typeface="Calibri" pitchFamily="34" charset="0"/>
            <a:cs typeface="Calibri" pitchFamily="34" charset="0"/>
          </a:endParaRPr>
        </a:p>
      </dgm:t>
    </dgm:pt>
    <dgm:pt modelId="{76977C2C-74A0-4CAB-BD29-8930DC7BED89}" type="parTrans" cxnId="{CFE5218B-495F-4663-A8A1-9114C0E0902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27AF8AA6-9743-4033-A456-1126F5E0B801}" type="sibTrans" cxnId="{CFE5218B-495F-4663-A8A1-9114C0E0902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CDDDA28F-9E0D-4C78-B8B2-499FDA60B2D2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Usuario final fuera del proceso de desarrollo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0EF05F47-25E4-4A3E-9970-076B9909DDDA}" type="parTrans" cxnId="{56BCA0A2-4A28-43C4-AF3E-D7D01A81A6A7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166768EE-FD7A-43A0-ADD0-2FC0B928DCF6}" type="sibTrans" cxnId="{56BCA0A2-4A28-43C4-AF3E-D7D01A81A6A7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CA75FD2A-2DFD-4F6B-A457-6FC188C2D525}">
      <dgm:prSet phldrT="[Texto]"/>
      <dgm:spPr/>
      <dgm:t>
        <a:bodyPr/>
        <a:lstStyle/>
        <a:p>
          <a:r>
            <a:rPr lang="es-CO" b="1" dirty="0" smtClean="0">
              <a:latin typeface="Calibri" pitchFamily="34" charset="0"/>
              <a:cs typeface="Calibri" pitchFamily="34" charset="0"/>
            </a:rPr>
            <a:t>Oportunidades de mejora</a:t>
          </a:r>
          <a:endParaRPr lang="es-CO" b="1" dirty="0">
            <a:latin typeface="Calibri" pitchFamily="34" charset="0"/>
            <a:cs typeface="Calibri" pitchFamily="34" charset="0"/>
          </a:endParaRPr>
        </a:p>
      </dgm:t>
    </dgm:pt>
    <dgm:pt modelId="{43DC3951-E68F-4D0E-9CAB-CCCB68EB97E3}" type="parTrans" cxnId="{C2C84098-2D8B-437E-B505-BA451F3C7080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53DA3428-5A57-4827-AF6C-BDF9C027788D}" type="sibTrans" cxnId="{C2C84098-2D8B-437E-B505-BA451F3C7080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A862503A-8FB4-4463-A83C-6F23FC36AA08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Reuniones más frecuentes con profesores y monitores responsables de asesoría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28714A59-F9A4-4407-B09B-B0D6941EAB13}" type="parTrans" cxnId="{DBDCBACA-76C6-4A63-8E05-869BA2B680E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00B08CBC-A1ED-47BD-A520-E8A1981951EE}" type="sibTrans" cxnId="{DBDCBACA-76C6-4A63-8E05-869BA2B680E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1B6E2794-97CE-44DA-B0CB-DDEEB7EEED13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Capacitación  insuficiente del personal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D8E0FBC9-B4D1-41A7-80C5-6C09039EB86E}" type="parTrans" cxnId="{731F6B0E-5DBE-4122-BD07-7A1F8EA7B061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66A59CF1-FA4E-400D-A445-EF24ACE79591}" type="sibTrans" cxnId="{731F6B0E-5DBE-4122-BD07-7A1F8EA7B061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1F7FB506-BE86-462F-829C-97A53F818C61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Maquina virtual restringida para desarrollo en equipo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83F819A8-0738-4A96-B6B9-8C268B3A5821}" type="parTrans" cxnId="{7C681DC9-788A-4CD5-B4E2-A77ACFEC9CD2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F2F39D2F-2471-4AFE-8EDC-EA2E946E7E97}" type="sibTrans" cxnId="{7C681DC9-788A-4CD5-B4E2-A77ACFEC9CD2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C91C98D2-1CE8-4E22-8105-75B9E7FA7411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Inconvenientes técnicos con las versiones de las herramientas disponibles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2E752150-8D95-4D81-8D31-14DD19E3989F}" type="parTrans" cxnId="{03168986-3E33-4CBB-9A66-0DE4C3B985DA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AC075D3E-6613-4ED2-9231-84FE94D3D549}" type="sibTrans" cxnId="{03168986-3E33-4CBB-9A66-0DE4C3B985DA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BDD35692-3581-477C-A5DC-1FD50CC489CE}">
      <dgm:prSet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 Una posible solución sería acordar unas sesiones de capacitación enfocadas a problemas reales.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52A0ACEB-30C3-4B8A-AE69-D548C1123F89}" type="parTrans" cxnId="{BD92BE3E-25E3-471C-A44C-37568C2EF6A9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33352E50-3D4E-437E-A48C-A453DB2FCEAE}" type="sibTrans" cxnId="{BD92BE3E-25E3-471C-A44C-37568C2EF6A9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07BEBE1A-4151-4CBD-813B-05133360B9C1}">
      <dgm:prSet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Comunicarse con los administradores del Centro de Computo con el fin de analizar que opciones hay disponibles para reducir esta clase de inconvenientes.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F3CEC6DF-4BF4-4D46-BD22-EA298F6F349F}" type="parTrans" cxnId="{318AB43F-9A7A-4DDD-B2A3-D1A8FFF6F665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54FD2946-1A18-405C-AF2C-7247D7A0F350}" type="sibTrans" cxnId="{318AB43F-9A7A-4DDD-B2A3-D1A8FFF6F665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4C8C18D2-9144-4440-9647-F5BAD78A6D8C}">
      <dgm:prSet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Contar con la especificación necesaria de las herramientas usadas.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7D492EA0-638D-4540-B366-3C3B3F3A7DDA}" type="sibTrans" cxnId="{38FA55D0-8A49-4EDE-96A8-F3CDBA46BD99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8B843885-4946-4FCA-A321-F4D4730A9191}" type="parTrans" cxnId="{38FA55D0-8A49-4EDE-96A8-F3CDBA46BD99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ABCA4295-0CF3-410B-8073-78C8E29312E0}" type="pres">
      <dgm:prSet presAssocID="{26637C77-31E5-42BA-85AA-221E086FEF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2576CEFD-91BD-4640-92EA-2740349C7E4A}" type="pres">
      <dgm:prSet presAssocID="{732DDB7C-FDA5-4645-A1F0-BDF47501925F}" presName="parentText" presStyleLbl="node1" presStyleIdx="0" presStyleCnt="2" custLinFactNeighborX="-51250" custLinFactNeighborY="-302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B1E1615-802A-4929-B4D5-FF64A5260C5F}" type="pres">
      <dgm:prSet presAssocID="{732DDB7C-FDA5-4645-A1F0-BDF4750192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D733DD2-DB15-43E2-B3EC-E901E3D11431}" type="pres">
      <dgm:prSet presAssocID="{CA75FD2A-2DFD-4F6B-A457-6FC188C2D52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354AA34-114D-4478-8288-51A7DA15B36A}" type="pres">
      <dgm:prSet presAssocID="{CA75FD2A-2DFD-4F6B-A457-6FC188C2D52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4129F022-070D-4E06-AF5C-9E7BB07A1320}" type="presOf" srcId="{A862503A-8FB4-4463-A83C-6F23FC36AA08}" destId="{9354AA34-114D-4478-8288-51A7DA15B36A}" srcOrd="0" destOrd="0" presId="urn:microsoft.com/office/officeart/2005/8/layout/vList2"/>
    <dgm:cxn modelId="{6B7EF8FB-12AE-4636-959C-D99543EB3A7A}" type="presOf" srcId="{CDDDA28F-9E0D-4C78-B8B2-499FDA60B2D2}" destId="{8B1E1615-802A-4929-B4D5-FF64A5260C5F}" srcOrd="0" destOrd="0" presId="urn:microsoft.com/office/officeart/2005/8/layout/vList2"/>
    <dgm:cxn modelId="{406B35A8-3D75-4B1E-A000-FE6C61791F47}" type="presOf" srcId="{732DDB7C-FDA5-4645-A1F0-BDF47501925F}" destId="{2576CEFD-91BD-4640-92EA-2740349C7E4A}" srcOrd="0" destOrd="0" presId="urn:microsoft.com/office/officeart/2005/8/layout/vList2"/>
    <dgm:cxn modelId="{DBDCBACA-76C6-4A63-8E05-869BA2B680EF}" srcId="{CA75FD2A-2DFD-4F6B-A457-6FC188C2D525}" destId="{A862503A-8FB4-4463-A83C-6F23FC36AA08}" srcOrd="0" destOrd="0" parTransId="{28714A59-F9A4-4407-B09B-B0D6941EAB13}" sibTransId="{00B08CBC-A1ED-47BD-A520-E8A1981951EE}"/>
    <dgm:cxn modelId="{F26F3416-8018-4D62-B66D-77A28C07407B}" type="presOf" srcId="{07BEBE1A-4151-4CBD-813B-05133360B9C1}" destId="{9354AA34-114D-4478-8288-51A7DA15B36A}" srcOrd="0" destOrd="2" presId="urn:microsoft.com/office/officeart/2005/8/layout/vList2"/>
    <dgm:cxn modelId="{E732E2B9-5584-47AB-91FA-4A31F9E91881}" type="presOf" srcId="{C91C98D2-1CE8-4E22-8105-75B9E7FA7411}" destId="{8B1E1615-802A-4929-B4D5-FF64A5260C5F}" srcOrd="0" destOrd="3" presId="urn:microsoft.com/office/officeart/2005/8/layout/vList2"/>
    <dgm:cxn modelId="{091D9FB0-66F5-432E-B104-0DB6483839D2}" type="presOf" srcId="{26637C77-31E5-42BA-85AA-221E086FEF39}" destId="{ABCA4295-0CF3-410B-8073-78C8E29312E0}" srcOrd="0" destOrd="0" presId="urn:microsoft.com/office/officeart/2005/8/layout/vList2"/>
    <dgm:cxn modelId="{56BCA0A2-4A28-43C4-AF3E-D7D01A81A6A7}" srcId="{732DDB7C-FDA5-4645-A1F0-BDF47501925F}" destId="{CDDDA28F-9E0D-4C78-B8B2-499FDA60B2D2}" srcOrd="0" destOrd="0" parTransId="{0EF05F47-25E4-4A3E-9970-076B9909DDDA}" sibTransId="{166768EE-FD7A-43A0-ADD0-2FC0B928DCF6}"/>
    <dgm:cxn modelId="{BD92BE3E-25E3-471C-A44C-37568C2EF6A9}" srcId="{CA75FD2A-2DFD-4F6B-A457-6FC188C2D525}" destId="{BDD35692-3581-477C-A5DC-1FD50CC489CE}" srcOrd="1" destOrd="0" parTransId="{52A0ACEB-30C3-4B8A-AE69-D548C1123F89}" sibTransId="{33352E50-3D4E-437E-A48C-A453DB2FCEAE}"/>
    <dgm:cxn modelId="{FC8F179B-3410-49AB-BFB5-CA395B3DA57E}" type="presOf" srcId="{1F7FB506-BE86-462F-829C-97A53F818C61}" destId="{8B1E1615-802A-4929-B4D5-FF64A5260C5F}" srcOrd="0" destOrd="2" presId="urn:microsoft.com/office/officeart/2005/8/layout/vList2"/>
    <dgm:cxn modelId="{45B374F0-1C9C-40AB-9F2D-C23FD75034C6}" type="presOf" srcId="{BDD35692-3581-477C-A5DC-1FD50CC489CE}" destId="{9354AA34-114D-4478-8288-51A7DA15B36A}" srcOrd="0" destOrd="1" presId="urn:microsoft.com/office/officeart/2005/8/layout/vList2"/>
    <dgm:cxn modelId="{DBAA42D9-E42A-4EE3-8E47-C7A551519607}" type="presOf" srcId="{4C8C18D2-9144-4440-9647-F5BAD78A6D8C}" destId="{9354AA34-114D-4478-8288-51A7DA15B36A}" srcOrd="0" destOrd="3" presId="urn:microsoft.com/office/officeart/2005/8/layout/vList2"/>
    <dgm:cxn modelId="{731F6B0E-5DBE-4122-BD07-7A1F8EA7B061}" srcId="{732DDB7C-FDA5-4645-A1F0-BDF47501925F}" destId="{1B6E2794-97CE-44DA-B0CB-DDEEB7EEED13}" srcOrd="1" destOrd="0" parTransId="{D8E0FBC9-B4D1-41A7-80C5-6C09039EB86E}" sibTransId="{66A59CF1-FA4E-400D-A445-EF24ACE79591}"/>
    <dgm:cxn modelId="{38FA55D0-8A49-4EDE-96A8-F3CDBA46BD99}" srcId="{CA75FD2A-2DFD-4F6B-A457-6FC188C2D525}" destId="{4C8C18D2-9144-4440-9647-F5BAD78A6D8C}" srcOrd="3" destOrd="0" parTransId="{8B843885-4946-4FCA-A321-F4D4730A9191}" sibTransId="{7D492EA0-638D-4540-B366-3C3B3F3A7DDA}"/>
    <dgm:cxn modelId="{318AB43F-9A7A-4DDD-B2A3-D1A8FFF6F665}" srcId="{CA75FD2A-2DFD-4F6B-A457-6FC188C2D525}" destId="{07BEBE1A-4151-4CBD-813B-05133360B9C1}" srcOrd="2" destOrd="0" parTransId="{F3CEC6DF-4BF4-4D46-BD22-EA298F6F349F}" sibTransId="{54FD2946-1A18-405C-AF2C-7247D7A0F350}"/>
    <dgm:cxn modelId="{7C681DC9-788A-4CD5-B4E2-A77ACFEC9CD2}" srcId="{732DDB7C-FDA5-4645-A1F0-BDF47501925F}" destId="{1F7FB506-BE86-462F-829C-97A53F818C61}" srcOrd="2" destOrd="0" parTransId="{83F819A8-0738-4A96-B6B9-8C268B3A5821}" sibTransId="{F2F39D2F-2471-4AFE-8EDC-EA2E946E7E97}"/>
    <dgm:cxn modelId="{03168986-3E33-4CBB-9A66-0DE4C3B985DA}" srcId="{732DDB7C-FDA5-4645-A1F0-BDF47501925F}" destId="{C91C98D2-1CE8-4E22-8105-75B9E7FA7411}" srcOrd="3" destOrd="0" parTransId="{2E752150-8D95-4D81-8D31-14DD19E3989F}" sibTransId="{AC075D3E-6613-4ED2-9231-84FE94D3D549}"/>
    <dgm:cxn modelId="{93CC47EB-3718-4B85-B8FC-C96EB773EF2F}" type="presOf" srcId="{CA75FD2A-2DFD-4F6B-A457-6FC188C2D525}" destId="{9D733DD2-DB15-43E2-B3EC-E901E3D11431}" srcOrd="0" destOrd="0" presId="urn:microsoft.com/office/officeart/2005/8/layout/vList2"/>
    <dgm:cxn modelId="{9D033D7D-E225-4A9D-A9F4-5533B01AB4ED}" type="presOf" srcId="{1B6E2794-97CE-44DA-B0CB-DDEEB7EEED13}" destId="{8B1E1615-802A-4929-B4D5-FF64A5260C5F}" srcOrd="0" destOrd="1" presId="urn:microsoft.com/office/officeart/2005/8/layout/vList2"/>
    <dgm:cxn modelId="{CFE5218B-495F-4663-A8A1-9114C0E0902F}" srcId="{26637C77-31E5-42BA-85AA-221E086FEF39}" destId="{732DDB7C-FDA5-4645-A1F0-BDF47501925F}" srcOrd="0" destOrd="0" parTransId="{76977C2C-74A0-4CAB-BD29-8930DC7BED89}" sibTransId="{27AF8AA6-9743-4033-A456-1126F5E0B801}"/>
    <dgm:cxn modelId="{C2C84098-2D8B-437E-B505-BA451F3C7080}" srcId="{26637C77-31E5-42BA-85AA-221E086FEF39}" destId="{CA75FD2A-2DFD-4F6B-A457-6FC188C2D525}" srcOrd="1" destOrd="0" parTransId="{43DC3951-E68F-4D0E-9CAB-CCCB68EB97E3}" sibTransId="{53DA3428-5A57-4827-AF6C-BDF9C027788D}"/>
    <dgm:cxn modelId="{93211468-66E5-4DCE-B169-C3F1222D30AA}" type="presParOf" srcId="{ABCA4295-0CF3-410B-8073-78C8E29312E0}" destId="{2576CEFD-91BD-4640-92EA-2740349C7E4A}" srcOrd="0" destOrd="0" presId="urn:microsoft.com/office/officeart/2005/8/layout/vList2"/>
    <dgm:cxn modelId="{B60E8735-EC04-47D2-9C54-C9F16E13FAD3}" type="presParOf" srcId="{ABCA4295-0CF3-410B-8073-78C8E29312E0}" destId="{8B1E1615-802A-4929-B4D5-FF64A5260C5F}" srcOrd="1" destOrd="0" presId="urn:microsoft.com/office/officeart/2005/8/layout/vList2"/>
    <dgm:cxn modelId="{FFC55A13-1B72-4E89-955C-7B4EE18BF03C}" type="presParOf" srcId="{ABCA4295-0CF3-410B-8073-78C8E29312E0}" destId="{9D733DD2-DB15-43E2-B3EC-E901E3D11431}" srcOrd="2" destOrd="0" presId="urn:microsoft.com/office/officeart/2005/8/layout/vList2"/>
    <dgm:cxn modelId="{86A64EE2-E459-45DD-88C4-925478C7EF7A}" type="presParOf" srcId="{ABCA4295-0CF3-410B-8073-78C8E29312E0}" destId="{9354AA34-114D-4478-8288-51A7DA15B3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637C77-31E5-42BA-85AA-221E086FEF3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732DDB7C-FDA5-4645-A1F0-BDF47501925F}">
      <dgm:prSet phldrT="[Texto]"/>
      <dgm:spPr/>
      <dgm:t>
        <a:bodyPr/>
        <a:lstStyle/>
        <a:p>
          <a:r>
            <a:rPr lang="es-ES" b="1" dirty="0" smtClean="0">
              <a:latin typeface="Calibri" pitchFamily="34" charset="0"/>
              <a:cs typeface="Calibri" pitchFamily="34" charset="0"/>
            </a:rPr>
            <a:t>Problemas</a:t>
          </a:r>
          <a:endParaRPr lang="es-CO" b="1" dirty="0">
            <a:latin typeface="Calibri" pitchFamily="34" charset="0"/>
            <a:cs typeface="Calibri" pitchFamily="34" charset="0"/>
          </a:endParaRPr>
        </a:p>
      </dgm:t>
    </dgm:pt>
    <dgm:pt modelId="{76977C2C-74A0-4CAB-BD29-8930DC7BED89}" type="parTrans" cxnId="{CFE5218B-495F-4663-A8A1-9114C0E0902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27AF8AA6-9743-4033-A456-1126F5E0B801}" type="sibTrans" cxnId="{CFE5218B-495F-4663-A8A1-9114C0E0902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CDDDA28F-9E0D-4C78-B8B2-499FDA60B2D2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Pruebas existentes en MPLA As-</a:t>
          </a:r>
          <a:r>
            <a:rPr lang="es-CO" dirty="0" err="1" smtClean="0">
              <a:latin typeface="Calibri" pitchFamily="34" charset="0"/>
              <a:cs typeface="Calibri" pitchFamily="34" charset="0"/>
            </a:rPr>
            <a:t>Is</a:t>
          </a:r>
          <a:r>
            <a:rPr lang="es-CO" dirty="0" smtClean="0">
              <a:latin typeface="Calibri" pitchFamily="34" charset="0"/>
              <a:cs typeface="Calibri" pitchFamily="34" charset="0"/>
            </a:rPr>
            <a:t> mal desarrolladas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0EF05F47-25E4-4A3E-9970-076B9909DDDA}" type="parTrans" cxnId="{56BCA0A2-4A28-43C4-AF3E-D7D01A81A6A7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166768EE-FD7A-43A0-ADD0-2FC0B928DCF6}" type="sibTrans" cxnId="{56BCA0A2-4A28-43C4-AF3E-D7D01A81A6A7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CA75FD2A-2DFD-4F6B-A457-6FC188C2D525}">
      <dgm:prSet phldrT="[Texto]"/>
      <dgm:spPr/>
      <dgm:t>
        <a:bodyPr/>
        <a:lstStyle/>
        <a:p>
          <a:r>
            <a:rPr lang="es-CO" b="1" dirty="0" smtClean="0">
              <a:latin typeface="Calibri" pitchFamily="34" charset="0"/>
              <a:cs typeface="Calibri" pitchFamily="34" charset="0"/>
            </a:rPr>
            <a:t>Oportunidades de mejora</a:t>
          </a:r>
          <a:endParaRPr lang="es-CO" b="1" dirty="0">
            <a:latin typeface="Calibri" pitchFamily="34" charset="0"/>
            <a:cs typeface="Calibri" pitchFamily="34" charset="0"/>
          </a:endParaRPr>
        </a:p>
      </dgm:t>
    </dgm:pt>
    <dgm:pt modelId="{43DC3951-E68F-4D0E-9CAB-CCCB68EB97E3}" type="parTrans" cxnId="{C2C84098-2D8B-437E-B505-BA451F3C7080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53DA3428-5A57-4827-AF6C-BDF9C027788D}" type="sibTrans" cxnId="{C2C84098-2D8B-437E-B505-BA451F3C7080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A862503A-8FB4-4463-A83C-6F23FC36AA08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Realizar una revisión exhaustiva del código entregado de manera que se pudieran detectar la mayor cantidad de defectos.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28714A59-F9A4-4407-B09B-B0D6941EAB13}" type="parTrans" cxnId="{DBDCBACA-76C6-4A63-8E05-869BA2B680E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00B08CBC-A1ED-47BD-A520-E8A1981951EE}" type="sibTrans" cxnId="{DBDCBACA-76C6-4A63-8E05-869BA2B680E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1B6E2794-97CE-44DA-B0CB-DDEEB7EEED13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No existencia de pruebas de integración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D8E0FBC9-B4D1-41A7-80C5-6C09039EB86E}" type="parTrans" cxnId="{731F6B0E-5DBE-4122-BD07-7A1F8EA7B061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66A59CF1-FA4E-400D-A445-EF24ACE79591}" type="sibTrans" cxnId="{731F6B0E-5DBE-4122-BD07-7A1F8EA7B061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BDD35692-3581-477C-A5DC-1FD50CC489CE}">
      <dgm:prSet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 Incluir pruebas con todo el escenario durante el desarrollo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52A0ACEB-30C3-4B8A-AE69-D548C1123F89}" type="parTrans" cxnId="{BD92BE3E-25E3-471C-A44C-37568C2EF6A9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33352E50-3D4E-437E-A48C-A453DB2FCEAE}" type="sibTrans" cxnId="{BD92BE3E-25E3-471C-A44C-37568C2EF6A9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ABCA4295-0CF3-410B-8073-78C8E29312E0}" type="pres">
      <dgm:prSet presAssocID="{26637C77-31E5-42BA-85AA-221E086FEF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2576CEFD-91BD-4640-92EA-2740349C7E4A}" type="pres">
      <dgm:prSet presAssocID="{732DDB7C-FDA5-4645-A1F0-BDF47501925F}" presName="parentText" presStyleLbl="node1" presStyleIdx="0" presStyleCnt="2" custLinFactNeighborX="-51250" custLinFactNeighborY="-302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B1E1615-802A-4929-B4D5-FF64A5260C5F}" type="pres">
      <dgm:prSet presAssocID="{732DDB7C-FDA5-4645-A1F0-BDF4750192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D733DD2-DB15-43E2-B3EC-E901E3D11431}" type="pres">
      <dgm:prSet presAssocID="{CA75FD2A-2DFD-4F6B-A457-6FC188C2D52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354AA34-114D-4478-8288-51A7DA15B36A}" type="pres">
      <dgm:prSet presAssocID="{CA75FD2A-2DFD-4F6B-A457-6FC188C2D52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8582C94-31C5-4405-ADC6-2A4FE50EFC8A}" type="presOf" srcId="{1B6E2794-97CE-44DA-B0CB-DDEEB7EEED13}" destId="{8B1E1615-802A-4929-B4D5-FF64A5260C5F}" srcOrd="0" destOrd="1" presId="urn:microsoft.com/office/officeart/2005/8/layout/vList2"/>
    <dgm:cxn modelId="{364930E2-9D8A-46DC-B848-EE564676AF9C}" type="presOf" srcId="{BDD35692-3581-477C-A5DC-1FD50CC489CE}" destId="{9354AA34-114D-4478-8288-51A7DA15B36A}" srcOrd="0" destOrd="1" presId="urn:microsoft.com/office/officeart/2005/8/layout/vList2"/>
    <dgm:cxn modelId="{AD865FA6-A234-4E6D-B0B7-832891E2C4C7}" type="presOf" srcId="{A862503A-8FB4-4463-A83C-6F23FC36AA08}" destId="{9354AA34-114D-4478-8288-51A7DA15B36A}" srcOrd="0" destOrd="0" presId="urn:microsoft.com/office/officeart/2005/8/layout/vList2"/>
    <dgm:cxn modelId="{DBDCBACA-76C6-4A63-8E05-869BA2B680EF}" srcId="{CA75FD2A-2DFD-4F6B-A457-6FC188C2D525}" destId="{A862503A-8FB4-4463-A83C-6F23FC36AA08}" srcOrd="0" destOrd="0" parTransId="{28714A59-F9A4-4407-B09B-B0D6941EAB13}" sibTransId="{00B08CBC-A1ED-47BD-A520-E8A1981951EE}"/>
    <dgm:cxn modelId="{2CD599C1-1F22-4A18-AB94-410954CF857F}" type="presOf" srcId="{732DDB7C-FDA5-4645-A1F0-BDF47501925F}" destId="{2576CEFD-91BD-4640-92EA-2740349C7E4A}" srcOrd="0" destOrd="0" presId="urn:microsoft.com/office/officeart/2005/8/layout/vList2"/>
    <dgm:cxn modelId="{56BCA0A2-4A28-43C4-AF3E-D7D01A81A6A7}" srcId="{732DDB7C-FDA5-4645-A1F0-BDF47501925F}" destId="{CDDDA28F-9E0D-4C78-B8B2-499FDA60B2D2}" srcOrd="0" destOrd="0" parTransId="{0EF05F47-25E4-4A3E-9970-076B9909DDDA}" sibTransId="{166768EE-FD7A-43A0-ADD0-2FC0B928DCF6}"/>
    <dgm:cxn modelId="{BD92BE3E-25E3-471C-A44C-37568C2EF6A9}" srcId="{CA75FD2A-2DFD-4F6B-A457-6FC188C2D525}" destId="{BDD35692-3581-477C-A5DC-1FD50CC489CE}" srcOrd="1" destOrd="0" parTransId="{52A0ACEB-30C3-4B8A-AE69-D548C1123F89}" sibTransId="{33352E50-3D4E-437E-A48C-A453DB2FCEAE}"/>
    <dgm:cxn modelId="{9AB50AE0-EAC0-4040-BD07-ED2D1E8B23E7}" type="presOf" srcId="{CDDDA28F-9E0D-4C78-B8B2-499FDA60B2D2}" destId="{8B1E1615-802A-4929-B4D5-FF64A5260C5F}" srcOrd="0" destOrd="0" presId="urn:microsoft.com/office/officeart/2005/8/layout/vList2"/>
    <dgm:cxn modelId="{731F6B0E-5DBE-4122-BD07-7A1F8EA7B061}" srcId="{732DDB7C-FDA5-4645-A1F0-BDF47501925F}" destId="{1B6E2794-97CE-44DA-B0CB-DDEEB7EEED13}" srcOrd="1" destOrd="0" parTransId="{D8E0FBC9-B4D1-41A7-80C5-6C09039EB86E}" sibTransId="{66A59CF1-FA4E-400D-A445-EF24ACE79591}"/>
    <dgm:cxn modelId="{629F8320-8B3D-4146-BFD4-FB8C6AF2163C}" type="presOf" srcId="{26637C77-31E5-42BA-85AA-221E086FEF39}" destId="{ABCA4295-0CF3-410B-8073-78C8E29312E0}" srcOrd="0" destOrd="0" presId="urn:microsoft.com/office/officeart/2005/8/layout/vList2"/>
    <dgm:cxn modelId="{B86E81CE-3B7C-4724-A82B-7791C413B690}" type="presOf" srcId="{CA75FD2A-2DFD-4F6B-A457-6FC188C2D525}" destId="{9D733DD2-DB15-43E2-B3EC-E901E3D11431}" srcOrd="0" destOrd="0" presId="urn:microsoft.com/office/officeart/2005/8/layout/vList2"/>
    <dgm:cxn modelId="{C2C84098-2D8B-437E-B505-BA451F3C7080}" srcId="{26637C77-31E5-42BA-85AA-221E086FEF39}" destId="{CA75FD2A-2DFD-4F6B-A457-6FC188C2D525}" srcOrd="1" destOrd="0" parTransId="{43DC3951-E68F-4D0E-9CAB-CCCB68EB97E3}" sibTransId="{53DA3428-5A57-4827-AF6C-BDF9C027788D}"/>
    <dgm:cxn modelId="{CFE5218B-495F-4663-A8A1-9114C0E0902F}" srcId="{26637C77-31E5-42BA-85AA-221E086FEF39}" destId="{732DDB7C-FDA5-4645-A1F0-BDF47501925F}" srcOrd="0" destOrd="0" parTransId="{76977C2C-74A0-4CAB-BD29-8930DC7BED89}" sibTransId="{27AF8AA6-9743-4033-A456-1126F5E0B801}"/>
    <dgm:cxn modelId="{64B8FBD3-B86D-41B5-8CF0-AA7D5268B97B}" type="presParOf" srcId="{ABCA4295-0CF3-410B-8073-78C8E29312E0}" destId="{2576CEFD-91BD-4640-92EA-2740349C7E4A}" srcOrd="0" destOrd="0" presId="urn:microsoft.com/office/officeart/2005/8/layout/vList2"/>
    <dgm:cxn modelId="{55A81218-2382-469A-86DE-30A399903017}" type="presParOf" srcId="{ABCA4295-0CF3-410B-8073-78C8E29312E0}" destId="{8B1E1615-802A-4929-B4D5-FF64A5260C5F}" srcOrd="1" destOrd="0" presId="urn:microsoft.com/office/officeart/2005/8/layout/vList2"/>
    <dgm:cxn modelId="{98A4997B-9527-4006-A3EB-08C158B913D1}" type="presParOf" srcId="{ABCA4295-0CF3-410B-8073-78C8E29312E0}" destId="{9D733DD2-DB15-43E2-B3EC-E901E3D11431}" srcOrd="2" destOrd="0" presId="urn:microsoft.com/office/officeart/2005/8/layout/vList2"/>
    <dgm:cxn modelId="{1E7B7000-083A-4A35-9572-1ACBEF639261}" type="presParOf" srcId="{ABCA4295-0CF3-410B-8073-78C8E29312E0}" destId="{9354AA34-114D-4478-8288-51A7DA15B3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1CC9E5-A622-40B2-9442-A1B9826EFE53}">
      <dsp:nvSpPr>
        <dsp:cNvPr id="0" name=""/>
        <dsp:cNvSpPr/>
      </dsp:nvSpPr>
      <dsp:spPr>
        <a:xfrm>
          <a:off x="0" y="0"/>
          <a:ext cx="7086600" cy="13543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Implementación proceso de negocio “Contrato entre partes” en el </a:t>
          </a:r>
          <a:r>
            <a:rPr lang="es-ES" sz="2000" kern="1200" dirty="0" err="1" smtClean="0"/>
            <a:t>MarketPlace</a:t>
          </a:r>
          <a:endParaRPr lang="es-CO" sz="2000" kern="1200" dirty="0"/>
        </a:p>
      </dsp:txBody>
      <dsp:txXfrm>
        <a:off x="1552753" y="0"/>
        <a:ext cx="5533846" cy="1354335"/>
      </dsp:txXfrm>
    </dsp:sp>
    <dsp:sp modelId="{63A1E216-DF9E-49C1-8BEB-21638D5E6436}">
      <dsp:nvSpPr>
        <dsp:cNvPr id="0" name=""/>
        <dsp:cNvSpPr/>
      </dsp:nvSpPr>
      <dsp:spPr>
        <a:xfrm>
          <a:off x="135433" y="135433"/>
          <a:ext cx="1417320" cy="10834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12BF6-B69E-4A8D-B98B-6EFD082C7689}">
      <dsp:nvSpPr>
        <dsp:cNvPr id="0" name=""/>
        <dsp:cNvSpPr/>
      </dsp:nvSpPr>
      <dsp:spPr>
        <a:xfrm>
          <a:off x="0" y="1489769"/>
          <a:ext cx="7086600" cy="1354335"/>
        </a:xfrm>
        <a:prstGeom prst="roundRect">
          <a:avLst>
            <a:gd name="adj" fmla="val 10000"/>
          </a:avLst>
        </a:prstGeom>
        <a:solidFill>
          <a:schemeClr val="accent5">
            <a:hueOff val="-1235318"/>
            <a:satOff val="-23953"/>
            <a:lumOff val="-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Planeación de implementación arquitectura TO-BE del </a:t>
          </a:r>
          <a:r>
            <a:rPr lang="es-ES" sz="2000" kern="1200" dirty="0" err="1" smtClean="0"/>
            <a:t>MarketPlace</a:t>
          </a:r>
          <a:endParaRPr lang="es-CO" sz="2000" kern="1200" dirty="0"/>
        </a:p>
      </dsp:txBody>
      <dsp:txXfrm>
        <a:off x="1552753" y="1489769"/>
        <a:ext cx="5533846" cy="1354335"/>
      </dsp:txXfrm>
    </dsp:sp>
    <dsp:sp modelId="{5E316374-F340-4390-9150-E48CB5675B2C}">
      <dsp:nvSpPr>
        <dsp:cNvPr id="0" name=""/>
        <dsp:cNvSpPr/>
      </dsp:nvSpPr>
      <dsp:spPr>
        <a:xfrm>
          <a:off x="135433" y="1625203"/>
          <a:ext cx="1417320" cy="10834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62E7D3-7DF5-450D-8295-F6C23B1CE370}">
      <dsp:nvSpPr>
        <dsp:cNvPr id="0" name=""/>
        <dsp:cNvSpPr/>
      </dsp:nvSpPr>
      <dsp:spPr>
        <a:xfrm>
          <a:off x="0" y="385529"/>
          <a:ext cx="7696200" cy="319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11" tIns="541528" rIns="5973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Calibri" pitchFamily="34" charset="0"/>
              <a:cs typeface="Calibri" pitchFamily="34" charset="0"/>
            </a:rPr>
            <a:t>La falta de especificación sobre las versiones de las herramientas que se iban a usar, específicamente BPEL</a:t>
          </a:r>
          <a:endParaRPr lang="es-ES" sz="1400" b="1" kern="1200" noProof="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Calibri" pitchFamily="34" charset="0"/>
              <a:cs typeface="Calibri" pitchFamily="34" charset="0"/>
            </a:rPr>
            <a:t>Problemas con el escenario proporcionado, el hecho de tener únicamente dos accesos a la maquina virtual por grupo limita el trabajo en equipo.</a:t>
          </a:r>
          <a:endParaRPr lang="es-ES" sz="1400" b="1" kern="1200" noProof="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Calibri" pitchFamily="34" charset="0"/>
              <a:cs typeface="Calibri" pitchFamily="34" charset="0"/>
            </a:rPr>
            <a:t>Inconsistencias entre el </a:t>
          </a:r>
          <a:r>
            <a:rPr lang="es-CO" sz="1400" kern="1200" dirty="0" err="1" smtClean="0">
              <a:latin typeface="Calibri" pitchFamily="34" charset="0"/>
              <a:cs typeface="Calibri" pitchFamily="34" charset="0"/>
            </a:rPr>
            <a:t>Market</a:t>
          </a:r>
          <a:r>
            <a:rPr lang="es-CO" sz="1400" kern="1200" dirty="0" smtClean="0">
              <a:latin typeface="Calibri" pitchFamily="34" charset="0"/>
              <a:cs typeface="Calibri" pitchFamily="34" charset="0"/>
            </a:rPr>
            <a:t> Place "teórico" del cual recibimos la correspondiente información y documentación, y el </a:t>
          </a:r>
          <a:r>
            <a:rPr lang="es-CO" sz="1400" kern="1200" dirty="0" err="1" smtClean="0">
              <a:latin typeface="Calibri" pitchFamily="34" charset="0"/>
              <a:cs typeface="Calibri" pitchFamily="34" charset="0"/>
            </a:rPr>
            <a:t>Market</a:t>
          </a:r>
          <a:r>
            <a:rPr lang="es-CO" sz="1400" kern="1200" dirty="0" smtClean="0">
              <a:latin typeface="Calibri" pitchFamily="34" charset="0"/>
              <a:cs typeface="Calibri" pitchFamily="34" charset="0"/>
            </a:rPr>
            <a:t> Place real.</a:t>
          </a:r>
          <a:endParaRPr lang="es-ES" sz="1400" b="1" kern="1200" noProof="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Calibri" pitchFamily="34" charset="0"/>
              <a:cs typeface="Calibri" pitchFamily="34" charset="0"/>
            </a:rPr>
            <a:t>Muchas de las funcionalidades del </a:t>
          </a:r>
          <a:r>
            <a:rPr lang="es-CO" sz="1400" kern="1200" dirty="0" err="1" smtClean="0">
              <a:latin typeface="Calibri" pitchFamily="34" charset="0"/>
              <a:cs typeface="Calibri" pitchFamily="34" charset="0"/>
            </a:rPr>
            <a:t>Market</a:t>
          </a:r>
          <a:r>
            <a:rPr lang="es-CO" sz="1400" kern="1200" dirty="0" smtClean="0">
              <a:latin typeface="Calibri" pitchFamily="34" charset="0"/>
              <a:cs typeface="Calibri" pitchFamily="34" charset="0"/>
            </a:rPr>
            <a:t> Place fueron entregadas sin haber sido probadas correctamente</a:t>
          </a:r>
          <a:endParaRPr lang="es-ES" sz="1400" b="1" kern="1200" noProof="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Calibri" pitchFamily="34" charset="0"/>
              <a:cs typeface="Calibri" pitchFamily="34" charset="0"/>
            </a:rPr>
            <a:t>La documentación de la arquitectura de solución no refleja el porqué de las decisiones de la arquitectura, por lo que es imposible conocer el trasfondo de la misma y permitiéndonos entenderla mejor.</a:t>
          </a:r>
          <a:r>
            <a:rPr lang="es-CO" sz="1400" i="1" kern="1200" dirty="0" smtClean="0">
              <a:latin typeface="Calibri" pitchFamily="34" charset="0"/>
              <a:cs typeface="Calibri" pitchFamily="34" charset="0"/>
            </a:rPr>
            <a:t> </a:t>
          </a:r>
          <a:endParaRPr lang="es-ES" sz="1400" b="1" kern="1200" noProof="0" dirty="0">
            <a:latin typeface="Calibri" pitchFamily="34" charset="0"/>
            <a:cs typeface="Calibri" pitchFamily="34" charset="0"/>
          </a:endParaRPr>
        </a:p>
      </dsp:txBody>
      <dsp:txXfrm>
        <a:off x="0" y="385529"/>
        <a:ext cx="7696200" cy="3194100"/>
      </dsp:txXfrm>
    </dsp:sp>
    <dsp:sp modelId="{C003DF8F-4C79-47F4-B81F-351860C58F1B}">
      <dsp:nvSpPr>
        <dsp:cNvPr id="0" name=""/>
        <dsp:cNvSpPr/>
      </dsp:nvSpPr>
      <dsp:spPr>
        <a:xfrm>
          <a:off x="384810" y="1769"/>
          <a:ext cx="5387340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noProof="0" dirty="0" smtClean="0">
              <a:latin typeface="Calibri" pitchFamily="34" charset="0"/>
              <a:cs typeface="Calibri" pitchFamily="34" charset="0"/>
            </a:rPr>
            <a:t>Problemas encontrados</a:t>
          </a:r>
          <a:endParaRPr lang="es-ES" sz="1600" b="1" kern="1200" noProof="0" dirty="0">
            <a:latin typeface="Calibri" pitchFamily="34" charset="0"/>
            <a:cs typeface="Calibri" pitchFamily="34" charset="0"/>
          </a:endParaRPr>
        </a:p>
      </dsp:txBody>
      <dsp:txXfrm>
        <a:off x="384810" y="1769"/>
        <a:ext cx="5387340" cy="7675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736E8D-AEB2-47E1-BCE0-73AED4728B95}">
      <dsp:nvSpPr>
        <dsp:cNvPr id="0" name=""/>
        <dsp:cNvSpPr/>
      </dsp:nvSpPr>
      <dsp:spPr>
        <a:xfrm>
          <a:off x="0" y="112185"/>
          <a:ext cx="6480720" cy="5164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Los usuarios finales estaban poco involucrados en la definición del nuevo sistema</a:t>
          </a:r>
          <a:endParaRPr lang="es-CO" sz="1300" b="1" kern="1200" dirty="0"/>
        </a:p>
      </dsp:txBody>
      <dsp:txXfrm>
        <a:off x="0" y="112185"/>
        <a:ext cx="6480720" cy="516427"/>
      </dsp:txXfrm>
    </dsp:sp>
    <dsp:sp modelId="{AB8E3944-099D-4088-9719-1ECC12F0C416}">
      <dsp:nvSpPr>
        <dsp:cNvPr id="0" name=""/>
        <dsp:cNvSpPr/>
      </dsp:nvSpPr>
      <dsp:spPr>
        <a:xfrm>
          <a:off x="0" y="666052"/>
          <a:ext cx="6480720" cy="516427"/>
        </a:xfrm>
        <a:prstGeom prst="roundRect">
          <a:avLst/>
        </a:prstGeom>
        <a:solidFill>
          <a:schemeClr val="accent5">
            <a:hueOff val="-205886"/>
            <a:satOff val="-3992"/>
            <a:lumOff val="-14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Falta de consenso en las especificaciones resulto en ajustes tardios al proyecto</a:t>
          </a:r>
          <a:endParaRPr lang="es-CO" sz="1300" b="1" kern="1200" dirty="0"/>
        </a:p>
      </dsp:txBody>
      <dsp:txXfrm>
        <a:off x="0" y="666052"/>
        <a:ext cx="6480720" cy="516427"/>
      </dsp:txXfrm>
    </dsp:sp>
    <dsp:sp modelId="{FB8E292F-137A-40D2-B006-223D952D9B66}">
      <dsp:nvSpPr>
        <dsp:cNvPr id="0" name=""/>
        <dsp:cNvSpPr/>
      </dsp:nvSpPr>
      <dsp:spPr>
        <a:xfrm>
          <a:off x="0" y="1219919"/>
          <a:ext cx="6480720" cy="516427"/>
        </a:xfrm>
        <a:prstGeom prst="roundRect">
          <a:avLst/>
        </a:prstGeom>
        <a:solidFill>
          <a:schemeClr val="accent5">
            <a:hueOff val="-411773"/>
            <a:satOff val="-7984"/>
            <a:lumOff val="-2876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El servidor se daño con un mes de informacion, nadie hizo back-ups, lo que requiere configurar todo nuevamente</a:t>
          </a:r>
          <a:endParaRPr lang="es-CO" sz="1300" b="1" kern="1200" dirty="0"/>
        </a:p>
      </dsp:txBody>
      <dsp:txXfrm>
        <a:off x="0" y="1219919"/>
        <a:ext cx="6480720" cy="516427"/>
      </dsp:txXfrm>
    </dsp:sp>
    <dsp:sp modelId="{A756CA6B-6CC6-40BD-9DE0-AF5CD9850560}">
      <dsp:nvSpPr>
        <dsp:cNvPr id="0" name=""/>
        <dsp:cNvSpPr/>
      </dsp:nvSpPr>
      <dsp:spPr>
        <a:xfrm>
          <a:off x="0" y="1773786"/>
          <a:ext cx="6480720" cy="516427"/>
        </a:xfrm>
        <a:prstGeom prst="roundRect">
          <a:avLst/>
        </a:prstGeom>
        <a:solidFill>
          <a:schemeClr val="accent5">
            <a:hueOff val="-617659"/>
            <a:satOff val="-11976"/>
            <a:lumOff val="-431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La base de datos diseñada cambio, requiriendo mas recursos y causando demoras</a:t>
          </a:r>
          <a:endParaRPr lang="es-CO" sz="1300" b="1" kern="1200" dirty="0"/>
        </a:p>
      </dsp:txBody>
      <dsp:txXfrm>
        <a:off x="0" y="1773786"/>
        <a:ext cx="6480720" cy="516427"/>
      </dsp:txXfrm>
    </dsp:sp>
    <dsp:sp modelId="{718F626C-3C91-4194-984F-921E23C3A77D}">
      <dsp:nvSpPr>
        <dsp:cNvPr id="0" name=""/>
        <dsp:cNvSpPr/>
      </dsp:nvSpPr>
      <dsp:spPr>
        <a:xfrm>
          <a:off x="0" y="2327653"/>
          <a:ext cx="6480720" cy="516427"/>
        </a:xfrm>
        <a:prstGeom prst="roundRect">
          <a:avLst/>
        </a:prstGeom>
        <a:solidFill>
          <a:schemeClr val="accent5">
            <a:hueOff val="-823545"/>
            <a:satOff val="-15969"/>
            <a:lumOff val="-575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Todos los componentes individuales pasaron sus pruebas, pero el sistema integrado fallo</a:t>
          </a:r>
          <a:endParaRPr lang="es-CO" sz="1300" b="1" kern="1200" dirty="0"/>
        </a:p>
      </dsp:txBody>
      <dsp:txXfrm>
        <a:off x="0" y="2327653"/>
        <a:ext cx="6480720" cy="516427"/>
      </dsp:txXfrm>
    </dsp:sp>
    <dsp:sp modelId="{60814FAF-626D-45B0-B83B-189B870CB1C5}">
      <dsp:nvSpPr>
        <dsp:cNvPr id="0" name=""/>
        <dsp:cNvSpPr/>
      </dsp:nvSpPr>
      <dsp:spPr>
        <a:xfrm>
          <a:off x="0" y="2881520"/>
          <a:ext cx="6480720" cy="516427"/>
        </a:xfrm>
        <a:prstGeom prst="roundRect">
          <a:avLst/>
        </a:prstGeom>
        <a:solidFill>
          <a:schemeClr val="accent5">
            <a:hueOff val="-1029432"/>
            <a:satOff val="-19961"/>
            <a:lumOff val="-718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Varios proyectos comparten el mismo experto en la materia</a:t>
          </a:r>
          <a:endParaRPr lang="es-CO" sz="1300" b="1" kern="1200" dirty="0"/>
        </a:p>
      </dsp:txBody>
      <dsp:txXfrm>
        <a:off x="0" y="2881520"/>
        <a:ext cx="6480720" cy="516427"/>
      </dsp:txXfrm>
    </dsp:sp>
    <dsp:sp modelId="{6A880396-DE93-4892-B2FE-419830D503D2}">
      <dsp:nvSpPr>
        <dsp:cNvPr id="0" name=""/>
        <dsp:cNvSpPr/>
      </dsp:nvSpPr>
      <dsp:spPr>
        <a:xfrm>
          <a:off x="0" y="3435387"/>
          <a:ext cx="6480720" cy="516427"/>
        </a:xfrm>
        <a:prstGeom prst="roundRect">
          <a:avLst/>
        </a:prstGeom>
        <a:solidFill>
          <a:schemeClr val="accent5">
            <a:hueOff val="-1235318"/>
            <a:satOff val="-23953"/>
            <a:lumOff val="-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Limitaciones de la plataforma tecnologica e inconvenientes recurrentes de la misma hicieron que el proceso de desarrollo fuera lento</a:t>
          </a:r>
          <a:endParaRPr lang="es-CO" sz="1300" b="1" kern="1200" dirty="0"/>
        </a:p>
      </dsp:txBody>
      <dsp:txXfrm>
        <a:off x="0" y="3435387"/>
        <a:ext cx="6480720" cy="51642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FB5FC6-FC9E-40FD-8692-4A17A0C7ED48}">
      <dsp:nvSpPr>
        <dsp:cNvPr id="0" name=""/>
        <dsp:cNvSpPr/>
      </dsp:nvSpPr>
      <dsp:spPr>
        <a:xfrm>
          <a:off x="942772" y="-28872"/>
          <a:ext cx="4210455" cy="4210455"/>
        </a:xfrm>
        <a:prstGeom prst="circularArrow">
          <a:avLst>
            <a:gd name="adj1" fmla="val 5544"/>
            <a:gd name="adj2" fmla="val 330680"/>
            <a:gd name="adj3" fmla="val 14529799"/>
            <a:gd name="adj4" fmla="val 16942217"/>
            <a:gd name="adj5" fmla="val 5757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FFCF5-0FB0-4FC0-90CC-DCDF08EE81B2}">
      <dsp:nvSpPr>
        <dsp:cNvPr id="0" name=""/>
        <dsp:cNvSpPr/>
      </dsp:nvSpPr>
      <dsp:spPr>
        <a:xfrm>
          <a:off x="2399109" y="956"/>
          <a:ext cx="1297781" cy="6488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kern="1200" dirty="0" smtClean="0"/>
            <a:t>Lanzamiento</a:t>
          </a:r>
          <a:endParaRPr lang="es-CO" sz="1200" b="1" kern="1200" dirty="0"/>
        </a:p>
      </dsp:txBody>
      <dsp:txXfrm>
        <a:off x="2399109" y="956"/>
        <a:ext cx="1297781" cy="648890"/>
      </dsp:txXfrm>
    </dsp:sp>
    <dsp:sp modelId="{1F6E0315-C9ED-4579-9DE7-58C8999DE2A0}">
      <dsp:nvSpPr>
        <dsp:cNvPr id="0" name=""/>
        <dsp:cNvSpPr/>
      </dsp:nvSpPr>
      <dsp:spPr>
        <a:xfrm>
          <a:off x="3802890" y="676982"/>
          <a:ext cx="1297781" cy="648890"/>
        </a:xfrm>
        <a:prstGeom prst="roundRect">
          <a:avLst/>
        </a:prstGeom>
        <a:solidFill>
          <a:schemeClr val="accent4">
            <a:hueOff val="-1005190"/>
            <a:satOff val="7017"/>
            <a:lumOff val="75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Estrategia</a:t>
          </a:r>
          <a:endParaRPr lang="es-CO" sz="1200" b="1" kern="1200" dirty="0"/>
        </a:p>
      </dsp:txBody>
      <dsp:txXfrm>
        <a:off x="3802890" y="676982"/>
        <a:ext cx="1297781" cy="648890"/>
      </dsp:txXfrm>
    </dsp:sp>
    <dsp:sp modelId="{1B538F08-F5D1-4F4F-8FCA-233AE1956F14}">
      <dsp:nvSpPr>
        <dsp:cNvPr id="0" name=""/>
        <dsp:cNvSpPr/>
      </dsp:nvSpPr>
      <dsp:spPr>
        <a:xfrm>
          <a:off x="4149595" y="2195997"/>
          <a:ext cx="1297781" cy="648890"/>
        </a:xfrm>
        <a:prstGeom prst="roundRect">
          <a:avLst/>
        </a:prstGeom>
        <a:solidFill>
          <a:schemeClr val="accent4">
            <a:hueOff val="-2010380"/>
            <a:satOff val="14035"/>
            <a:lumOff val="150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Planificación</a:t>
          </a:r>
          <a:endParaRPr lang="es-CO" sz="1200" b="1" kern="1200" dirty="0"/>
        </a:p>
      </dsp:txBody>
      <dsp:txXfrm>
        <a:off x="4149595" y="2195997"/>
        <a:ext cx="1297781" cy="648890"/>
      </dsp:txXfrm>
    </dsp:sp>
    <dsp:sp modelId="{68964270-EAB7-4B6A-87B0-E97AA14A5964}">
      <dsp:nvSpPr>
        <dsp:cNvPr id="0" name=""/>
        <dsp:cNvSpPr/>
      </dsp:nvSpPr>
      <dsp:spPr>
        <a:xfrm>
          <a:off x="3178149" y="3414152"/>
          <a:ext cx="1297781" cy="648890"/>
        </a:xfrm>
        <a:prstGeom prst="roundRect">
          <a:avLst/>
        </a:prstGeom>
        <a:solidFill>
          <a:schemeClr val="accent4">
            <a:hueOff val="-3015570"/>
            <a:satOff val="21052"/>
            <a:lumOff val="225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smtClean="0"/>
            <a:t>Requerimientos</a:t>
          </a:r>
          <a:endParaRPr lang="es-CO" sz="1200" b="1" kern="1200" dirty="0"/>
        </a:p>
      </dsp:txBody>
      <dsp:txXfrm>
        <a:off x="3178149" y="3414152"/>
        <a:ext cx="1297781" cy="648890"/>
      </dsp:txXfrm>
    </dsp:sp>
    <dsp:sp modelId="{3136A33A-0A4E-4615-A7D9-BEBBCE7603B1}">
      <dsp:nvSpPr>
        <dsp:cNvPr id="0" name=""/>
        <dsp:cNvSpPr/>
      </dsp:nvSpPr>
      <dsp:spPr>
        <a:xfrm>
          <a:off x="1620069" y="3414152"/>
          <a:ext cx="1297781" cy="648890"/>
        </a:xfrm>
        <a:prstGeom prst="roundRect">
          <a:avLst/>
        </a:prstGeom>
        <a:solidFill>
          <a:schemeClr val="accent4">
            <a:hueOff val="-4020761"/>
            <a:satOff val="28070"/>
            <a:lumOff val="3006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Diseño</a:t>
          </a:r>
          <a:endParaRPr lang="es-CO" sz="1200" b="1" kern="1200" dirty="0"/>
        </a:p>
      </dsp:txBody>
      <dsp:txXfrm>
        <a:off x="1620069" y="3414152"/>
        <a:ext cx="1297781" cy="648890"/>
      </dsp:txXfrm>
    </dsp:sp>
    <dsp:sp modelId="{C10B2708-983C-4B80-9DE4-5B151A96ED07}">
      <dsp:nvSpPr>
        <dsp:cNvPr id="0" name=""/>
        <dsp:cNvSpPr/>
      </dsp:nvSpPr>
      <dsp:spPr>
        <a:xfrm>
          <a:off x="648623" y="2195997"/>
          <a:ext cx="1297781" cy="648890"/>
        </a:xfrm>
        <a:prstGeom prst="roundRect">
          <a:avLst/>
        </a:prstGeom>
        <a:solidFill>
          <a:schemeClr val="accent4">
            <a:hueOff val="-5025950"/>
            <a:satOff val="35087"/>
            <a:lumOff val="375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Implementación</a:t>
          </a:r>
          <a:endParaRPr lang="es-CO" sz="1200" b="1" kern="1200" dirty="0"/>
        </a:p>
      </dsp:txBody>
      <dsp:txXfrm>
        <a:off x="648623" y="2195997"/>
        <a:ext cx="1297781" cy="648890"/>
      </dsp:txXfrm>
    </dsp:sp>
    <dsp:sp modelId="{F43EFAA1-38C8-4589-AC25-8C700AE11E26}">
      <dsp:nvSpPr>
        <dsp:cNvPr id="0" name=""/>
        <dsp:cNvSpPr/>
      </dsp:nvSpPr>
      <dsp:spPr>
        <a:xfrm>
          <a:off x="995328" y="676982"/>
          <a:ext cx="1297781" cy="648890"/>
        </a:xfrm>
        <a:prstGeom prst="roundRect">
          <a:avLst/>
        </a:prstGeom>
        <a:solidFill>
          <a:schemeClr val="accent4">
            <a:hueOff val="-6031141"/>
            <a:satOff val="42105"/>
            <a:lumOff val="450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Pruebas</a:t>
          </a:r>
          <a:endParaRPr lang="es-CO" sz="1200" b="1" kern="1200" dirty="0"/>
        </a:p>
      </dsp:txBody>
      <dsp:txXfrm>
        <a:off x="995328" y="676982"/>
        <a:ext cx="1297781" cy="64889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6CEFD-91BD-4640-92EA-2740349C7E4A}">
      <dsp:nvSpPr>
        <dsp:cNvPr id="0" name=""/>
        <dsp:cNvSpPr/>
      </dsp:nvSpPr>
      <dsp:spPr>
        <a:xfrm>
          <a:off x="0" y="0"/>
          <a:ext cx="6096000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>
              <a:latin typeface="Calibri" pitchFamily="34" charset="0"/>
              <a:cs typeface="Calibri" pitchFamily="34" charset="0"/>
            </a:rPr>
            <a:t>Problemas</a:t>
          </a:r>
          <a:endParaRPr lang="es-CO" sz="2100" b="1" kern="1200" dirty="0">
            <a:latin typeface="Calibri" pitchFamily="34" charset="0"/>
            <a:cs typeface="Calibri" pitchFamily="34" charset="0"/>
          </a:endParaRPr>
        </a:p>
      </dsp:txBody>
      <dsp:txXfrm>
        <a:off x="0" y="0"/>
        <a:ext cx="6096000" cy="503685"/>
      </dsp:txXfrm>
    </dsp:sp>
    <dsp:sp modelId="{8B1E1615-802A-4929-B4D5-FF64A5260C5F}">
      <dsp:nvSpPr>
        <dsp:cNvPr id="0" name=""/>
        <dsp:cNvSpPr/>
      </dsp:nvSpPr>
      <dsp:spPr>
        <a:xfrm>
          <a:off x="0" y="518373"/>
          <a:ext cx="60960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600" kern="1200" dirty="0" smtClean="0">
              <a:latin typeface="Calibri" pitchFamily="34" charset="0"/>
              <a:cs typeface="Calibri" pitchFamily="34" charset="0"/>
            </a:rPr>
            <a:t>Proxy limitado para desarrollo de estimación</a:t>
          </a:r>
          <a:endParaRPr lang="es-CO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600" kern="1200" dirty="0" smtClean="0">
              <a:latin typeface="Calibri" pitchFamily="34" charset="0"/>
              <a:cs typeface="Calibri" pitchFamily="34" charset="0"/>
            </a:rPr>
            <a:t>As-</a:t>
          </a:r>
          <a:r>
            <a:rPr lang="es-CO" sz="1600" kern="1200" dirty="0" err="1" smtClean="0">
              <a:latin typeface="Calibri" pitchFamily="34" charset="0"/>
              <a:cs typeface="Calibri" pitchFamily="34" charset="0"/>
            </a:rPr>
            <a:t>Is</a:t>
          </a:r>
          <a:r>
            <a:rPr lang="es-CO" sz="1600" kern="1200" dirty="0" smtClean="0">
              <a:latin typeface="Calibri" pitchFamily="34" charset="0"/>
              <a:cs typeface="Calibri" pitchFamily="34" charset="0"/>
            </a:rPr>
            <a:t> modelado diferente al implementado</a:t>
          </a:r>
          <a:endParaRPr lang="es-CO" sz="1600" kern="1200" dirty="0">
            <a:latin typeface="Calibri" pitchFamily="34" charset="0"/>
            <a:cs typeface="Calibri" pitchFamily="34" charset="0"/>
          </a:endParaRPr>
        </a:p>
      </dsp:txBody>
      <dsp:txXfrm>
        <a:off x="0" y="518373"/>
        <a:ext cx="6096000" cy="554242"/>
      </dsp:txXfrm>
    </dsp:sp>
    <dsp:sp modelId="{9D733DD2-DB15-43E2-B3EC-E901E3D11431}">
      <dsp:nvSpPr>
        <dsp:cNvPr id="0" name=""/>
        <dsp:cNvSpPr/>
      </dsp:nvSpPr>
      <dsp:spPr>
        <a:xfrm>
          <a:off x="0" y="1072616"/>
          <a:ext cx="6096000" cy="503685"/>
        </a:xfrm>
        <a:prstGeom prst="roundRect">
          <a:avLst/>
        </a:prstGeom>
        <a:solidFill>
          <a:schemeClr val="accent5">
            <a:hueOff val="-1235318"/>
            <a:satOff val="-23953"/>
            <a:lumOff val="-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b="1" kern="1200" dirty="0" smtClean="0">
              <a:latin typeface="Calibri" pitchFamily="34" charset="0"/>
              <a:cs typeface="Calibri" pitchFamily="34" charset="0"/>
            </a:rPr>
            <a:t>Oportunidades de mejora</a:t>
          </a:r>
          <a:endParaRPr lang="es-CO" sz="2100" b="1" kern="1200" dirty="0">
            <a:latin typeface="Calibri" pitchFamily="34" charset="0"/>
            <a:cs typeface="Calibri" pitchFamily="34" charset="0"/>
          </a:endParaRPr>
        </a:p>
      </dsp:txBody>
      <dsp:txXfrm>
        <a:off x="0" y="1072616"/>
        <a:ext cx="6096000" cy="503685"/>
      </dsp:txXfrm>
    </dsp:sp>
    <dsp:sp modelId="{9354AA34-114D-4478-8288-51A7DA15B36A}">
      <dsp:nvSpPr>
        <dsp:cNvPr id="0" name=""/>
        <dsp:cNvSpPr/>
      </dsp:nvSpPr>
      <dsp:spPr>
        <a:xfrm>
          <a:off x="0" y="1576301"/>
          <a:ext cx="6096000" cy="999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600" kern="1200" dirty="0" smtClean="0">
              <a:latin typeface="Calibri" pitchFamily="34" charset="0"/>
              <a:cs typeface="Calibri" pitchFamily="34" charset="0"/>
            </a:rPr>
            <a:t>Estimar detalladamente en cada ciclo con el proxy generado con proyecto 2</a:t>
          </a:r>
          <a:endParaRPr lang="es-CO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600" kern="1200" dirty="0" smtClean="0">
              <a:latin typeface="Calibri" pitchFamily="34" charset="0"/>
              <a:cs typeface="Calibri" pitchFamily="34" charset="0"/>
            </a:rPr>
            <a:t>Desarrollar el proyecto incluyendo actividades para validar la arquitectura empresarial</a:t>
          </a:r>
          <a:endParaRPr lang="es-CO" sz="1600" kern="1200" dirty="0">
            <a:latin typeface="Calibri" pitchFamily="34" charset="0"/>
            <a:cs typeface="Calibri" pitchFamily="34" charset="0"/>
          </a:endParaRPr>
        </a:p>
      </dsp:txBody>
      <dsp:txXfrm>
        <a:off x="0" y="1576301"/>
        <a:ext cx="6096000" cy="99980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6CEFD-91BD-4640-92EA-2740349C7E4A}">
      <dsp:nvSpPr>
        <dsp:cNvPr id="0" name=""/>
        <dsp:cNvSpPr/>
      </dsp:nvSpPr>
      <dsp:spPr>
        <a:xfrm>
          <a:off x="0" y="0"/>
          <a:ext cx="6096000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>
              <a:latin typeface="Calibri" pitchFamily="34" charset="0"/>
              <a:cs typeface="Calibri" pitchFamily="34" charset="0"/>
            </a:rPr>
            <a:t>Problemas</a:t>
          </a:r>
          <a:endParaRPr lang="es-CO" sz="2100" b="1" kern="1200" dirty="0">
            <a:latin typeface="Calibri" pitchFamily="34" charset="0"/>
            <a:cs typeface="Calibri" pitchFamily="34" charset="0"/>
          </a:endParaRPr>
        </a:p>
      </dsp:txBody>
      <dsp:txXfrm>
        <a:off x="0" y="0"/>
        <a:ext cx="6096000" cy="503685"/>
      </dsp:txXfrm>
    </dsp:sp>
    <dsp:sp modelId="{8B1E1615-802A-4929-B4D5-FF64A5260C5F}">
      <dsp:nvSpPr>
        <dsp:cNvPr id="0" name=""/>
        <dsp:cNvSpPr/>
      </dsp:nvSpPr>
      <dsp:spPr>
        <a:xfrm>
          <a:off x="0" y="513322"/>
          <a:ext cx="60960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600" kern="1200" dirty="0" smtClean="0">
              <a:latin typeface="Calibri" pitchFamily="34" charset="0"/>
              <a:cs typeface="Calibri" pitchFamily="34" charset="0"/>
            </a:rPr>
            <a:t>Especificación insuficiente de la arquitectura</a:t>
          </a:r>
          <a:endParaRPr lang="es-CO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600" kern="1200" dirty="0" smtClean="0">
              <a:latin typeface="Calibri" pitchFamily="34" charset="0"/>
              <a:cs typeface="Calibri" pitchFamily="34" charset="0"/>
            </a:rPr>
            <a:t>La documentación de la arquitectura no refleja todas las decisiones arquitecturales</a:t>
          </a:r>
          <a:endParaRPr lang="es-CO" sz="1600" kern="1200" dirty="0">
            <a:latin typeface="Calibri" pitchFamily="34" charset="0"/>
            <a:cs typeface="Calibri" pitchFamily="34" charset="0"/>
          </a:endParaRPr>
        </a:p>
      </dsp:txBody>
      <dsp:txXfrm>
        <a:off x="0" y="513322"/>
        <a:ext cx="6096000" cy="782460"/>
      </dsp:txXfrm>
    </dsp:sp>
    <dsp:sp modelId="{9D733DD2-DB15-43E2-B3EC-E901E3D11431}">
      <dsp:nvSpPr>
        <dsp:cNvPr id="0" name=""/>
        <dsp:cNvSpPr/>
      </dsp:nvSpPr>
      <dsp:spPr>
        <a:xfrm>
          <a:off x="0" y="1295782"/>
          <a:ext cx="6096000" cy="503685"/>
        </a:xfrm>
        <a:prstGeom prst="roundRect">
          <a:avLst/>
        </a:prstGeom>
        <a:solidFill>
          <a:schemeClr val="accent5">
            <a:hueOff val="-1235318"/>
            <a:satOff val="-23953"/>
            <a:lumOff val="-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b="1" kern="1200" dirty="0" smtClean="0">
              <a:latin typeface="Calibri" pitchFamily="34" charset="0"/>
              <a:cs typeface="Calibri" pitchFamily="34" charset="0"/>
            </a:rPr>
            <a:t>Oportunidades de mejora</a:t>
          </a:r>
          <a:endParaRPr lang="es-CO" sz="2100" b="1" kern="1200" dirty="0">
            <a:latin typeface="Calibri" pitchFamily="34" charset="0"/>
            <a:cs typeface="Calibri" pitchFamily="34" charset="0"/>
          </a:endParaRPr>
        </a:p>
      </dsp:txBody>
      <dsp:txXfrm>
        <a:off x="0" y="1295782"/>
        <a:ext cx="6096000" cy="503685"/>
      </dsp:txXfrm>
    </dsp:sp>
    <dsp:sp modelId="{9354AA34-114D-4478-8288-51A7DA15B36A}">
      <dsp:nvSpPr>
        <dsp:cNvPr id="0" name=""/>
        <dsp:cNvSpPr/>
      </dsp:nvSpPr>
      <dsp:spPr>
        <a:xfrm>
          <a:off x="0" y="1799467"/>
          <a:ext cx="6096000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600" kern="1200" dirty="0" smtClean="0">
              <a:latin typeface="Calibri" pitchFamily="34" charset="0"/>
              <a:cs typeface="Calibri" pitchFamily="34" charset="0"/>
            </a:rPr>
            <a:t>Considerar dentro del proyecto incluir la retroalimentación de la arquitectura empresarial dentro de las actividades de implementación.</a:t>
          </a:r>
          <a:endParaRPr lang="es-CO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600" kern="1200" dirty="0" smtClean="0">
              <a:latin typeface="Calibri" pitchFamily="34" charset="0"/>
              <a:cs typeface="Calibri" pitchFamily="34" charset="0"/>
            </a:rPr>
            <a:t>Mejorar la documentación del </a:t>
          </a:r>
          <a:r>
            <a:rPr lang="es-CO" sz="1600" kern="1200" dirty="0" err="1" smtClean="0">
              <a:latin typeface="Calibri" pitchFamily="34" charset="0"/>
              <a:cs typeface="Calibri" pitchFamily="34" charset="0"/>
            </a:rPr>
            <a:t>To</a:t>
          </a:r>
          <a:r>
            <a:rPr lang="es-CO" sz="1600" kern="1200" dirty="0" smtClean="0">
              <a:latin typeface="Calibri" pitchFamily="34" charset="0"/>
              <a:cs typeface="Calibri" pitchFamily="34" charset="0"/>
            </a:rPr>
            <a:t>-Be de manera que refleje las razones de las decisiones arquitecturales.</a:t>
          </a:r>
          <a:endParaRPr lang="es-CO" sz="1600" kern="1200" dirty="0">
            <a:latin typeface="Calibri" pitchFamily="34" charset="0"/>
            <a:cs typeface="Calibri" pitchFamily="34" charset="0"/>
          </a:endParaRPr>
        </a:p>
      </dsp:txBody>
      <dsp:txXfrm>
        <a:off x="0" y="1799467"/>
        <a:ext cx="6096000" cy="123889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6CEFD-91BD-4640-92EA-2740349C7E4A}">
      <dsp:nvSpPr>
        <dsp:cNvPr id="0" name=""/>
        <dsp:cNvSpPr/>
      </dsp:nvSpPr>
      <dsp:spPr>
        <a:xfrm>
          <a:off x="0" y="130971"/>
          <a:ext cx="6705600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>
              <a:latin typeface="Calibri" pitchFamily="34" charset="0"/>
              <a:cs typeface="Calibri" pitchFamily="34" charset="0"/>
            </a:rPr>
            <a:t>Problemas</a:t>
          </a:r>
          <a:endParaRPr lang="es-CO" sz="1900" b="1" kern="1200" dirty="0">
            <a:latin typeface="Calibri" pitchFamily="34" charset="0"/>
            <a:cs typeface="Calibri" pitchFamily="34" charset="0"/>
          </a:endParaRPr>
        </a:p>
      </dsp:txBody>
      <dsp:txXfrm>
        <a:off x="0" y="130971"/>
        <a:ext cx="6705600" cy="455715"/>
      </dsp:txXfrm>
    </dsp:sp>
    <dsp:sp modelId="{8B1E1615-802A-4929-B4D5-FF64A5260C5F}">
      <dsp:nvSpPr>
        <dsp:cNvPr id="0" name=""/>
        <dsp:cNvSpPr/>
      </dsp:nvSpPr>
      <dsp:spPr>
        <a:xfrm>
          <a:off x="0" y="618172"/>
          <a:ext cx="6705600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0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Usuario final fuera del proceso de desarrollo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Capacitación  insuficiente del personal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Maquina virtual restringida para desarrollo en equipo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Inconvenientes técnicos con las versiones de las herramientas disponibles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</dsp:txBody>
      <dsp:txXfrm>
        <a:off x="0" y="618172"/>
        <a:ext cx="6705600" cy="1042245"/>
      </dsp:txXfrm>
    </dsp:sp>
    <dsp:sp modelId="{9D733DD2-DB15-43E2-B3EC-E901E3D11431}">
      <dsp:nvSpPr>
        <dsp:cNvPr id="0" name=""/>
        <dsp:cNvSpPr/>
      </dsp:nvSpPr>
      <dsp:spPr>
        <a:xfrm>
          <a:off x="0" y="1660417"/>
          <a:ext cx="6705600" cy="455715"/>
        </a:xfrm>
        <a:prstGeom prst="roundRect">
          <a:avLst/>
        </a:prstGeom>
        <a:solidFill>
          <a:schemeClr val="accent5">
            <a:hueOff val="-1235318"/>
            <a:satOff val="-23953"/>
            <a:lumOff val="-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b="1" kern="1200" dirty="0" smtClean="0">
              <a:latin typeface="Calibri" pitchFamily="34" charset="0"/>
              <a:cs typeface="Calibri" pitchFamily="34" charset="0"/>
            </a:rPr>
            <a:t>Oportunidades de mejora</a:t>
          </a:r>
          <a:endParaRPr lang="es-CO" sz="1900" b="1" kern="1200" dirty="0">
            <a:latin typeface="Calibri" pitchFamily="34" charset="0"/>
            <a:cs typeface="Calibri" pitchFamily="34" charset="0"/>
          </a:endParaRPr>
        </a:p>
      </dsp:txBody>
      <dsp:txXfrm>
        <a:off x="0" y="1660417"/>
        <a:ext cx="6705600" cy="455715"/>
      </dsp:txXfrm>
    </dsp:sp>
    <dsp:sp modelId="{9354AA34-114D-4478-8288-51A7DA15B36A}">
      <dsp:nvSpPr>
        <dsp:cNvPr id="0" name=""/>
        <dsp:cNvSpPr/>
      </dsp:nvSpPr>
      <dsp:spPr>
        <a:xfrm>
          <a:off x="0" y="2116132"/>
          <a:ext cx="6705600" cy="145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0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Reuniones más frecuentes con profesores y monitores responsables de asesoría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 Una posible solución sería acordar unas sesiones de capacitación enfocadas a problemas reales.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Comunicarse con los administradores del Centro de Computo con el fin de analizar que opciones hay disponibles para reducir esta clase de inconvenientes.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Contar con la especificación necesaria de las herramientas usadas.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</dsp:txBody>
      <dsp:txXfrm>
        <a:off x="0" y="2116132"/>
        <a:ext cx="6705600" cy="145521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6CEFD-91BD-4640-92EA-2740349C7E4A}">
      <dsp:nvSpPr>
        <dsp:cNvPr id="0" name=""/>
        <dsp:cNvSpPr/>
      </dsp:nvSpPr>
      <dsp:spPr>
        <a:xfrm>
          <a:off x="0" y="47178"/>
          <a:ext cx="6705600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>
              <a:latin typeface="Calibri" pitchFamily="34" charset="0"/>
              <a:cs typeface="Calibri" pitchFamily="34" charset="0"/>
            </a:rPr>
            <a:t>Problemas</a:t>
          </a:r>
          <a:endParaRPr lang="es-CO" sz="1900" b="1" kern="1200" dirty="0">
            <a:latin typeface="Calibri" pitchFamily="34" charset="0"/>
            <a:cs typeface="Calibri" pitchFamily="34" charset="0"/>
          </a:endParaRPr>
        </a:p>
      </dsp:txBody>
      <dsp:txXfrm>
        <a:off x="0" y="47178"/>
        <a:ext cx="6705600" cy="455715"/>
      </dsp:txXfrm>
    </dsp:sp>
    <dsp:sp modelId="{8B1E1615-802A-4929-B4D5-FF64A5260C5F}">
      <dsp:nvSpPr>
        <dsp:cNvPr id="0" name=""/>
        <dsp:cNvSpPr/>
      </dsp:nvSpPr>
      <dsp:spPr>
        <a:xfrm>
          <a:off x="0" y="518636"/>
          <a:ext cx="670560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0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Pruebas existentes en MPLA As-</a:t>
          </a:r>
          <a:r>
            <a:rPr lang="es-CO" sz="1500" kern="1200" dirty="0" err="1" smtClean="0">
              <a:latin typeface="Calibri" pitchFamily="34" charset="0"/>
              <a:cs typeface="Calibri" pitchFamily="34" charset="0"/>
            </a:rPr>
            <a:t>Is</a:t>
          </a:r>
          <a:r>
            <a:rPr lang="es-CO" sz="1500" kern="1200" dirty="0" smtClean="0">
              <a:latin typeface="Calibri" pitchFamily="34" charset="0"/>
              <a:cs typeface="Calibri" pitchFamily="34" charset="0"/>
            </a:rPr>
            <a:t> mal desarrolladas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No existencia de pruebas de integración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</dsp:txBody>
      <dsp:txXfrm>
        <a:off x="0" y="518636"/>
        <a:ext cx="6705600" cy="521122"/>
      </dsp:txXfrm>
    </dsp:sp>
    <dsp:sp modelId="{9D733DD2-DB15-43E2-B3EC-E901E3D11431}">
      <dsp:nvSpPr>
        <dsp:cNvPr id="0" name=""/>
        <dsp:cNvSpPr/>
      </dsp:nvSpPr>
      <dsp:spPr>
        <a:xfrm>
          <a:off x="0" y="1039758"/>
          <a:ext cx="6705600" cy="455715"/>
        </a:xfrm>
        <a:prstGeom prst="roundRect">
          <a:avLst/>
        </a:prstGeom>
        <a:solidFill>
          <a:schemeClr val="accent5">
            <a:hueOff val="-1235318"/>
            <a:satOff val="-23953"/>
            <a:lumOff val="-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b="1" kern="1200" dirty="0" smtClean="0">
              <a:latin typeface="Calibri" pitchFamily="34" charset="0"/>
              <a:cs typeface="Calibri" pitchFamily="34" charset="0"/>
            </a:rPr>
            <a:t>Oportunidades de mejora</a:t>
          </a:r>
          <a:endParaRPr lang="es-CO" sz="1900" b="1" kern="1200" dirty="0">
            <a:latin typeface="Calibri" pitchFamily="34" charset="0"/>
            <a:cs typeface="Calibri" pitchFamily="34" charset="0"/>
          </a:endParaRPr>
        </a:p>
      </dsp:txBody>
      <dsp:txXfrm>
        <a:off x="0" y="1039758"/>
        <a:ext cx="6705600" cy="455715"/>
      </dsp:txXfrm>
    </dsp:sp>
    <dsp:sp modelId="{9354AA34-114D-4478-8288-51A7DA15B36A}">
      <dsp:nvSpPr>
        <dsp:cNvPr id="0" name=""/>
        <dsp:cNvSpPr/>
      </dsp:nvSpPr>
      <dsp:spPr>
        <a:xfrm>
          <a:off x="0" y="1495473"/>
          <a:ext cx="6705600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0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Realizar una revisión exhaustiva del código entregado de manera que se pudieran detectar la mayor cantidad de defectos.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 Incluir pruebas con todo el escenario durante el desarrollo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</dsp:txBody>
      <dsp:txXfrm>
        <a:off x="0" y="1495473"/>
        <a:ext cx="6705600" cy="72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C9DF36-94A5-402C-BCEA-3DB65C159119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C9DF36-94A5-402C-BCEA-3DB65C159119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emf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POST MORTEM</a:t>
            </a:r>
            <a:br>
              <a:rPr lang="es-CO" b="1" dirty="0" smtClean="0"/>
            </a:b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s-CO" b="1" dirty="0" smtClean="0">
                <a:latin typeface="Calibri" pitchFamily="34" charset="0"/>
                <a:cs typeface="Calibri" pitchFamily="34" charset="0"/>
              </a:rPr>
            </a:br>
            <a:r>
              <a:rPr lang="es-CO" b="1" dirty="0" smtClean="0">
                <a:latin typeface="Calibri" pitchFamily="34" charset="0"/>
                <a:cs typeface="Calibri" pitchFamily="34" charset="0"/>
              </a:rPr>
              <a:t>PROYECTO ECOS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PIP (</a:t>
            </a:r>
            <a:r>
              <a:rPr lang="es-CO" sz="2400" dirty="0" err="1" smtClean="0"/>
              <a:t>Process</a:t>
            </a:r>
            <a:r>
              <a:rPr lang="es-CO" sz="2400" dirty="0" smtClean="0"/>
              <a:t> </a:t>
            </a:r>
            <a:r>
              <a:rPr lang="es-CO" sz="2400" dirty="0" err="1" smtClean="0"/>
              <a:t>Improvement</a:t>
            </a:r>
            <a:r>
              <a:rPr lang="es-CO" sz="2400" dirty="0" smtClean="0"/>
              <a:t> </a:t>
            </a:r>
            <a:r>
              <a:rPr lang="es-CO" sz="2400" dirty="0" err="1" smtClean="0"/>
              <a:t>Proposal</a:t>
            </a:r>
            <a:r>
              <a:rPr lang="es-CO" sz="2400" dirty="0" smtClean="0"/>
              <a:t>)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pSp>
        <p:nvGrpSpPr>
          <p:cNvPr id="3" name="5 Grupo"/>
          <p:cNvGrpSpPr/>
          <p:nvPr/>
        </p:nvGrpSpPr>
        <p:grpSpPr>
          <a:xfrm>
            <a:off x="3657600" y="1981200"/>
            <a:ext cx="2057400" cy="648890"/>
            <a:chOff x="2399109" y="956"/>
            <a:chExt cx="1297781" cy="648890"/>
          </a:xfrm>
        </p:grpSpPr>
        <p:sp>
          <p:nvSpPr>
            <p:cNvPr id="8" name="7 Rectángulo redondeado"/>
            <p:cNvSpPr/>
            <p:nvPr/>
          </p:nvSpPr>
          <p:spPr>
            <a:xfrm>
              <a:off x="2399109" y="956"/>
              <a:ext cx="1297781" cy="6488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430785" y="32632"/>
              <a:ext cx="1234429" cy="585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b="1" dirty="0" smtClean="0">
                  <a:latin typeface="Calibri" pitchFamily="34" charset="0"/>
                  <a:cs typeface="Calibri" pitchFamily="34" charset="0"/>
                </a:rPr>
                <a:t>Pruebas</a:t>
              </a:r>
              <a:endParaRPr lang="es-CO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10" name="9 Diagrama"/>
          <p:cNvGraphicFramePr/>
          <p:nvPr/>
        </p:nvGraphicFramePr>
        <p:xfrm>
          <a:off x="1371600" y="2819400"/>
          <a:ext cx="67056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CONTENIDO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 smtClean="0"/>
              <a:t>Producto desarrollado</a:t>
            </a:r>
            <a:endParaRPr lang="es-CO" sz="2000" dirty="0" smtClean="0"/>
          </a:p>
          <a:p>
            <a:pPr algn="just"/>
            <a:r>
              <a:rPr lang="es-CO" sz="2000" dirty="0" smtClean="0"/>
              <a:t>Problemas encontrados</a:t>
            </a:r>
          </a:p>
          <a:p>
            <a:pPr algn="just"/>
            <a:r>
              <a:rPr lang="es-CO" sz="2000" dirty="0" smtClean="0"/>
              <a:t>Riesgos materializados</a:t>
            </a:r>
          </a:p>
          <a:p>
            <a:pPr algn="just"/>
            <a:r>
              <a:rPr lang="es-ES" sz="2000" dirty="0" smtClean="0"/>
              <a:t>PIP</a:t>
            </a:r>
          </a:p>
          <a:p>
            <a:pPr algn="just">
              <a:buNone/>
            </a:pPr>
            <a:endParaRPr lang="es-CO" sz="20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Producto desarrollado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6553200" y="5638800"/>
            <a:ext cx="2286000" cy="83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14 Diagrama"/>
          <p:cNvGraphicFramePr/>
          <p:nvPr/>
        </p:nvGraphicFramePr>
        <p:xfrm>
          <a:off x="1066800" y="2362200"/>
          <a:ext cx="7086600" cy="284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Problemas encontrados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Diagrama"/>
          <p:cNvGraphicFramePr/>
          <p:nvPr/>
        </p:nvGraphicFramePr>
        <p:xfrm>
          <a:off x="762000" y="2133600"/>
          <a:ext cx="7696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Erik\Desktop\ist2_5852288-business-man-balance-risk-tightrope-from-above.jpg"/>
          <p:cNvPicPr>
            <a:picLocks noChangeAspect="1" noChangeArrowheads="1"/>
          </p:cNvPicPr>
          <p:nvPr/>
        </p:nvPicPr>
        <p:blipFill>
          <a:blip r:embed="rId2" cstate="print"/>
          <a:srcRect b="8031"/>
          <a:stretch>
            <a:fillRect/>
          </a:stretch>
        </p:blipFill>
        <p:spPr bwMode="auto">
          <a:xfrm>
            <a:off x="1" y="4755590"/>
            <a:ext cx="2286000" cy="210241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Riesgos materializados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6" name="5 Diagrama"/>
          <p:cNvGraphicFramePr/>
          <p:nvPr/>
        </p:nvGraphicFramePr>
        <p:xfrm>
          <a:off x="1752600" y="1905000"/>
          <a:ext cx="64807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PIP (</a:t>
            </a:r>
            <a:r>
              <a:rPr lang="es-CO" sz="2400" dirty="0" err="1" smtClean="0"/>
              <a:t>Process</a:t>
            </a:r>
            <a:r>
              <a:rPr lang="es-CO" sz="2400" dirty="0" smtClean="0"/>
              <a:t> </a:t>
            </a:r>
            <a:r>
              <a:rPr lang="es-CO" sz="2400" dirty="0" err="1" smtClean="0"/>
              <a:t>Improvement</a:t>
            </a:r>
            <a:r>
              <a:rPr lang="es-CO" sz="2400" dirty="0" smtClean="0"/>
              <a:t> </a:t>
            </a:r>
            <a:r>
              <a:rPr lang="es-CO" sz="2400" dirty="0" err="1" smtClean="0"/>
              <a:t>Proposal</a:t>
            </a:r>
            <a:r>
              <a:rPr lang="es-CO" sz="2400" dirty="0" smtClean="0"/>
              <a:t>)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Diagrama"/>
          <p:cNvGraphicFramePr/>
          <p:nvPr/>
        </p:nvGraphicFramePr>
        <p:xfrm>
          <a:off x="17526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4458325" y="3881735"/>
            <a:ext cx="723275" cy="46166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390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400" b="1" dirty="0" smtClean="0"/>
              <a:t>TSP</a:t>
            </a:r>
            <a:endParaRPr lang="es-CO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PIP (</a:t>
            </a:r>
            <a:r>
              <a:rPr lang="es-CO" sz="2400" dirty="0" err="1" smtClean="0"/>
              <a:t>Process</a:t>
            </a:r>
            <a:r>
              <a:rPr lang="es-CO" sz="2400" dirty="0" smtClean="0"/>
              <a:t> </a:t>
            </a:r>
            <a:r>
              <a:rPr lang="es-CO" sz="2400" dirty="0" err="1" smtClean="0"/>
              <a:t>Improvement</a:t>
            </a:r>
            <a:r>
              <a:rPr lang="es-CO" sz="2400" dirty="0" smtClean="0"/>
              <a:t> </a:t>
            </a:r>
            <a:r>
              <a:rPr lang="es-CO" sz="2400" dirty="0" err="1" smtClean="0"/>
              <a:t>Proposal</a:t>
            </a:r>
            <a:r>
              <a:rPr lang="es-CO" sz="2400" dirty="0" smtClean="0"/>
              <a:t>)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pSp>
        <p:nvGrpSpPr>
          <p:cNvPr id="6" name="5 Grupo"/>
          <p:cNvGrpSpPr/>
          <p:nvPr/>
        </p:nvGrpSpPr>
        <p:grpSpPr>
          <a:xfrm>
            <a:off x="3657600" y="1981200"/>
            <a:ext cx="2057400" cy="648890"/>
            <a:chOff x="2399109" y="956"/>
            <a:chExt cx="1297781" cy="648890"/>
          </a:xfrm>
        </p:grpSpPr>
        <p:sp>
          <p:nvSpPr>
            <p:cNvPr id="8" name="7 Rectángulo redondeado"/>
            <p:cNvSpPr/>
            <p:nvPr/>
          </p:nvSpPr>
          <p:spPr>
            <a:xfrm>
              <a:off x="2399109" y="956"/>
              <a:ext cx="1297781" cy="6488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430785" y="32632"/>
              <a:ext cx="1234429" cy="585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b="1" kern="1200" dirty="0" smtClean="0">
                  <a:latin typeface="Calibri" pitchFamily="34" charset="0"/>
                  <a:cs typeface="Calibri" pitchFamily="34" charset="0"/>
                </a:rPr>
                <a:t>Planificación</a:t>
              </a:r>
              <a:endParaRPr lang="es-CO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10" name="9 Diagrama"/>
          <p:cNvGraphicFramePr/>
          <p:nvPr/>
        </p:nvGraphicFramePr>
        <p:xfrm>
          <a:off x="1676400" y="2895600"/>
          <a:ext cx="6096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PIP (</a:t>
            </a:r>
            <a:r>
              <a:rPr lang="es-CO" sz="2400" dirty="0" err="1" smtClean="0"/>
              <a:t>Process</a:t>
            </a:r>
            <a:r>
              <a:rPr lang="es-CO" sz="2400" dirty="0" smtClean="0"/>
              <a:t> </a:t>
            </a:r>
            <a:r>
              <a:rPr lang="es-CO" sz="2400" dirty="0" err="1" smtClean="0"/>
              <a:t>Improvement</a:t>
            </a:r>
            <a:r>
              <a:rPr lang="es-CO" sz="2400" dirty="0" smtClean="0"/>
              <a:t> </a:t>
            </a:r>
            <a:r>
              <a:rPr lang="es-CO" sz="2400" dirty="0" err="1" smtClean="0"/>
              <a:t>Proposal</a:t>
            </a:r>
            <a:r>
              <a:rPr lang="es-CO" sz="2400" dirty="0" smtClean="0"/>
              <a:t>)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pSp>
        <p:nvGrpSpPr>
          <p:cNvPr id="3" name="5 Grupo"/>
          <p:cNvGrpSpPr/>
          <p:nvPr/>
        </p:nvGrpSpPr>
        <p:grpSpPr>
          <a:xfrm>
            <a:off x="3657600" y="1981200"/>
            <a:ext cx="2057400" cy="648890"/>
            <a:chOff x="2399109" y="956"/>
            <a:chExt cx="1297781" cy="648890"/>
          </a:xfrm>
        </p:grpSpPr>
        <p:sp>
          <p:nvSpPr>
            <p:cNvPr id="8" name="7 Rectángulo redondeado"/>
            <p:cNvSpPr/>
            <p:nvPr/>
          </p:nvSpPr>
          <p:spPr>
            <a:xfrm>
              <a:off x="2399109" y="956"/>
              <a:ext cx="1297781" cy="6488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430785" y="32632"/>
              <a:ext cx="1234429" cy="585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b="1" dirty="0" smtClean="0">
                  <a:latin typeface="Calibri" pitchFamily="34" charset="0"/>
                  <a:cs typeface="Calibri" pitchFamily="34" charset="0"/>
                </a:rPr>
                <a:t>Requerimientos</a:t>
              </a:r>
              <a:endParaRPr lang="es-CO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10" name="9 Diagrama"/>
          <p:cNvGraphicFramePr/>
          <p:nvPr/>
        </p:nvGraphicFramePr>
        <p:xfrm>
          <a:off x="1676400" y="2895600"/>
          <a:ext cx="6096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PIP (</a:t>
            </a:r>
            <a:r>
              <a:rPr lang="es-CO" sz="2400" dirty="0" err="1" smtClean="0"/>
              <a:t>Process</a:t>
            </a:r>
            <a:r>
              <a:rPr lang="es-CO" sz="2400" dirty="0" smtClean="0"/>
              <a:t> </a:t>
            </a:r>
            <a:r>
              <a:rPr lang="es-CO" sz="2400" dirty="0" err="1" smtClean="0"/>
              <a:t>Improvement</a:t>
            </a:r>
            <a:r>
              <a:rPr lang="es-CO" sz="2400" dirty="0" smtClean="0"/>
              <a:t> </a:t>
            </a:r>
            <a:r>
              <a:rPr lang="es-CO" sz="2400" dirty="0" err="1" smtClean="0"/>
              <a:t>Proposal</a:t>
            </a:r>
            <a:r>
              <a:rPr lang="es-CO" sz="2400" dirty="0" smtClean="0"/>
              <a:t>)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pSp>
        <p:nvGrpSpPr>
          <p:cNvPr id="3" name="5 Grupo"/>
          <p:cNvGrpSpPr/>
          <p:nvPr/>
        </p:nvGrpSpPr>
        <p:grpSpPr>
          <a:xfrm>
            <a:off x="3657600" y="1981200"/>
            <a:ext cx="2057400" cy="648890"/>
            <a:chOff x="2399109" y="956"/>
            <a:chExt cx="1297781" cy="648890"/>
          </a:xfrm>
        </p:grpSpPr>
        <p:sp>
          <p:nvSpPr>
            <p:cNvPr id="8" name="7 Rectángulo redondeado"/>
            <p:cNvSpPr/>
            <p:nvPr/>
          </p:nvSpPr>
          <p:spPr>
            <a:xfrm>
              <a:off x="2399109" y="956"/>
              <a:ext cx="1297781" cy="6488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430785" y="32632"/>
              <a:ext cx="1234429" cy="585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b="1" dirty="0" smtClean="0">
                  <a:latin typeface="Calibri" pitchFamily="34" charset="0"/>
                  <a:cs typeface="Calibri" pitchFamily="34" charset="0"/>
                </a:rPr>
                <a:t>Implementación</a:t>
              </a:r>
              <a:endParaRPr lang="es-CO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10" name="9 Diagrama"/>
          <p:cNvGraphicFramePr/>
          <p:nvPr/>
        </p:nvGraphicFramePr>
        <p:xfrm>
          <a:off x="1371600" y="2743200"/>
          <a:ext cx="6705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1338</TotalTime>
  <Words>518</Words>
  <Application>Microsoft Office PowerPoint</Application>
  <PresentationFormat>Presentación en pantalla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Módulo</vt:lpstr>
      <vt:lpstr>POST MORTEM </vt:lpstr>
      <vt:lpstr>CONTENIDO</vt:lpstr>
      <vt:lpstr>Producto desarrollado</vt:lpstr>
      <vt:lpstr>Problemas encontrados</vt:lpstr>
      <vt:lpstr>Riesgos materializados</vt:lpstr>
      <vt:lpstr>PIP (Process Improvement Proposal)</vt:lpstr>
      <vt:lpstr>PIP (Process Improvement Proposal)</vt:lpstr>
      <vt:lpstr>PIP (Process Improvement Proposal)</vt:lpstr>
      <vt:lpstr>PIP (Process Improvement Proposal)</vt:lpstr>
      <vt:lpstr>PIP (Process Improvement Proposal)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MORTEM</dc:title>
  <dc:creator>Carlos</dc:creator>
  <cp:lastModifiedBy>davper</cp:lastModifiedBy>
  <cp:revision>109</cp:revision>
  <dcterms:created xsi:type="dcterms:W3CDTF">2011-03-16T03:38:16Z</dcterms:created>
  <dcterms:modified xsi:type="dcterms:W3CDTF">2011-08-10T06:39:31Z</dcterms:modified>
</cp:coreProperties>
</file>