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75" r:id="rId5"/>
    <p:sldId id="263" r:id="rId6"/>
    <p:sldId id="283" r:id="rId7"/>
    <p:sldId id="281" r:id="rId8"/>
    <p:sldId id="278" r:id="rId9"/>
    <p:sldId id="285" r:id="rId10"/>
    <p:sldId id="27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7.723577235772365E-2</c:v>
                </c:pt>
                <c:pt idx="2">
                  <c:v>7.723577235772365E-2</c:v>
                </c:pt>
                <c:pt idx="3">
                  <c:v>0.20121951219512224</c:v>
                </c:pt>
                <c:pt idx="4">
                  <c:v>0.25813008130081333</c:v>
                </c:pt>
                <c:pt idx="5">
                  <c:v>0.27032520325203296</c:v>
                </c:pt>
                <c:pt idx="6">
                  <c:v>0.28861788617886225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2.8455284552845555E-2</c:v>
                </c:pt>
                <c:pt idx="2">
                  <c:v>2.8455284552845555E-2</c:v>
                </c:pt>
                <c:pt idx="3">
                  <c:v>0.15853658536585374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0.28861788617886214</c:v>
                </c:pt>
              </c:numCache>
            </c:numRef>
          </c:val>
        </c:ser>
        <c:marker val="1"/>
        <c:axId val="56051584"/>
        <c:axId val="56053120"/>
      </c:lineChart>
      <c:catAx>
        <c:axId val="5605158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56053120"/>
        <c:crosses val="autoZero"/>
        <c:auto val="1"/>
        <c:lblAlgn val="ctr"/>
        <c:lblOffset val="100"/>
      </c:catAx>
      <c:valAx>
        <c:axId val="560531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5605158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s-CO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style val="34"/>
  <c:chart>
    <c:title>
      <c:tx>
        <c:rich>
          <a:bodyPr/>
          <a:lstStyle/>
          <a:p>
            <a:pPr>
              <a:defRPr lang="en-US"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4.2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5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4.5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4.8</c:v>
                </c:pt>
                <c:pt idx="5">
                  <c:v>4.8</c:v>
                </c:pt>
              </c:numCache>
            </c:numRef>
          </c:val>
        </c:ser>
        <c:axId val="56184192"/>
        <c:axId val="56194560"/>
      </c:barChart>
      <c:catAx>
        <c:axId val="56184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56194560"/>
        <c:crosses val="autoZero"/>
        <c:auto val="1"/>
        <c:lblAlgn val="ctr"/>
        <c:lblOffset val="100"/>
      </c:catAx>
      <c:valAx>
        <c:axId val="56194560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txPr>
          <a:bodyPr/>
          <a:lstStyle/>
          <a:p>
            <a:pPr>
              <a:defRPr lang="en-US"/>
            </a:pPr>
            <a:endParaRPr lang="es-CO"/>
          </a:p>
        </c:txPr>
        <c:crossAx val="561841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s-CO"/>
        </a:p>
      </c:txPr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3/27/2011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  <a:endParaRPr lang="es-CO" sz="2000" dirty="0" smtClean="0"/>
          </a:p>
          <a:p>
            <a:pPr algn="just"/>
            <a:r>
              <a:rPr lang="es-CO" sz="2000" dirty="0" smtClean="0"/>
              <a:t>Producto</a:t>
            </a:r>
            <a:endParaRPr lang="es-CO" sz="2000" dirty="0" smtClean="0"/>
          </a:p>
          <a:p>
            <a:pPr algn="just"/>
            <a:r>
              <a:rPr lang="es-CO" sz="2000" dirty="0" smtClean="0"/>
              <a:t>Resultados por Rol</a:t>
            </a:r>
            <a:endParaRPr lang="es-CO" sz="2000" dirty="0" smtClean="0"/>
          </a:p>
          <a:p>
            <a:pPr algn="just"/>
            <a:r>
              <a:rPr lang="es-CO" sz="2000" dirty="0" smtClean="0"/>
              <a:t>Resultado del Proceso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Gráfico"/>
          <p:cNvGraphicFramePr/>
          <p:nvPr/>
        </p:nvGraphicFramePr>
        <p:xfrm>
          <a:off x="152400" y="1600200"/>
          <a:ext cx="6353175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67000" y="4191000"/>
          <a:ext cx="6096000" cy="2380560"/>
        </p:xfrm>
        <a:graphic>
          <a:graphicData uri="http://schemas.openxmlformats.org/drawingml/2006/table">
            <a:tbl>
              <a:tblPr/>
              <a:tblGrid>
                <a:gridCol w="1250575"/>
                <a:gridCol w="718214"/>
                <a:gridCol w="718214"/>
                <a:gridCol w="718214"/>
                <a:gridCol w="718214"/>
                <a:gridCol w="718214"/>
                <a:gridCol w="718214"/>
                <a:gridCol w="536141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4,95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1059</TotalTime>
  <Words>408</Words>
  <Application>Microsoft Office PowerPoint</Application>
  <PresentationFormat>Presentación en pantalla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POST MORTEM </vt:lpstr>
      <vt:lpstr>CONTENIDO</vt:lpstr>
      <vt:lpstr>REPORTE DEL CICLO Valor Ganado</vt:lpstr>
      <vt:lpstr>REPORTE DEL CICLO Objetivos</vt:lpstr>
      <vt:lpstr>EQUIPO</vt:lpstr>
      <vt:lpstr>EQUIPO lider del grupo</vt:lpstr>
      <vt:lpstr>EQUIPO lider de planeación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Erik</cp:lastModifiedBy>
  <cp:revision>79</cp:revision>
  <dcterms:created xsi:type="dcterms:W3CDTF">2011-03-16T03:38:16Z</dcterms:created>
  <dcterms:modified xsi:type="dcterms:W3CDTF">2011-03-28T04:15:59Z</dcterms:modified>
</cp:coreProperties>
</file>