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63" r:id="rId7"/>
    <p:sldId id="283" r:id="rId8"/>
    <p:sldId id="281" r:id="rId9"/>
    <p:sldId id="286" r:id="rId10"/>
    <p:sldId id="287" r:id="rId11"/>
    <p:sldId id="288" r:id="rId12"/>
    <p:sldId id="278" r:id="rId13"/>
    <p:sldId id="285" r:id="rId14"/>
    <p:sldId id="28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69" d="100"/>
          <a:sy n="6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7.1183333333333348E-2</c:v>
                </c:pt>
                <c:pt idx="2">
                  <c:v>0.1423666666666667</c:v>
                </c:pt>
                <c:pt idx="3">
                  <c:v>0.21355000000000005</c:v>
                </c:pt>
                <c:pt idx="4">
                  <c:v>0.28473333333333328</c:v>
                </c:pt>
                <c:pt idx="5">
                  <c:v>0.35591666666666677</c:v>
                </c:pt>
                <c:pt idx="6">
                  <c:v>0.42710000000000004</c:v>
                </c:pt>
                <c:pt idx="7">
                  <c:v>0.42710000000000004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0.62831951219512205</c:v>
                </c:pt>
                <c:pt idx="11">
                  <c:v>0.68523008130081309</c:v>
                </c:pt>
                <c:pt idx="12">
                  <c:v>0.69742520325203272</c:v>
                </c:pt>
                <c:pt idx="13">
                  <c:v>0.7157178861788619</c:v>
                </c:pt>
                <c:pt idx="14">
                  <c:v>0.7157178861788619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0.81734390243902444</c:v>
                </c:pt>
                <c:pt idx="18">
                  <c:v>0.95758780487804862</c:v>
                </c:pt>
                <c:pt idx="19">
                  <c:v>0.97791300813008131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7.1183333333333348E-2</c:v>
                </c:pt>
                <c:pt idx="2">
                  <c:v>0.1423666666666667</c:v>
                </c:pt>
                <c:pt idx="3">
                  <c:v>0.21355000000000005</c:v>
                </c:pt>
                <c:pt idx="4">
                  <c:v>0.28473333333333328</c:v>
                </c:pt>
                <c:pt idx="5">
                  <c:v>0.35591666666666677</c:v>
                </c:pt>
                <c:pt idx="6">
                  <c:v>0.42710000000000004</c:v>
                </c:pt>
                <c:pt idx="7">
                  <c:v>0.42710000000000004</c:v>
                </c:pt>
                <c:pt idx="8">
                  <c:v>0.45555528455284555</c:v>
                </c:pt>
                <c:pt idx="9">
                  <c:v>0.45555528455284555</c:v>
                </c:pt>
                <c:pt idx="10">
                  <c:v>0.5856365853658535</c:v>
                </c:pt>
                <c:pt idx="11">
                  <c:v>0.61002682926829277</c:v>
                </c:pt>
                <c:pt idx="12">
                  <c:v>0.66896991869918732</c:v>
                </c:pt>
                <c:pt idx="13">
                  <c:v>0.7157178861788619</c:v>
                </c:pt>
                <c:pt idx="14">
                  <c:v>0.7157178861788619</c:v>
                </c:pt>
                <c:pt idx="15">
                  <c:v>0.7157178861788619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0.93319756097560969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35962880"/>
        <c:axId val="35964416"/>
      </c:lineChart>
      <c:catAx>
        <c:axId val="35962880"/>
        <c:scaling>
          <c:orientation val="minMax"/>
        </c:scaling>
        <c:axPos val="b"/>
        <c:numFmt formatCode="General" sourceLinked="1"/>
        <c:majorTickMark val="none"/>
        <c:tickLblPos val="nextTo"/>
        <c:crossAx val="35964416"/>
        <c:crosses val="autoZero"/>
        <c:auto val="1"/>
        <c:lblAlgn val="ctr"/>
        <c:lblOffset val="100"/>
      </c:catAx>
      <c:valAx>
        <c:axId val="35964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crossAx val="359628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36593664"/>
        <c:axId val="36595584"/>
      </c:barChart>
      <c:catAx>
        <c:axId val="36593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36595584"/>
        <c:crosses val="autoZero"/>
        <c:auto val="1"/>
        <c:lblAlgn val="ctr"/>
        <c:lblOffset val="100"/>
      </c:catAx>
      <c:valAx>
        <c:axId val="36595584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36593664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05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 smtClean="0"/>
                        <a:t>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Tiempo</a:t>
                      </a:r>
                      <a:r>
                        <a:rPr lang="en-US" sz="1200" u="none" strike="noStrike" dirty="0" smtClean="0"/>
                        <a:t> (</a:t>
                      </a:r>
                      <a:r>
                        <a:rPr lang="en-US" sz="1200" u="none" strike="noStrike" dirty="0" err="1" smtClean="0"/>
                        <a:t>Horas</a:t>
                      </a:r>
                      <a:r>
                        <a:rPr lang="en-US" sz="1200" u="none" strike="noStrike" dirty="0" smtClean="0"/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157.85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35.83%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1140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21.93%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Productividad</a:t>
                      </a:r>
                      <a:endParaRPr lang="en-US" sz="1200" u="none" strike="noStrike" dirty="0" smtClean="0"/>
                    </a:p>
                    <a:p>
                      <a:pPr algn="ctr" fontAlgn="b"/>
                      <a:r>
                        <a:rPr lang="es-CO" sz="1200" u="none" strike="noStrike" dirty="0" smtClean="0"/>
                        <a:t>(</a:t>
                      </a:r>
                      <a:r>
                        <a:rPr lang="es-CO" sz="1200" u="none" strike="noStrike" dirty="0" err="1" smtClean="0"/>
                        <a:t>loc</a:t>
                      </a:r>
                      <a:r>
                        <a:rPr lang="es-CO" sz="1200" u="none" strike="noStrike" dirty="0" smtClean="0"/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1.78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1.50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9.96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10.51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3.80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7.22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1124</TotalTime>
  <Words>487</Words>
  <Application>Microsoft Office PowerPoint</Application>
  <PresentationFormat>Presentación en pantalla (4:3)</PresentationFormat>
  <Paragraphs>191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EQUIPO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Carlos</cp:lastModifiedBy>
  <cp:revision>87</cp:revision>
  <dcterms:created xsi:type="dcterms:W3CDTF">2011-03-16T03:38:16Z</dcterms:created>
  <dcterms:modified xsi:type="dcterms:W3CDTF">2011-03-30T06:41:30Z</dcterms:modified>
</cp:coreProperties>
</file>