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18"/>
  </p:notesMasterIdLst>
  <p:sldIdLst>
    <p:sldId id="318" r:id="rId2"/>
    <p:sldId id="288" r:id="rId3"/>
    <p:sldId id="375" r:id="rId4"/>
    <p:sldId id="289" r:id="rId5"/>
    <p:sldId id="378" r:id="rId6"/>
    <p:sldId id="377" r:id="rId7"/>
    <p:sldId id="379" r:id="rId8"/>
    <p:sldId id="380" r:id="rId9"/>
    <p:sldId id="381" r:id="rId10"/>
    <p:sldId id="383" r:id="rId11"/>
    <p:sldId id="382" r:id="rId12"/>
    <p:sldId id="384" r:id="rId13"/>
    <p:sldId id="385" r:id="rId14"/>
    <p:sldId id="387" r:id="rId15"/>
    <p:sldId id="370" r:id="rId16"/>
    <p:sldId id="317"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8261" autoAdjust="0"/>
  </p:normalViewPr>
  <p:slideViewPr>
    <p:cSldViewPr>
      <p:cViewPr>
        <p:scale>
          <a:sx n="100" d="100"/>
          <a:sy n="100" d="100"/>
        </p:scale>
        <p:origin x="-126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97890D14-DF02-4ECF-8A5D-58EEC88601AF}">
      <dgm:prSet phldrT="[Texto]"/>
      <dgm:spPr/>
      <dgm:t>
        <a:bodyPr/>
        <a:lstStyle/>
        <a:p>
          <a:r>
            <a:rPr lang="es-ES" b="1" noProof="0" dirty="0" smtClean="0"/>
            <a:t>Facturación</a:t>
          </a:r>
          <a:endParaRPr lang="es-ES" b="1" noProof="0" dirty="0"/>
        </a:p>
      </dgm:t>
    </dgm:pt>
    <dgm:pt modelId="{B498BC1C-AC86-47CF-BCF7-F61DA3784898}" type="parTrans" cxnId="{F198BC55-4294-40B6-8FD2-AC180CAC0475}">
      <dgm:prSet/>
      <dgm:spPr/>
      <dgm:t>
        <a:bodyPr/>
        <a:lstStyle/>
        <a:p>
          <a:endParaRPr lang="es-CO"/>
        </a:p>
      </dgm:t>
    </dgm:pt>
    <dgm:pt modelId="{8BC82338-2CC6-418B-B548-5581BB3865BE}" type="sibTrans" cxnId="{F198BC55-4294-40B6-8FD2-AC180CAC0475}">
      <dgm:prSet/>
      <dgm:spPr/>
      <dgm:t>
        <a:bodyPr/>
        <a:lstStyle/>
        <a:p>
          <a:endParaRPr lang="es-CO"/>
        </a:p>
      </dgm:t>
    </dgm:pt>
    <dgm:pt modelId="{81F7D300-53E0-4AE2-9F9E-1F42E39373D2}">
      <dgm:prSet phldrT="[Texto]"/>
      <dgm:spPr/>
      <dgm:t>
        <a:bodyPr/>
        <a:lstStyle/>
        <a:p>
          <a:r>
            <a:rPr lang="es-ES" b="1" noProof="0" dirty="0" smtClean="0"/>
            <a:t>PQRS</a:t>
          </a:r>
          <a:endParaRPr lang="es-ES" b="1" noProof="0" dirty="0"/>
        </a:p>
      </dgm:t>
    </dgm:pt>
    <dgm:pt modelId="{8C3D11AF-046E-438B-A5DA-8FA0AECFD5E8}" type="parTrans" cxnId="{FD33CEB4-ECC0-451F-9943-FA14B33FEAC6}">
      <dgm:prSet/>
      <dgm:spPr/>
      <dgm:t>
        <a:bodyPr/>
        <a:lstStyle/>
        <a:p>
          <a:endParaRPr lang="es-CO"/>
        </a:p>
      </dgm:t>
    </dgm:pt>
    <dgm:pt modelId="{EFD9E535-6BC1-4F91-A1F5-44349B3115DC}" type="sibTrans" cxnId="{FD33CEB4-ECC0-451F-9943-FA14B33FEAC6}">
      <dgm:prSet/>
      <dgm:spPr/>
      <dgm:t>
        <a:bodyPr/>
        <a:lstStyle/>
        <a:p>
          <a:endParaRPr lang="es-CO"/>
        </a:p>
      </dgm:t>
    </dgm:pt>
    <dgm:pt modelId="{0A748ED9-4890-413F-8961-F1D7D4ECF5EE}">
      <dgm:prSet phldrT="[Texto]"/>
      <dgm:spPr/>
    </dgm:pt>
    <dgm:pt modelId="{AAAFFE37-4994-42AE-B8E1-8DA7DF892481}" type="parTrans" cxnId="{DD06414B-2EAB-41B6-BCF3-C5140E02527C}">
      <dgm:prSet/>
      <dgm:spPr/>
      <dgm:t>
        <a:bodyPr/>
        <a:lstStyle/>
        <a:p>
          <a:endParaRPr lang="es-CO"/>
        </a:p>
      </dgm:t>
    </dgm:pt>
    <dgm:pt modelId="{1CF1286D-69E7-42F7-9926-503AF551BF3F}" type="sibTrans" cxnId="{DD06414B-2EAB-41B6-BCF3-C5140E02527C}">
      <dgm:prSet/>
      <dgm:spPr/>
      <dgm:t>
        <a:bodyPr/>
        <a:lstStyle/>
        <a:p>
          <a:endParaRPr lang="es-CO"/>
        </a:p>
      </dgm:t>
    </dgm:pt>
    <dgm:pt modelId="{2E53F61E-31A2-479B-A1C0-444D18C7ACC4}">
      <dgm:prSet phldrT="[Texto]"/>
      <dgm:spPr/>
    </dgm:pt>
    <dgm:pt modelId="{892FE871-055A-4D83-8647-49C8E2D3B671}" type="parTrans" cxnId="{2B2D7AEC-267B-4CE7-AE3C-DA5EC9A49AA7}">
      <dgm:prSet/>
      <dgm:spPr/>
      <dgm:t>
        <a:bodyPr/>
        <a:lstStyle/>
        <a:p>
          <a:endParaRPr lang="es-CO"/>
        </a:p>
      </dgm:t>
    </dgm:pt>
    <dgm:pt modelId="{4E7344E8-A6B1-428F-A465-2E3A58F09666}" type="sibTrans" cxnId="{2B2D7AEC-267B-4CE7-AE3C-DA5EC9A49AA7}">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a:solidFill>
          <a:schemeClr val="accent1">
            <a:lumMod val="20000"/>
            <a:lumOff val="80000"/>
          </a:schemeClr>
        </a:solidFill>
      </dgm:spPr>
    </dgm:pt>
    <dgm:pt modelId="{1678C7E9-A915-4F25-AF03-3F1527BBE12D}" type="pres">
      <dgm:prSet presAssocID="{04476399-DAC7-4AB7-9259-3EE68B367E57}" presName="arrowDiagram5" presStyleCnt="0"/>
      <dgm:spPr/>
    </dgm:pt>
    <dgm:pt modelId="{E3CC5945-221B-4338-9451-43D5310B86D5}" type="pres">
      <dgm:prSet presAssocID="{8CD25525-8A3F-4018-8D51-F06DAE1857F9}" presName="bullet5a" presStyleLbl="node1" presStyleIdx="0" presStyleCnt="5" custLinFactNeighborX="-59349" custLinFactNeighborY="43390">
        <dgm:style>
          <a:lnRef idx="1">
            <a:schemeClr val="accent3"/>
          </a:lnRef>
          <a:fillRef idx="3">
            <a:schemeClr val="accent3"/>
          </a:fillRef>
          <a:effectRef idx="2">
            <a:schemeClr val="accent3"/>
          </a:effectRef>
          <a:fontRef idx="minor">
            <a:schemeClr val="lt1"/>
          </a:fontRef>
        </dgm:style>
      </dgm:prSet>
      <dgm:spPr/>
    </dgm:pt>
    <dgm:pt modelId="{B5CCFE30-FF39-4624-BA84-FEBEE9AE5943}" type="pres">
      <dgm:prSet presAssocID="{8CD25525-8A3F-4018-8D51-F06DAE1857F9}" presName="textBox5a" presStyleLbl="revTx" presStyleIdx="0" presStyleCnt="5" custScaleX="146055" custLinFactNeighborX="25007">
        <dgm:presLayoutVars>
          <dgm:bulletEnabled val="1"/>
        </dgm:presLayoutVars>
      </dgm:prSet>
      <dgm:spPr/>
      <dgm:t>
        <a:bodyPr/>
        <a:lstStyle/>
        <a:p>
          <a:endParaRPr lang="es-CO"/>
        </a:p>
      </dgm:t>
    </dgm:pt>
    <dgm:pt modelId="{EC5353D4-8BDE-48E8-BD66-2AD480DD482D}" type="pres">
      <dgm:prSet presAssocID="{913EBCAA-34DD-4E65-89F8-F00274A4DB2A}" presName="bullet5b" presStyleLbl="node1" presStyleIdx="1" presStyleCnt="5" custLinFactX="-10380" custLinFactNeighborX="-100000" custLinFactNeighborY="46834">
        <dgm:style>
          <a:lnRef idx="1">
            <a:schemeClr val="accent3"/>
          </a:lnRef>
          <a:fillRef idx="3">
            <a:schemeClr val="accent3"/>
          </a:fillRef>
          <a:effectRef idx="2">
            <a:schemeClr val="accent3"/>
          </a:effectRef>
          <a:fontRef idx="minor">
            <a:schemeClr val="lt1"/>
          </a:fontRef>
        </dgm:style>
      </dgm:prSet>
      <dgm:spPr/>
    </dgm:pt>
    <dgm:pt modelId="{AAA8C9B1-5769-4E3A-A55F-CCFCABF2AAE6}" type="pres">
      <dgm:prSet presAssocID="{913EBCAA-34DD-4E65-89F8-F00274A4DB2A}" presName="textBox5b" presStyleLbl="revTx" presStyleIdx="1" presStyleCnt="5" custScaleY="60396" custLinFactNeighborX="-7523" custLinFactNeighborY="-14478">
        <dgm:presLayoutVars>
          <dgm:bulletEnabled val="1"/>
        </dgm:presLayoutVars>
      </dgm:prSet>
      <dgm:spPr/>
      <dgm:t>
        <a:bodyPr/>
        <a:lstStyle/>
        <a:p>
          <a:endParaRPr lang="es-CO"/>
        </a:p>
      </dgm:t>
    </dgm:pt>
    <dgm:pt modelId="{49760AD1-0A42-4F00-8223-8F88CF2920A0}" type="pres">
      <dgm:prSet presAssocID="{6845C84F-B105-403E-8C62-0603F81CB103}" presName="bullet5c" presStyleLbl="node1" presStyleIdx="2" presStyleCnt="5" custLinFactX="-7628" custLinFactNeighborX="-100000" custLinFactNeighborY="39557">
        <dgm:style>
          <a:lnRef idx="1">
            <a:schemeClr val="accent3"/>
          </a:lnRef>
          <a:fillRef idx="3">
            <a:schemeClr val="accent3"/>
          </a:fillRef>
          <a:effectRef idx="2">
            <a:schemeClr val="accent3"/>
          </a:effectRef>
          <a:fontRef idx="minor">
            <a:schemeClr val="lt1"/>
          </a:fontRef>
        </dgm:style>
      </dgm:prSet>
      <dgm:spPr/>
    </dgm:pt>
    <dgm:pt modelId="{790158A8-EF4D-405F-96F7-AC2C0D43F282}" type="pres">
      <dgm:prSet presAssocID="{6845C84F-B105-403E-8C62-0603F81CB103}" presName="textBox5c" presStyleLbl="revTx" presStyleIdx="2" presStyleCnt="5" custScaleY="32583" custLinFactNeighborX="-14332" custLinFactNeighborY="-28289">
        <dgm:presLayoutVars>
          <dgm:bulletEnabled val="1"/>
        </dgm:presLayoutVars>
      </dgm:prSet>
      <dgm:spPr/>
      <dgm:t>
        <a:bodyPr/>
        <a:lstStyle/>
        <a:p>
          <a:endParaRPr lang="es-CO"/>
        </a:p>
      </dgm:t>
    </dgm:pt>
    <dgm:pt modelId="{1E7AD0DE-A743-451D-862E-676629FC20D9}" type="pres">
      <dgm:prSet presAssocID="{97890D14-DF02-4ECF-8A5D-58EEC88601AF}" presName="bullet5d" presStyleLbl="node1" presStyleIdx="3" presStyleCnt="5" custLinFactX="-11290" custLinFactNeighborX="-100000" custLinFactNeighborY="30897">
        <dgm:style>
          <a:lnRef idx="1">
            <a:schemeClr val="accent2"/>
          </a:lnRef>
          <a:fillRef idx="3">
            <a:schemeClr val="accent2"/>
          </a:fillRef>
          <a:effectRef idx="2">
            <a:schemeClr val="accent2"/>
          </a:effectRef>
          <a:fontRef idx="minor">
            <a:schemeClr val="lt1"/>
          </a:fontRef>
        </dgm:style>
      </dgm:prSet>
      <dgm:spPr/>
    </dgm:pt>
    <dgm:pt modelId="{56982D7E-6797-4C8C-ABD0-2F1B6C178454}" type="pres">
      <dgm:prSet presAssocID="{97890D14-DF02-4ECF-8A5D-58EEC88601AF}" presName="textBox5d" presStyleLbl="revTx" presStyleIdx="3" presStyleCnt="5" custScaleY="18414" custLinFactNeighborX="-34917" custLinFactNeighborY="-32822">
        <dgm:presLayoutVars>
          <dgm:bulletEnabled val="1"/>
        </dgm:presLayoutVars>
      </dgm:prSet>
      <dgm:spPr/>
      <dgm:t>
        <a:bodyPr/>
        <a:lstStyle/>
        <a:p>
          <a:endParaRPr lang="es-CO"/>
        </a:p>
      </dgm:t>
    </dgm:pt>
    <dgm:pt modelId="{480F231A-510A-41F3-B267-7994AFB42A6B}" type="pres">
      <dgm:prSet presAssocID="{81F7D300-53E0-4AE2-9F9E-1F42E39373D2}" presName="bullet5e" presStyleLbl="node1" presStyleIdx="4" presStyleCnt="5" custLinFactX="-642" custLinFactNeighborX="-100000" custLinFactNeighborY="8428">
        <dgm:style>
          <a:lnRef idx="1">
            <a:schemeClr val="accent2"/>
          </a:lnRef>
          <a:fillRef idx="3">
            <a:schemeClr val="accent2"/>
          </a:fillRef>
          <a:effectRef idx="2">
            <a:schemeClr val="accent2"/>
          </a:effectRef>
          <a:fontRef idx="minor">
            <a:schemeClr val="lt1"/>
          </a:fontRef>
        </dgm:style>
      </dgm:prSet>
      <dgm:spPr/>
    </dgm:pt>
    <dgm:pt modelId="{BA335C35-DD64-40DF-819E-C46FE4E35670}" type="pres">
      <dgm:prSet presAssocID="{81F7D300-53E0-4AE2-9F9E-1F42E39373D2}" presName="textBox5e" presStyleLbl="revTx" presStyleIdx="4" presStyleCnt="5" custScaleY="14354" custLinFactNeighborX="-36880" custLinFactNeighborY="-34027">
        <dgm:presLayoutVars>
          <dgm:bulletEnabled val="1"/>
        </dgm:presLayoutVars>
      </dgm:prSet>
      <dgm:spPr/>
      <dgm:t>
        <a:bodyPr/>
        <a:lstStyle/>
        <a:p>
          <a:endParaRPr lang="es-CO"/>
        </a:p>
      </dgm:t>
    </dgm:pt>
  </dgm:ptLst>
  <dgm:cxnLst>
    <dgm:cxn modelId="{59933FA8-37D0-4572-91C7-F85303142220}" srcId="{04476399-DAC7-4AB7-9259-3EE68B367E57}" destId="{913EBCAA-34DD-4E65-89F8-F00274A4DB2A}" srcOrd="1" destOrd="0" parTransId="{23EA67A6-3E43-4EB1-8C53-D714F5F37506}" sibTransId="{FEB1AC8D-64B3-4BFA-97C6-1154B1E6D3AE}"/>
    <dgm:cxn modelId="{75920854-C8C1-4E93-BFD1-42A7FEEE17A0}" srcId="{04476399-DAC7-4AB7-9259-3EE68B367E57}" destId="{6845C84F-B105-403E-8C62-0603F81CB103}" srcOrd="2" destOrd="0" parTransId="{04096B4E-C070-41A7-AA30-F58321F5792A}" sibTransId="{D0A9C52A-008E-4D62-B81E-D2054A6948B3}"/>
    <dgm:cxn modelId="{7A718582-67F9-4A60-990F-0895A5C00ED6}" type="presOf" srcId="{6845C84F-B105-403E-8C62-0603F81CB103}" destId="{790158A8-EF4D-405F-96F7-AC2C0D43F282}" srcOrd="0" destOrd="0" presId="urn:microsoft.com/office/officeart/2005/8/layout/arrow2"/>
    <dgm:cxn modelId="{40583769-EBE5-4309-8D58-1BABA76A05EA}" type="presOf" srcId="{04476399-DAC7-4AB7-9259-3EE68B367E57}" destId="{F84781A0-2FF9-4F53-86D8-5F553670E814}" srcOrd="0" destOrd="0" presId="urn:microsoft.com/office/officeart/2005/8/layout/arrow2"/>
    <dgm:cxn modelId="{FD33CEB4-ECC0-451F-9943-FA14B33FEAC6}" srcId="{04476399-DAC7-4AB7-9259-3EE68B367E57}" destId="{81F7D300-53E0-4AE2-9F9E-1F42E39373D2}" srcOrd="4" destOrd="0" parTransId="{8C3D11AF-046E-438B-A5DA-8FA0AECFD5E8}" sibTransId="{EFD9E535-6BC1-4F91-A1F5-44349B3115DC}"/>
    <dgm:cxn modelId="{1C146F35-073B-4D7C-B038-4674A55547C3}" type="presOf" srcId="{97890D14-DF02-4ECF-8A5D-58EEC88601AF}" destId="{56982D7E-6797-4C8C-ABD0-2F1B6C178454}" srcOrd="0" destOrd="0" presId="urn:microsoft.com/office/officeart/2005/8/layout/arrow2"/>
    <dgm:cxn modelId="{BA497611-3925-4A05-B564-DA128456B8BC}" type="presOf" srcId="{81F7D300-53E0-4AE2-9F9E-1F42E39373D2}" destId="{BA335C35-DD64-40DF-819E-C46FE4E35670}" srcOrd="0" destOrd="0" presId="urn:microsoft.com/office/officeart/2005/8/layout/arrow2"/>
    <dgm:cxn modelId="{9EDE95FF-DD33-4105-82D0-4C4B795AF905}" type="presOf" srcId="{913EBCAA-34DD-4E65-89F8-F00274A4DB2A}" destId="{AAA8C9B1-5769-4E3A-A55F-CCFCABF2AAE6}" srcOrd="0" destOrd="0" presId="urn:microsoft.com/office/officeart/2005/8/layout/arrow2"/>
    <dgm:cxn modelId="{BC505FB4-C5C7-4724-B842-6620CF6554FD}" type="presOf" srcId="{8CD25525-8A3F-4018-8D51-F06DAE1857F9}" destId="{B5CCFE30-FF39-4624-BA84-FEBEE9AE5943}" srcOrd="0" destOrd="0" presId="urn:microsoft.com/office/officeart/2005/8/layout/arrow2"/>
    <dgm:cxn modelId="{2B2D7AEC-267B-4CE7-AE3C-DA5EC9A49AA7}" srcId="{04476399-DAC7-4AB7-9259-3EE68B367E57}" destId="{2E53F61E-31A2-479B-A1C0-444D18C7ACC4}" srcOrd="5" destOrd="0" parTransId="{892FE871-055A-4D83-8647-49C8E2D3B671}" sibTransId="{4E7344E8-A6B1-428F-A465-2E3A58F09666}"/>
    <dgm:cxn modelId="{F198BC55-4294-40B6-8FD2-AC180CAC0475}" srcId="{04476399-DAC7-4AB7-9259-3EE68B367E57}" destId="{97890D14-DF02-4ECF-8A5D-58EEC88601AF}" srcOrd="3" destOrd="0" parTransId="{B498BC1C-AC86-47CF-BCF7-F61DA3784898}" sibTransId="{8BC82338-2CC6-418B-B548-5581BB3865BE}"/>
    <dgm:cxn modelId="{C585C7F9-7B86-4540-9017-F6FBE3EE4F46}" srcId="{04476399-DAC7-4AB7-9259-3EE68B367E57}" destId="{8CD25525-8A3F-4018-8D51-F06DAE1857F9}" srcOrd="0" destOrd="0" parTransId="{61A4D601-E766-40DB-8788-857FFDEE1F3C}" sibTransId="{00CB008D-E152-485E-954C-A67E22C1B12D}"/>
    <dgm:cxn modelId="{DD06414B-2EAB-41B6-BCF3-C5140E02527C}" srcId="{04476399-DAC7-4AB7-9259-3EE68B367E57}" destId="{0A748ED9-4890-413F-8961-F1D7D4ECF5EE}" srcOrd="6" destOrd="0" parTransId="{AAAFFE37-4994-42AE-B8E1-8DA7DF892481}" sibTransId="{1CF1286D-69E7-42F7-9926-503AF551BF3F}"/>
    <dgm:cxn modelId="{9EC25DE4-DDF2-4F57-A3DA-4E9914785504}" type="presParOf" srcId="{F84781A0-2FF9-4F53-86D8-5F553670E814}" destId="{5806A708-CD27-48DC-97F3-CE97B1187EE6}" srcOrd="0" destOrd="0" presId="urn:microsoft.com/office/officeart/2005/8/layout/arrow2"/>
    <dgm:cxn modelId="{ABCD7BF7-45C3-4807-A5E6-F604B2179B1C}" type="presParOf" srcId="{F84781A0-2FF9-4F53-86D8-5F553670E814}" destId="{1678C7E9-A915-4F25-AF03-3F1527BBE12D}" srcOrd="1" destOrd="0" presId="urn:microsoft.com/office/officeart/2005/8/layout/arrow2"/>
    <dgm:cxn modelId="{D375F1E3-23AD-443E-9C51-556F2D8536E3}" type="presParOf" srcId="{1678C7E9-A915-4F25-AF03-3F1527BBE12D}" destId="{E3CC5945-221B-4338-9451-43D5310B86D5}" srcOrd="0" destOrd="0" presId="urn:microsoft.com/office/officeart/2005/8/layout/arrow2"/>
    <dgm:cxn modelId="{A16CB28A-76A2-43C2-948D-C9CB99950272}" type="presParOf" srcId="{1678C7E9-A915-4F25-AF03-3F1527BBE12D}" destId="{B5CCFE30-FF39-4624-BA84-FEBEE9AE5943}" srcOrd="1" destOrd="0" presId="urn:microsoft.com/office/officeart/2005/8/layout/arrow2"/>
    <dgm:cxn modelId="{98BF72B2-0112-4E25-A3F4-006C4B8DAF49}" type="presParOf" srcId="{1678C7E9-A915-4F25-AF03-3F1527BBE12D}" destId="{EC5353D4-8BDE-48E8-BD66-2AD480DD482D}" srcOrd="2" destOrd="0" presId="urn:microsoft.com/office/officeart/2005/8/layout/arrow2"/>
    <dgm:cxn modelId="{92A5A612-E1E9-4312-B630-36C2B68A94FF}" type="presParOf" srcId="{1678C7E9-A915-4F25-AF03-3F1527BBE12D}" destId="{AAA8C9B1-5769-4E3A-A55F-CCFCABF2AAE6}" srcOrd="3" destOrd="0" presId="urn:microsoft.com/office/officeart/2005/8/layout/arrow2"/>
    <dgm:cxn modelId="{E74F07F1-8007-40C7-842C-78CB7DE76E7A}" type="presParOf" srcId="{1678C7E9-A915-4F25-AF03-3F1527BBE12D}" destId="{49760AD1-0A42-4F00-8223-8F88CF2920A0}" srcOrd="4" destOrd="0" presId="urn:microsoft.com/office/officeart/2005/8/layout/arrow2"/>
    <dgm:cxn modelId="{6FACA5DA-F297-4A8D-A4ED-8366C0E44E2A}" type="presParOf" srcId="{1678C7E9-A915-4F25-AF03-3F1527BBE12D}" destId="{790158A8-EF4D-405F-96F7-AC2C0D43F282}" srcOrd="5" destOrd="0" presId="urn:microsoft.com/office/officeart/2005/8/layout/arrow2"/>
    <dgm:cxn modelId="{7433AE58-D100-4B76-A153-2BAC45091C66}" type="presParOf" srcId="{1678C7E9-A915-4F25-AF03-3F1527BBE12D}" destId="{1E7AD0DE-A743-451D-862E-676629FC20D9}" srcOrd="6" destOrd="0" presId="urn:microsoft.com/office/officeart/2005/8/layout/arrow2"/>
    <dgm:cxn modelId="{AC31EAC8-453F-4D23-939A-426E9AE20CBF}" type="presParOf" srcId="{1678C7E9-A915-4F25-AF03-3F1527BBE12D}" destId="{56982D7E-6797-4C8C-ABD0-2F1B6C178454}" srcOrd="7" destOrd="0" presId="urn:microsoft.com/office/officeart/2005/8/layout/arrow2"/>
    <dgm:cxn modelId="{6718C9D2-12DC-46C9-AEFC-490B6896F66E}" type="presParOf" srcId="{1678C7E9-A915-4F25-AF03-3F1527BBE12D}" destId="{480F231A-510A-41F3-B267-7994AFB42A6B}" srcOrd="8" destOrd="0" presId="urn:microsoft.com/office/officeart/2005/8/layout/arrow2"/>
    <dgm:cxn modelId="{C5559EF7-43EF-4352-88BA-CFE1CE91833E}" type="presParOf" srcId="{1678C7E9-A915-4F25-AF03-3F1527BBE12D}" destId="{BA335C35-DD64-40DF-819E-C46FE4E35670}" srcOrd="9" destOrd="0" presId="urn:microsoft.com/office/officeart/2005/8/layout/arrow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dirty="0" err="1" smtClean="0"/>
            <a:t>Ciclo</a:t>
          </a:r>
          <a:r>
            <a:rPr lang="en-US" dirty="0" smtClean="0"/>
            <a:t> 1 – </a:t>
          </a:r>
          <a:r>
            <a:rPr lang="en-US" dirty="0" err="1" smtClean="0"/>
            <a:t>Ordenes</a:t>
          </a:r>
          <a:r>
            <a:rPr lang="en-US" dirty="0" smtClean="0"/>
            <a:t> de </a:t>
          </a:r>
          <a:r>
            <a:rPr lang="es-ES" noProof="0" dirty="0" smtClean="0"/>
            <a:t>Compra</a:t>
          </a:r>
          <a:endParaRPr lang="es-ES"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noProof="0" dirty="0" smtClean="0"/>
            <a:t>Estrategia</a:t>
          </a:r>
          <a:endParaRPr lang="es-ES"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dirty="0" err="1" smtClean="0"/>
            <a:t>Ciclo</a:t>
          </a:r>
          <a:r>
            <a:rPr lang="en-US" dirty="0" smtClean="0"/>
            <a:t> 2 – </a:t>
          </a:r>
          <a:r>
            <a:rPr lang="en-US" dirty="0" err="1" smtClean="0"/>
            <a:t>Subasta</a:t>
          </a:r>
          <a:r>
            <a:rPr lang="en-US" dirty="0" smtClean="0"/>
            <a:t> </a:t>
          </a:r>
          <a:r>
            <a:rPr lang="en-US" dirty="0" err="1" smtClean="0"/>
            <a:t>Inversa</a:t>
          </a:r>
          <a:endParaRPr lang="es-CO"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noProof="0" dirty="0" smtClean="0"/>
            <a:t>Estrategia</a:t>
          </a:r>
          <a:endParaRPr lang="es-ES"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dirty="0" err="1" smtClean="0"/>
            <a:t>Ciclo</a:t>
          </a:r>
          <a:r>
            <a:rPr lang="en-US" sz="1800" dirty="0" smtClean="0"/>
            <a:t> 3 – </a:t>
          </a:r>
          <a:r>
            <a:rPr lang="en-US" sz="1800" dirty="0" err="1" smtClean="0"/>
            <a:t>Registro</a:t>
          </a:r>
          <a:r>
            <a:rPr lang="en-US" sz="1800" dirty="0" smtClean="0"/>
            <a:t> </a:t>
          </a:r>
          <a:r>
            <a:rPr lang="en-US" sz="1800" dirty="0" err="1" smtClean="0"/>
            <a:t>entidades</a:t>
          </a:r>
          <a:endParaRPr lang="es-CO" sz="1800"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smtClean="0"/>
            <a:t>Estrategia</a:t>
          </a:r>
          <a:endParaRPr lang="es-CO"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noProof="0" smtClean="0"/>
            <a:t>Planificación</a:t>
          </a:r>
          <a:endParaRPr lang="es-ES" noProof="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noProof="0" dirty="0" smtClean="0"/>
            <a:t>Requerimientos</a:t>
          </a:r>
          <a:endParaRPr lang="es-ES"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noProof="0" dirty="0" smtClean="0"/>
            <a:t>Diseño</a:t>
          </a:r>
          <a:endParaRPr lang="es-ES"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noProof="0" dirty="0" smtClean="0"/>
            <a:t>Implementación</a:t>
          </a:r>
          <a:endParaRPr lang="es-ES"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noProof="0" dirty="0" smtClean="0"/>
            <a:t>Pruebas</a:t>
          </a:r>
          <a:endParaRPr lang="es-ES"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noProof="0" dirty="0" err="1" smtClean="0"/>
            <a:t>Postmortem</a:t>
          </a:r>
          <a:endParaRPr lang="es-ES"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noProof="0" dirty="0" smtClean="0"/>
            <a:t>Planificación</a:t>
          </a:r>
          <a:endParaRPr lang="es-ES"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noProof="0" smtClean="0"/>
            <a:t>Requerimientos</a:t>
          </a:r>
          <a:endParaRPr lang="es-ES" noProof="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noProof="0" smtClean="0"/>
            <a:t>Diseño</a:t>
          </a:r>
          <a:endParaRPr lang="es-ES" noProof="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noProof="0" smtClean="0"/>
            <a:t>Implementación</a:t>
          </a:r>
          <a:endParaRPr lang="es-ES" noProof="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noProof="0" smtClean="0"/>
            <a:t>Pruebas</a:t>
          </a:r>
          <a:endParaRPr lang="es-ES" noProof="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noProof="0" smtClean="0"/>
            <a:t>Postmortem</a:t>
          </a:r>
          <a:endParaRPr lang="es-ES" noProof="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noProof="0" dirty="0" smtClean="0"/>
            <a:t>Planificación</a:t>
          </a:r>
          <a:endParaRPr lang="es-ES"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noProof="0" dirty="0" smtClean="0"/>
            <a:t>Requerimientos</a:t>
          </a:r>
          <a:endParaRPr lang="es-ES"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noProof="0" dirty="0" smtClean="0"/>
            <a:t>Diseño</a:t>
          </a:r>
          <a:endParaRPr lang="es-ES"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noProof="0" dirty="0" smtClean="0"/>
            <a:t>Implementación</a:t>
          </a:r>
          <a:endParaRPr lang="es-ES"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noProof="0" dirty="0" smtClean="0"/>
            <a:t>Pruebas</a:t>
          </a:r>
          <a:endParaRPr lang="es-ES"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dirty="0" smtClean="0"/>
            <a:t>Postmortem</a:t>
          </a:r>
          <a:endParaRPr lang="es-CO"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t>
        <a:bodyPr/>
        <a:lstStyle/>
        <a:p>
          <a:endParaRPr lang="es-CO"/>
        </a:p>
      </dgm:t>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t>
        <a:bodyPr/>
        <a:lstStyle/>
        <a:p>
          <a:endParaRPr lang="es-CO"/>
        </a:p>
      </dgm:t>
    </dgm:pt>
    <dgm:pt modelId="{CA9EAED9-AE2C-498D-993F-A867CC888488}" type="pres">
      <dgm:prSet presAssocID="{CCA07D0C-5EDD-428A-875E-D22AADB44B6C}" presName="childTextBox" presStyleLbl="fgAccFollowNode1" presStyleIdx="2" presStyleCnt="21">
        <dgm:presLayoutVars>
          <dgm:bulletEnabled val="1"/>
        </dgm:presLayoutVars>
      </dgm:prSet>
      <dgm:spPr/>
      <dgm:t>
        <a:bodyPr/>
        <a:lstStyle/>
        <a:p>
          <a:endParaRPr lang="es-CO"/>
        </a:p>
      </dgm:t>
    </dgm:pt>
    <dgm:pt modelId="{B6B26D77-F8BB-4618-9C4A-5DFBB961ED81}" type="pres">
      <dgm:prSet presAssocID="{25B1A82E-B156-4728-956A-514BED858587}" presName="childTextBox" presStyleLbl="fgAccFollowNode1" presStyleIdx="3" presStyleCnt="21">
        <dgm:presLayoutVars>
          <dgm:bulletEnabled val="1"/>
        </dgm:presLayoutVars>
      </dgm:prSet>
      <dgm:spPr/>
      <dgm:t>
        <a:bodyPr/>
        <a:lstStyle/>
        <a:p>
          <a:endParaRPr lang="es-CO"/>
        </a:p>
      </dgm:t>
    </dgm:pt>
    <dgm:pt modelId="{F158B9C1-5FAC-4DFE-A0D8-2A1F8B45373A}" type="pres">
      <dgm:prSet presAssocID="{B26B0778-1FFA-4360-9932-60ADF99C3C22}" presName="childTextBox" presStyleLbl="fgAccFollowNode1" presStyleIdx="4" presStyleCnt="21">
        <dgm:presLayoutVars>
          <dgm:bulletEnabled val="1"/>
        </dgm:presLayoutVars>
      </dgm:prSet>
      <dgm:spPr/>
      <dgm:t>
        <a:bodyPr/>
        <a:lstStyle/>
        <a:p>
          <a:endParaRPr lang="es-CO"/>
        </a:p>
      </dgm:t>
    </dgm:pt>
    <dgm:pt modelId="{AF539F03-B290-4306-A906-C124B9119D33}" type="pres">
      <dgm:prSet presAssocID="{EE0371D3-73D8-4CE0-B90C-C6719086B0CF}" presName="childTextBox" presStyleLbl="fgAccFollowNode1" presStyleIdx="5" presStyleCnt="21">
        <dgm:presLayoutVars>
          <dgm:bulletEnabled val="1"/>
        </dgm:presLayoutVars>
      </dgm:prSet>
      <dgm:spPr/>
      <dgm:t>
        <a:bodyPr/>
        <a:lstStyle/>
        <a:p>
          <a:endParaRPr lang="es-CO"/>
        </a:p>
      </dgm:t>
    </dgm:pt>
    <dgm:pt modelId="{2CB794CA-F065-42A6-B53D-B947E3B7363E}" type="pres">
      <dgm:prSet presAssocID="{8BA327DE-EA3A-4DFD-858F-7493595AEBD7}" presName="childTextBox" presStyleLbl="fgAccFollowNode1" presStyleIdx="6" presStyleCnt="21">
        <dgm:presLayoutVars>
          <dgm:bulletEnabled val="1"/>
        </dgm:presLayoutVars>
      </dgm:prSet>
      <dgm:spPr/>
      <dgm:t>
        <a:bodyPr/>
        <a:lstStyle/>
        <a:p>
          <a:endParaRPr lang="es-CO"/>
        </a:p>
      </dgm:t>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t>
        <a:bodyPr/>
        <a:lstStyle/>
        <a:p>
          <a:endParaRPr lang="es-CO"/>
        </a:p>
      </dgm:t>
    </dgm:pt>
    <dgm:pt modelId="{CDFA7EFE-8E8A-491F-A7A1-52467C51A886}" type="pres">
      <dgm:prSet presAssocID="{F03D7934-E627-4AC3-9807-1D4FDEF07A61}" presName="childTextArrow" presStyleLbl="fgAccFollowNode1" presStyleIdx="10" presStyleCnt="21">
        <dgm:presLayoutVars>
          <dgm:bulletEnabled val="1"/>
        </dgm:presLayoutVars>
      </dgm:prSet>
      <dgm:spPr/>
      <dgm:t>
        <a:bodyPr/>
        <a:lstStyle/>
        <a:p>
          <a:endParaRPr lang="es-CO"/>
        </a:p>
      </dgm:t>
    </dgm:pt>
    <dgm:pt modelId="{97C1A7A5-FA66-4ECE-9105-B9D2CC627A53}" type="pres">
      <dgm:prSet presAssocID="{CF3E4AC9-29EE-4759-8C6E-E87457FEC2C5}" presName="childTextArrow" presStyleLbl="fgAccFollowNode1" presStyleIdx="11" presStyleCnt="21">
        <dgm:presLayoutVars>
          <dgm:bulletEnabled val="1"/>
        </dgm:presLayoutVars>
      </dgm:prSet>
      <dgm:spPr/>
      <dgm:t>
        <a:bodyPr/>
        <a:lstStyle/>
        <a:p>
          <a:endParaRPr lang="es-CO"/>
        </a:p>
      </dgm:t>
    </dgm:pt>
    <dgm:pt modelId="{54BE5799-D379-4919-927D-D4F9A3B6B534}" type="pres">
      <dgm:prSet presAssocID="{63E45A4B-D8AA-409C-BD40-07578E8F9326}" presName="childTextArrow" presStyleLbl="fgAccFollowNode1" presStyleIdx="12" presStyleCnt="21">
        <dgm:presLayoutVars>
          <dgm:bulletEnabled val="1"/>
        </dgm:presLayoutVars>
      </dgm:prSet>
      <dgm:spPr/>
      <dgm:t>
        <a:bodyPr/>
        <a:lstStyle/>
        <a:p>
          <a:endParaRPr lang="es-CO"/>
        </a:p>
      </dgm:t>
    </dgm:pt>
    <dgm:pt modelId="{9B5B53E2-D5F3-4F53-9729-66B020E26AFF}" type="pres">
      <dgm:prSet presAssocID="{63D6FABF-61F0-4AB5-BAAE-843476404267}" presName="childTextArrow" presStyleLbl="fgAccFollowNode1" presStyleIdx="13" presStyleCnt="21">
        <dgm:presLayoutVars>
          <dgm:bulletEnabled val="1"/>
        </dgm:presLayoutVars>
      </dgm:prSet>
      <dgm:spPr/>
      <dgm:t>
        <a:bodyPr/>
        <a:lstStyle/>
        <a:p>
          <a:endParaRPr lang="es-CO"/>
        </a:p>
      </dgm:t>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custLinFactNeighborX="-980"/>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t>
        <a:bodyPr/>
        <a:lstStyle/>
        <a:p>
          <a:endParaRPr lang="es-CO"/>
        </a:p>
      </dgm:t>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t>
        <a:bodyPr/>
        <a:lstStyle/>
        <a:p>
          <a:endParaRPr lang="es-CO"/>
        </a:p>
      </dgm:t>
    </dgm:pt>
    <dgm:pt modelId="{B88E3FC1-8C73-40FB-8A18-5B7F12D9471B}" type="pres">
      <dgm:prSet presAssocID="{8795D509-2F87-4B60-AF7A-4E8450F1E4BE}" presName="childTextArrow" presStyleLbl="fgAccFollowNode1" presStyleIdx="20" presStyleCnt="21">
        <dgm:presLayoutVars>
          <dgm:bulletEnabled val="1"/>
        </dgm:presLayoutVars>
      </dgm:prSet>
      <dgm:spPr/>
      <dgm:t>
        <a:bodyPr/>
        <a:lstStyle/>
        <a:p>
          <a:endParaRPr lang="es-CO"/>
        </a:p>
      </dgm:t>
    </dgm:pt>
  </dgm:ptLst>
  <dgm:cxnLst>
    <dgm:cxn modelId="{A908145A-C3B9-43CF-9DA5-3D1485527766}" srcId="{E65409D9-3E7E-4F85-84F6-81B2AC512426}" destId="{EE0371D3-73D8-4CE0-B90C-C6719086B0CF}" srcOrd="5" destOrd="0" parTransId="{9E54F3E8-7F31-4D53-B0CA-745250EB2D55}" sibTransId="{4EFAC8F3-7F4A-4D98-8C99-D37385BFFB2C}"/>
    <dgm:cxn modelId="{804C2B66-31CF-4C28-9F1D-59ED51FE089B}" srcId="{E0822E13-3738-49DA-8ABB-0672E8237C45}" destId="{A9318B34-D9A6-4D63-84C2-938EF145F424}" srcOrd="5" destOrd="0" parTransId="{B595CB15-6382-4403-8FB5-5C5A6C949C0F}" sibTransId="{6F40A677-CDE7-4EAE-BB67-DC39D75161CD}"/>
    <dgm:cxn modelId="{D58E3688-4538-4DF9-9DE6-489A841989D4}" srcId="{E0822E13-3738-49DA-8ABB-0672E8237C45}" destId="{8795D509-2F87-4B60-AF7A-4E8450F1E4BE}" srcOrd="6" destOrd="0" parTransId="{5C26AE00-CB69-46AA-B8B1-B91ACAA1F0EE}" sibTransId="{8365E32D-6962-47E1-BDA7-EE4DF7A5A904}"/>
    <dgm:cxn modelId="{664E18A5-B14A-4209-BC86-46273EB4D050}" srcId="{B403A811-8175-417C-A091-D684339B16C0}" destId="{F03D7934-E627-4AC3-9807-1D4FDEF07A61}" srcOrd="3" destOrd="0" parTransId="{89B6C3B0-8BD6-4CA5-A287-DCF3FD14B3CC}" sibTransId="{648169E7-AC1D-483F-B55F-BEBF8E56C2D3}"/>
    <dgm:cxn modelId="{A16B36B9-0C30-48B5-81F2-861DF5AB4261}" type="presOf" srcId="{B26B0778-1FFA-4360-9932-60ADF99C3C22}" destId="{F158B9C1-5FAC-4DFE-A0D8-2A1F8B45373A}" srcOrd="0" destOrd="0" presId="urn:microsoft.com/office/officeart/2005/8/layout/process4"/>
    <dgm:cxn modelId="{D3EE5270-CEE1-4D17-A80E-17AB26F0FEDF}" type="presOf" srcId="{B4AE5B68-2996-4D85-BCA8-F0A3FC8EB8F6}" destId="{35EF6C66-6696-40A3-8067-A67C70D55E43}" srcOrd="0" destOrd="0" presId="urn:microsoft.com/office/officeart/2005/8/layout/process4"/>
    <dgm:cxn modelId="{46543AB8-ABD1-4205-A7A1-46BE60FEEDDC}" type="presOf" srcId="{05A09244-500C-4A46-9F31-5A8C3ED2B3B9}" destId="{67DF800F-4E65-4E8F-B4E9-BF5B2C56AEB9}"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588A6FDD-DC16-444A-9692-9CA055388835}" type="presOf" srcId="{E0822E13-3738-49DA-8ABB-0672E8237C45}" destId="{A9D40F36-4ABA-4FCD-86D2-B2E6434343EC}" srcOrd="0" destOrd="0" presId="urn:microsoft.com/office/officeart/2005/8/layout/process4"/>
    <dgm:cxn modelId="{FA368364-AEE5-4364-A169-86C3642BA8FB}" srcId="{B403A811-8175-417C-A091-D684339B16C0}" destId="{D75620CA-88D5-4123-8F91-FD60CC4E1DF0}" srcOrd="1" destOrd="0" parTransId="{97E2CCA7-D445-4D8E-B3C8-0DE1F31DBE91}" sibTransId="{E341E0D3-8C68-4B7A-932B-D31A5799678D}"/>
    <dgm:cxn modelId="{13EC2E33-5CAF-4DE1-A74F-71D0FAF6FA61}" type="presOf" srcId="{AE910D84-1F05-4F33-935B-1C810DA3450B}" destId="{5E94A4ED-1DD5-42E8-B981-33D2DE3A2F0C}" srcOrd="0" destOrd="0" presId="urn:microsoft.com/office/officeart/2005/8/layout/process4"/>
    <dgm:cxn modelId="{A48692DC-C343-40B6-A862-EC7CBE750DF9}" type="presOf" srcId="{B403A811-8175-417C-A091-D684339B16C0}" destId="{DA7A18E9-62D9-4C65-8117-FBBB4C5AD642}" srcOrd="1" destOrd="0" presId="urn:microsoft.com/office/officeart/2005/8/layout/process4"/>
    <dgm:cxn modelId="{F98C4AE8-928A-4BAC-B0FF-2C7546691821}" type="presOf" srcId="{8795D509-2F87-4B60-AF7A-4E8450F1E4BE}" destId="{B88E3FC1-8C73-40FB-8A18-5B7F12D9471B}" srcOrd="0" destOrd="0" presId="urn:microsoft.com/office/officeart/2005/8/layout/process4"/>
    <dgm:cxn modelId="{BBBE7249-2CE0-4BDC-9DAA-0B4F2EFE818F}" type="presOf" srcId="{E0822E13-3738-49DA-8ABB-0672E8237C45}" destId="{2FC344A2-6494-4B22-A83F-6429DEFF4813}" srcOrd="1" destOrd="0" presId="urn:microsoft.com/office/officeart/2005/8/layout/process4"/>
    <dgm:cxn modelId="{EB0B5708-29C5-4850-9C9B-175CF2A5509A}" type="presOf" srcId="{E65409D9-3E7E-4F85-84F6-81B2AC512426}" destId="{A64362A2-239E-488E-BB09-818103067328}" srcOrd="1" destOrd="0" presId="urn:microsoft.com/office/officeart/2005/8/layout/process4"/>
    <dgm:cxn modelId="{27503830-F43D-4E5B-BA99-F6804DC7BFB1}" srcId="{E65409D9-3E7E-4F85-84F6-81B2AC512426}" destId="{25B1A82E-B156-4728-956A-514BED858587}" srcOrd="3" destOrd="0" parTransId="{01DD536D-7BF0-483A-9BB4-B8B4C73E4CC3}" sibTransId="{7EEC8101-0DDA-44FD-9B6B-4933E6798F00}"/>
    <dgm:cxn modelId="{8A6FF515-B682-455B-9F92-C60C947EB7F8}" srcId="{E0822E13-3738-49DA-8ABB-0672E8237C45}" destId="{B4AE5B68-2996-4D85-BCA8-F0A3FC8EB8F6}" srcOrd="3" destOrd="0" parTransId="{56838968-D9C8-41E4-BDC6-AAB420692A7F}" sibTransId="{DB320948-8289-4485-9321-D2148A2C844F}"/>
    <dgm:cxn modelId="{75694CB2-4EDD-44C2-A95B-6FD776AB1E31}" type="presOf" srcId="{01826C94-90C4-45E8-8623-01948922B72F}" destId="{F036BB61-EB75-48DC-9482-BB8469BBF094}" srcOrd="0" destOrd="0" presId="urn:microsoft.com/office/officeart/2005/8/layout/process4"/>
    <dgm:cxn modelId="{F3FF1F39-DC1D-4EE3-8741-D405F4E3A5B6}" type="presOf" srcId="{E65409D9-3E7E-4F85-84F6-81B2AC512426}" destId="{98F1D381-54EC-46A8-A46D-871A6E86A46C}" srcOrd="0" destOrd="0" presId="urn:microsoft.com/office/officeart/2005/8/layout/process4"/>
    <dgm:cxn modelId="{CE9BCF9B-B1D1-48E1-AB8C-44D5230E5F14}" type="presOf" srcId="{CA1D6EA1-F8B1-4618-AF59-916132F801A0}" destId="{6C2CE984-F53B-4055-AE2A-0D72EBAC8AFD}" srcOrd="0" destOrd="0" presId="urn:microsoft.com/office/officeart/2005/8/layout/process4"/>
    <dgm:cxn modelId="{A941900A-59CE-4E5E-85A4-2AC7922731AC}" srcId="{E0822E13-3738-49DA-8ABB-0672E8237C45}" destId="{AE910D84-1F05-4F33-935B-1C810DA3450B}" srcOrd="2" destOrd="0" parTransId="{1DF72E06-A239-4F7B-9588-54660897BDFD}" sibTransId="{66B18FAC-1A13-4E81-8EB4-AC2FD6E8843D}"/>
    <dgm:cxn modelId="{5419BBB9-58CE-42AA-8341-94D24A4DA55B}" type="presOf" srcId="{63D6FABF-61F0-4AB5-BAAE-843476404267}" destId="{9B5B53E2-D5F3-4F53-9729-66B020E26AFF}" srcOrd="0" destOrd="0" presId="urn:microsoft.com/office/officeart/2005/8/layout/process4"/>
    <dgm:cxn modelId="{3EABB5A6-3C00-43ED-98AC-670BCFA3E096}" srcId="{E0822E13-3738-49DA-8ABB-0672E8237C45}" destId="{BAF4FCBF-5DBF-4E18-9D1D-D2FF71C32520}" srcOrd="4" destOrd="0" parTransId="{48565C4D-3321-40DA-92A9-B07FC2008C91}" sibTransId="{95B8B1B1-4759-4AAC-8305-354DD585952B}"/>
    <dgm:cxn modelId="{7C04F4CD-ABAA-4B44-ABC7-F57D978976EE}" srcId="{E65409D9-3E7E-4F85-84F6-81B2AC512426}" destId="{CCA07D0C-5EDD-428A-875E-D22AADB44B6C}" srcOrd="2" destOrd="0" parTransId="{A13785C0-821F-4C42-B1AE-9FED08088A60}" sibTransId="{CEEAF8F4-7308-45AE-8203-FBD875E2CB5B}"/>
    <dgm:cxn modelId="{EFED86CD-80FF-452E-A85F-74E5F05D2101}" type="presOf" srcId="{EE0371D3-73D8-4CE0-B90C-C6719086B0CF}" destId="{AF539F03-B290-4306-A906-C124B9119D33}" srcOrd="0" destOrd="0" presId="urn:microsoft.com/office/officeart/2005/8/layout/process4"/>
    <dgm:cxn modelId="{807338F8-D73F-4D6E-B6F3-87BC1AC16D23}" type="presOf" srcId="{D229F0F1-DFA0-4E3C-9586-388AD5AF6691}" destId="{FF29185B-01DE-45B7-BC6F-5F2ADD0AC9D3}" srcOrd="0" destOrd="0" presId="urn:microsoft.com/office/officeart/2005/8/layout/process4"/>
    <dgm:cxn modelId="{41691538-BCEF-44A3-9714-49594FE1DDA3}" type="presOf" srcId="{F3CDF9F3-4649-4A3B-9429-83FF94DB0743}" destId="{8FC6BD84-486C-4EBE-A535-0EF87B52843F}" srcOrd="0" destOrd="0" presId="urn:microsoft.com/office/officeart/2005/8/layout/process4"/>
    <dgm:cxn modelId="{777D9918-85B4-4CEC-BB16-69C74186209A}" type="presOf" srcId="{8BA327DE-EA3A-4DFD-858F-7493595AEBD7}" destId="{2CB794CA-F065-42A6-B53D-B947E3B7363E}" srcOrd="0" destOrd="0" presId="urn:microsoft.com/office/officeart/2005/8/layout/process4"/>
    <dgm:cxn modelId="{021973DA-568A-430A-B50D-84C42499F447}" type="presOf" srcId="{A9318B34-D9A6-4D63-84C2-938EF145F424}" destId="{D9F86DF5-E837-410C-9DBC-BCDE8F7286A8}" srcOrd="0" destOrd="0" presId="urn:microsoft.com/office/officeart/2005/8/layout/process4"/>
    <dgm:cxn modelId="{8AB63BA6-496C-4632-9AD0-1DCA1527C93F}" type="presOf" srcId="{63E45A4B-D8AA-409C-BD40-07578E8F9326}" destId="{54BE5799-D379-4919-927D-D4F9A3B6B534}" srcOrd="0" destOrd="0" presId="urn:microsoft.com/office/officeart/2005/8/layout/process4"/>
    <dgm:cxn modelId="{5A1CAB93-E86D-4237-93FA-47EB9CB9B3CB}" type="presOf" srcId="{B403A811-8175-417C-A091-D684339B16C0}" destId="{CBFEFD57-4AA7-43E4-8872-2A65F59A7FE4}" srcOrd="0" destOrd="0" presId="urn:microsoft.com/office/officeart/2005/8/layout/process4"/>
    <dgm:cxn modelId="{0C72E351-FB39-4D72-9D06-C4A5B8BCC921}" srcId="{B403A811-8175-417C-A091-D684339B16C0}" destId="{63E45A4B-D8AA-409C-BD40-07578E8F9326}" srcOrd="5" destOrd="0" parTransId="{36CC33C2-9063-43ED-B41B-C1CC06A77B59}" sibTransId="{6BB1D313-3877-4490-A52B-80BF868866EA}"/>
    <dgm:cxn modelId="{F2739407-01C6-4FE1-98E6-08E29CEE9F6E}" srcId="{E0822E13-3738-49DA-8ABB-0672E8237C45}" destId="{F3CDF9F3-4649-4A3B-9429-83FF94DB0743}" srcOrd="1" destOrd="0" parTransId="{A561AC17-2844-4FCC-9480-436F07648A1D}" sibTransId="{FA0564DE-378F-4F65-8BCE-12E73B10766F}"/>
    <dgm:cxn modelId="{6DF4EF2D-8D3C-4412-9C8B-A299EE1155AB}" srcId="{B403A811-8175-417C-A091-D684339B16C0}" destId="{CF3E4AC9-29EE-4759-8C6E-E87457FEC2C5}" srcOrd="4" destOrd="0" parTransId="{B78AC7A2-A9ED-4402-90E5-AE745896096D}" sibTransId="{CB590D69-884E-4297-8A4C-E387152DA1DE}"/>
    <dgm:cxn modelId="{8318AAD8-C911-4993-9702-96C659925D7E}" type="presOf" srcId="{CCA07D0C-5EDD-428A-875E-D22AADB44B6C}" destId="{CA9EAED9-AE2C-498D-993F-A867CC888488}" srcOrd="0" destOrd="0" presId="urn:microsoft.com/office/officeart/2005/8/layout/process4"/>
    <dgm:cxn modelId="{5C3216CB-F085-4549-AE33-587F7212EA40}" type="presOf" srcId="{CF3E4AC9-29EE-4759-8C6E-E87457FEC2C5}" destId="{97C1A7A5-FA66-4ECE-9105-B9D2CC627A53}"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16D359E9-A714-43FA-94CC-679DF87E0D30}" srcId="{E65409D9-3E7E-4F85-84F6-81B2AC512426}" destId="{05A09244-500C-4A46-9F31-5A8C3ED2B3B9}" srcOrd="1" destOrd="0" parTransId="{151870CC-F919-494E-A7FD-6F5390C27778}" sibTransId="{93930C5F-AE1C-4F08-B33B-7B5FD40D39F9}"/>
    <dgm:cxn modelId="{6DBBA97B-5F2E-450C-AD21-F20063373751}" srcId="{01826C94-90C4-45E8-8623-01948922B72F}" destId="{E0822E13-3738-49DA-8ABB-0672E8237C45}" srcOrd="0" destOrd="0" parTransId="{61A1B7D7-844A-4D7C-BED8-D743C204E408}" sibTransId="{676C2B7D-046C-4841-AB2D-FC79DF653A68}"/>
    <dgm:cxn modelId="{197B7B06-A2FB-4BE4-A6B3-DB0EE5225BFF}" srcId="{B403A811-8175-417C-A091-D684339B16C0}" destId="{63D6FABF-61F0-4AB5-BAAE-843476404267}" srcOrd="6" destOrd="0" parTransId="{2B94603F-E0C0-44F2-A752-9DA04D187F5E}" sibTransId="{A3CF30E1-8131-44A3-AD67-9217DDEF3DBB}"/>
    <dgm:cxn modelId="{9D23093F-C996-4913-B18D-37F77584C4C9}" type="presOf" srcId="{F03D7934-E627-4AC3-9807-1D4FDEF07A61}" destId="{CDFA7EFE-8E8A-491F-A7A1-52467C51A886}" srcOrd="0" destOrd="0" presId="urn:microsoft.com/office/officeart/2005/8/layout/process4"/>
    <dgm:cxn modelId="{1F436832-5FE6-4EAA-B74D-071277BDE596}" type="presOf" srcId="{4CAFE63F-6B99-4CEC-AD32-0B3D5DC188D7}" destId="{9FDA44D3-4519-4F43-9179-23CFAA13A165}" srcOrd="0" destOrd="0" presId="urn:microsoft.com/office/officeart/2005/8/layout/process4"/>
    <dgm:cxn modelId="{D5405EA2-CBD9-4D30-8ADE-439F283D239E}" type="presOf" srcId="{D75620CA-88D5-4123-8F91-FD60CC4E1DF0}" destId="{6B3D85F4-A29D-4F9A-9664-B5D772A69E43}" srcOrd="0" destOrd="0" presId="urn:microsoft.com/office/officeart/2005/8/layout/process4"/>
    <dgm:cxn modelId="{4C1A4B1F-9FEA-4AAA-9652-FE418744DCAE}" srcId="{E65409D9-3E7E-4F85-84F6-81B2AC512426}" destId="{D229F0F1-DFA0-4E3C-9586-388AD5AF6691}" srcOrd="0" destOrd="0" parTransId="{89506465-8BB6-445F-B101-51C55F7A29A7}" sibTransId="{F738B9A0-77A8-48F7-B22E-F026FC128E04}"/>
    <dgm:cxn modelId="{3BB18264-3D22-4C86-B107-0AA1FC2A9D0B}" type="presOf" srcId="{BAF4FCBF-5DBF-4E18-9D1D-D2FF71C32520}" destId="{A22BDC8E-AF9E-4140-9BFE-EA5C92D60A2F}" srcOrd="0" destOrd="0" presId="urn:microsoft.com/office/officeart/2005/8/layout/process4"/>
    <dgm:cxn modelId="{01C304A0-8921-4A5F-9741-46B858774E18}" srcId="{B403A811-8175-417C-A091-D684339B16C0}" destId="{4CAFE63F-6B99-4CEC-AD32-0B3D5DC188D7}" srcOrd="0" destOrd="0" parTransId="{4534D440-3693-4E3D-8525-E56074734834}" sibTransId="{C3F21632-7893-43AB-B19F-9296E0527AAD}"/>
    <dgm:cxn modelId="{C555BBBA-C77A-4D63-8103-C52FA89C6643}" srcId="{B403A811-8175-417C-A091-D684339B16C0}" destId="{D44D1BBF-5863-4D5C-9449-2337EB31C8A9}" srcOrd="2" destOrd="0" parTransId="{E4FB65A8-7426-4BAA-91FB-7ABDF9DBFCA2}" sibTransId="{C3512761-E967-4FDD-9094-444F8173B4AB}"/>
    <dgm:cxn modelId="{61DD98AA-447E-4A07-8621-BA507E9E5DC1}" type="presOf" srcId="{D44D1BBF-5863-4D5C-9449-2337EB31C8A9}" destId="{45119863-FA77-4A20-A494-0E002BBF49CC}" srcOrd="0" destOrd="0" presId="urn:microsoft.com/office/officeart/2005/8/layout/process4"/>
    <dgm:cxn modelId="{4A58EC2E-919D-43C6-9047-05C9B4924AF4}" type="presOf" srcId="{25B1A82E-B156-4728-956A-514BED858587}" destId="{B6B26D77-F8BB-4618-9C4A-5DFBB961ED81}" srcOrd="0"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2536B785-3DEF-4EFD-8C44-629FEF5ED0E9}" srcId="{01826C94-90C4-45E8-8623-01948922B72F}" destId="{E65409D9-3E7E-4F85-84F6-81B2AC512426}" srcOrd="2" destOrd="0" parTransId="{3BC05035-6B0A-457C-A765-D004E3F2715B}" sibTransId="{01D45666-6DD6-400C-8B94-1592C86883F6}"/>
    <dgm:cxn modelId="{54F392A3-618A-421B-A6BC-446565A1D2B2}" srcId="{01826C94-90C4-45E8-8623-01948922B72F}" destId="{B403A811-8175-417C-A091-D684339B16C0}" srcOrd="1" destOrd="0" parTransId="{E6471EB1-43CA-48B7-A8C2-2EE5B561B07D}" sibTransId="{47234430-40BF-459E-9524-074CE342240F}"/>
    <dgm:cxn modelId="{5A3B42CF-73FF-4711-9574-EA0E3F4BA79F}" type="presParOf" srcId="{F036BB61-EB75-48DC-9482-BB8469BBF094}" destId="{01DAE040-E3ED-41C9-A71C-ABDFCDFB3AB0}" srcOrd="0" destOrd="0" presId="urn:microsoft.com/office/officeart/2005/8/layout/process4"/>
    <dgm:cxn modelId="{884B344C-7B87-4765-9A2B-DDDA9F4EB82C}" type="presParOf" srcId="{01DAE040-E3ED-41C9-A71C-ABDFCDFB3AB0}" destId="{98F1D381-54EC-46A8-A46D-871A6E86A46C}" srcOrd="0" destOrd="0" presId="urn:microsoft.com/office/officeart/2005/8/layout/process4"/>
    <dgm:cxn modelId="{BE72F0E5-F293-4E95-8D1C-E9AA302A90EB}" type="presParOf" srcId="{01DAE040-E3ED-41C9-A71C-ABDFCDFB3AB0}" destId="{A64362A2-239E-488E-BB09-818103067328}" srcOrd="1" destOrd="0" presId="urn:microsoft.com/office/officeart/2005/8/layout/process4"/>
    <dgm:cxn modelId="{0BE1368E-98B6-4842-8983-E8305FF7F76C}" type="presParOf" srcId="{01DAE040-E3ED-41C9-A71C-ABDFCDFB3AB0}" destId="{CB681D76-8C96-4432-BD46-38B41988F78E}" srcOrd="2" destOrd="0" presId="urn:microsoft.com/office/officeart/2005/8/layout/process4"/>
    <dgm:cxn modelId="{EAA413D5-B748-480C-AED0-9D72259AE803}" type="presParOf" srcId="{CB681D76-8C96-4432-BD46-38B41988F78E}" destId="{FF29185B-01DE-45B7-BC6F-5F2ADD0AC9D3}" srcOrd="0" destOrd="0" presId="urn:microsoft.com/office/officeart/2005/8/layout/process4"/>
    <dgm:cxn modelId="{0E806143-0DAC-4A15-8BBE-76FFD89674E8}" type="presParOf" srcId="{CB681D76-8C96-4432-BD46-38B41988F78E}" destId="{67DF800F-4E65-4E8F-B4E9-BF5B2C56AEB9}" srcOrd="1" destOrd="0" presId="urn:microsoft.com/office/officeart/2005/8/layout/process4"/>
    <dgm:cxn modelId="{97545987-1EA8-4C31-9B97-2315C0A40F37}" type="presParOf" srcId="{CB681D76-8C96-4432-BD46-38B41988F78E}" destId="{CA9EAED9-AE2C-498D-993F-A867CC888488}" srcOrd="2" destOrd="0" presId="urn:microsoft.com/office/officeart/2005/8/layout/process4"/>
    <dgm:cxn modelId="{61C0D875-54FB-4A58-8704-5C31982C8ADC}" type="presParOf" srcId="{CB681D76-8C96-4432-BD46-38B41988F78E}" destId="{B6B26D77-F8BB-4618-9C4A-5DFBB961ED81}" srcOrd="3" destOrd="0" presId="urn:microsoft.com/office/officeart/2005/8/layout/process4"/>
    <dgm:cxn modelId="{228CE0EF-C3A4-44D6-AB40-89BE2AD75777}" type="presParOf" srcId="{CB681D76-8C96-4432-BD46-38B41988F78E}" destId="{F158B9C1-5FAC-4DFE-A0D8-2A1F8B45373A}" srcOrd="4" destOrd="0" presId="urn:microsoft.com/office/officeart/2005/8/layout/process4"/>
    <dgm:cxn modelId="{413CAA99-5899-4693-B6A4-19C51E7494DB}" type="presParOf" srcId="{CB681D76-8C96-4432-BD46-38B41988F78E}" destId="{AF539F03-B290-4306-A906-C124B9119D33}" srcOrd="5" destOrd="0" presId="urn:microsoft.com/office/officeart/2005/8/layout/process4"/>
    <dgm:cxn modelId="{A093247A-3B88-487E-9451-15B52987B951}" type="presParOf" srcId="{CB681D76-8C96-4432-BD46-38B41988F78E}" destId="{2CB794CA-F065-42A6-B53D-B947E3B7363E}" srcOrd="6" destOrd="0" presId="urn:microsoft.com/office/officeart/2005/8/layout/process4"/>
    <dgm:cxn modelId="{3CEBA0C6-B324-427D-94CE-A286EC7D0847}" type="presParOf" srcId="{F036BB61-EB75-48DC-9482-BB8469BBF094}" destId="{DF4DF093-B918-4B34-B1EA-EF0A1EF00EF9}" srcOrd="1" destOrd="0" presId="urn:microsoft.com/office/officeart/2005/8/layout/process4"/>
    <dgm:cxn modelId="{CBBAB00F-E508-4047-9BB3-1D7172FF7CE5}" type="presParOf" srcId="{F036BB61-EB75-48DC-9482-BB8469BBF094}" destId="{F4B4D996-8FBC-4AB5-A424-7C742DF3ECBC}" srcOrd="2" destOrd="0" presId="urn:microsoft.com/office/officeart/2005/8/layout/process4"/>
    <dgm:cxn modelId="{DC020FDB-57DE-49F3-88B6-283A787A634C}" type="presParOf" srcId="{F4B4D996-8FBC-4AB5-A424-7C742DF3ECBC}" destId="{CBFEFD57-4AA7-43E4-8872-2A65F59A7FE4}" srcOrd="0" destOrd="0" presId="urn:microsoft.com/office/officeart/2005/8/layout/process4"/>
    <dgm:cxn modelId="{489F252A-4AB7-468D-84E1-4743B3C9D878}" type="presParOf" srcId="{F4B4D996-8FBC-4AB5-A424-7C742DF3ECBC}" destId="{DA7A18E9-62D9-4C65-8117-FBBB4C5AD642}" srcOrd="1" destOrd="0" presId="urn:microsoft.com/office/officeart/2005/8/layout/process4"/>
    <dgm:cxn modelId="{E58FEB7F-517A-4F3F-81B3-D40FEE5E7DBC}" type="presParOf" srcId="{F4B4D996-8FBC-4AB5-A424-7C742DF3ECBC}" destId="{463348E7-43BF-45FF-BC34-5609FC594CB7}" srcOrd="2" destOrd="0" presId="urn:microsoft.com/office/officeart/2005/8/layout/process4"/>
    <dgm:cxn modelId="{ED184D23-1ED7-40EE-B81B-C247D2B28723}" type="presParOf" srcId="{463348E7-43BF-45FF-BC34-5609FC594CB7}" destId="{9FDA44D3-4519-4F43-9179-23CFAA13A165}" srcOrd="0" destOrd="0" presId="urn:microsoft.com/office/officeart/2005/8/layout/process4"/>
    <dgm:cxn modelId="{794823D5-340A-4E98-810E-85641E135FE5}" type="presParOf" srcId="{463348E7-43BF-45FF-BC34-5609FC594CB7}" destId="{6B3D85F4-A29D-4F9A-9664-B5D772A69E43}" srcOrd="1" destOrd="0" presId="urn:microsoft.com/office/officeart/2005/8/layout/process4"/>
    <dgm:cxn modelId="{77E587BA-2C6E-487B-B272-FCEFB380F172}" type="presParOf" srcId="{463348E7-43BF-45FF-BC34-5609FC594CB7}" destId="{45119863-FA77-4A20-A494-0E002BBF49CC}" srcOrd="2" destOrd="0" presId="urn:microsoft.com/office/officeart/2005/8/layout/process4"/>
    <dgm:cxn modelId="{6A9CEF82-6CFD-432B-91DD-E0CEBE9D73F6}" type="presParOf" srcId="{463348E7-43BF-45FF-BC34-5609FC594CB7}" destId="{CDFA7EFE-8E8A-491F-A7A1-52467C51A886}" srcOrd="3" destOrd="0" presId="urn:microsoft.com/office/officeart/2005/8/layout/process4"/>
    <dgm:cxn modelId="{154DA080-88BB-45E9-9237-F8609FA8EE14}" type="presParOf" srcId="{463348E7-43BF-45FF-BC34-5609FC594CB7}" destId="{97C1A7A5-FA66-4ECE-9105-B9D2CC627A53}" srcOrd="4" destOrd="0" presId="urn:microsoft.com/office/officeart/2005/8/layout/process4"/>
    <dgm:cxn modelId="{7560E764-24CA-47C9-8DC3-BD2B3F1CDD0C}" type="presParOf" srcId="{463348E7-43BF-45FF-BC34-5609FC594CB7}" destId="{54BE5799-D379-4919-927D-D4F9A3B6B534}" srcOrd="5" destOrd="0" presId="urn:microsoft.com/office/officeart/2005/8/layout/process4"/>
    <dgm:cxn modelId="{FAE85E22-1C08-4512-82D5-FE250B8CDD6B}" type="presParOf" srcId="{463348E7-43BF-45FF-BC34-5609FC594CB7}" destId="{9B5B53E2-D5F3-4F53-9729-66B020E26AFF}" srcOrd="6" destOrd="0" presId="urn:microsoft.com/office/officeart/2005/8/layout/process4"/>
    <dgm:cxn modelId="{61B0D266-03AA-4CE1-AB69-34B4EB97B5F2}" type="presParOf" srcId="{F036BB61-EB75-48DC-9482-BB8469BBF094}" destId="{DC0F4F88-17AF-449E-85C9-7ED4EE1596D8}" srcOrd="3" destOrd="0" presId="urn:microsoft.com/office/officeart/2005/8/layout/process4"/>
    <dgm:cxn modelId="{C374C37D-F6FB-47B0-A105-D8D85950BC9A}" type="presParOf" srcId="{F036BB61-EB75-48DC-9482-BB8469BBF094}" destId="{5E0F4E19-8C50-4235-B995-D80D9C522DD8}" srcOrd="4" destOrd="0" presId="urn:microsoft.com/office/officeart/2005/8/layout/process4"/>
    <dgm:cxn modelId="{0BFEDC59-F014-4E20-AFC0-700F7C5A74DC}" type="presParOf" srcId="{5E0F4E19-8C50-4235-B995-D80D9C522DD8}" destId="{A9D40F36-4ABA-4FCD-86D2-B2E6434343EC}" srcOrd="0" destOrd="0" presId="urn:microsoft.com/office/officeart/2005/8/layout/process4"/>
    <dgm:cxn modelId="{188AC943-2DA3-40E3-BBA0-AA9C05D10ACE}" type="presParOf" srcId="{5E0F4E19-8C50-4235-B995-D80D9C522DD8}" destId="{2FC344A2-6494-4B22-A83F-6429DEFF4813}" srcOrd="1" destOrd="0" presId="urn:microsoft.com/office/officeart/2005/8/layout/process4"/>
    <dgm:cxn modelId="{8F3BC8FC-D088-4018-9D0D-32EC0F8C49DE}" type="presParOf" srcId="{5E0F4E19-8C50-4235-B995-D80D9C522DD8}" destId="{50FB530B-900B-49F2-9F8C-1D6A5DF28909}" srcOrd="2" destOrd="0" presId="urn:microsoft.com/office/officeart/2005/8/layout/process4"/>
    <dgm:cxn modelId="{64D3DBA0-E6A8-442E-9332-FEA1ECF697C6}" type="presParOf" srcId="{50FB530B-900B-49F2-9F8C-1D6A5DF28909}" destId="{6C2CE984-F53B-4055-AE2A-0D72EBAC8AFD}" srcOrd="0" destOrd="0" presId="urn:microsoft.com/office/officeart/2005/8/layout/process4"/>
    <dgm:cxn modelId="{043322E8-775D-4A1B-8DB4-76AA02A85F37}" type="presParOf" srcId="{50FB530B-900B-49F2-9F8C-1D6A5DF28909}" destId="{8FC6BD84-486C-4EBE-A535-0EF87B52843F}" srcOrd="1" destOrd="0" presId="urn:microsoft.com/office/officeart/2005/8/layout/process4"/>
    <dgm:cxn modelId="{0B741D63-19B3-4B68-9F48-280AC80819A0}" type="presParOf" srcId="{50FB530B-900B-49F2-9F8C-1D6A5DF28909}" destId="{5E94A4ED-1DD5-42E8-B981-33D2DE3A2F0C}" srcOrd="2" destOrd="0" presId="urn:microsoft.com/office/officeart/2005/8/layout/process4"/>
    <dgm:cxn modelId="{26FC69D1-35D7-4B3F-BB9C-F1BF73A42CF5}" type="presParOf" srcId="{50FB530B-900B-49F2-9F8C-1D6A5DF28909}" destId="{35EF6C66-6696-40A3-8067-A67C70D55E43}" srcOrd="3" destOrd="0" presId="urn:microsoft.com/office/officeart/2005/8/layout/process4"/>
    <dgm:cxn modelId="{9DDB57A4-587C-463E-94C8-A3DB8E3F3963}" type="presParOf" srcId="{50FB530B-900B-49F2-9F8C-1D6A5DF28909}" destId="{A22BDC8E-AF9E-4140-9BFE-EA5C92D60A2F}" srcOrd="4" destOrd="0" presId="urn:microsoft.com/office/officeart/2005/8/layout/process4"/>
    <dgm:cxn modelId="{B1813D89-8610-4ABE-A2F1-59B6317192C3}" type="presParOf" srcId="{50FB530B-900B-49F2-9F8C-1D6A5DF28909}" destId="{D9F86DF5-E837-410C-9DBC-BCDE8F7286A8}" srcOrd="5" destOrd="0" presId="urn:microsoft.com/office/officeart/2005/8/layout/process4"/>
    <dgm:cxn modelId="{4A70DDBB-ADAB-4D47-86C5-8477C308A9DF}"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A708-CD27-48DC-97F3-CE97B1187EE6}">
      <dsp:nvSpPr>
        <dsp:cNvPr id="0" name=""/>
        <dsp:cNvSpPr/>
      </dsp:nvSpPr>
      <dsp:spPr>
        <a:xfrm>
          <a:off x="0" y="0"/>
          <a:ext cx="4774208" cy="2983880"/>
        </a:xfrm>
        <a:prstGeom prst="swooshArrow">
          <a:avLst>
            <a:gd name="adj1" fmla="val 25000"/>
            <a:gd name="adj2" fmla="val 25000"/>
          </a:avLst>
        </a:prstGeom>
        <a:solidFill>
          <a:schemeClr val="accent1">
            <a:lumMod val="20000"/>
            <a:lumOff val="8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E3CC5945-221B-4338-9451-43D5310B86D5}">
      <dsp:nvSpPr>
        <dsp:cNvPr id="0" name=""/>
        <dsp:cNvSpPr/>
      </dsp:nvSpPr>
      <dsp:spPr>
        <a:xfrm>
          <a:off x="466258" y="2266458"/>
          <a:ext cx="109806" cy="109806"/>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B5CCFE30-FF39-4624-BA84-FEBEE9AE5943}">
      <dsp:nvSpPr>
        <dsp:cNvPr id="0" name=""/>
        <dsp:cNvSpPr/>
      </dsp:nvSpPr>
      <dsp:spPr>
        <a:xfrm>
          <a:off x="598711" y="2273716"/>
          <a:ext cx="913459" cy="71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84"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Ordenes</a:t>
          </a:r>
          <a:r>
            <a:rPr lang="es-ES" sz="1300" b="1" kern="1200" dirty="0" smtClean="0"/>
            <a:t> de Compra</a:t>
          </a:r>
          <a:endParaRPr lang="es-ES" sz="1300" b="1" kern="1200" dirty="0"/>
        </a:p>
      </dsp:txBody>
      <dsp:txXfrm>
        <a:off x="598711" y="2273716"/>
        <a:ext cx="913459" cy="710163"/>
      </dsp:txXfrm>
    </dsp:sp>
    <dsp:sp modelId="{EC5353D4-8BDE-48E8-BD66-2AD480DD482D}">
      <dsp:nvSpPr>
        <dsp:cNvPr id="0" name=""/>
        <dsp:cNvSpPr/>
      </dsp:nvSpPr>
      <dsp:spPr>
        <a:xfrm>
          <a:off x="936104" y="1728192"/>
          <a:ext cx="171871" cy="17187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AAA8C9B1-5769-4E3A-A55F-CCFCABF2AAE6}">
      <dsp:nvSpPr>
        <dsp:cNvPr id="0" name=""/>
        <dsp:cNvSpPr/>
      </dsp:nvSpPr>
      <dsp:spPr>
        <a:xfrm>
          <a:off x="1152130" y="1800197"/>
          <a:ext cx="792518" cy="755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7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Subasta Inversa</a:t>
          </a:r>
          <a:endParaRPr lang="es-ES" sz="1300" b="1" kern="1200" noProof="0" dirty="0"/>
        </a:p>
      </dsp:txBody>
      <dsp:txXfrm>
        <a:off x="1152130" y="1800197"/>
        <a:ext cx="792518" cy="755098"/>
      </dsp:txXfrm>
    </dsp:sp>
    <dsp:sp modelId="{49760AD1-0A42-4F00-8223-8F88CF2920A0}">
      <dsp:nvSpPr>
        <dsp:cNvPr id="0" name=""/>
        <dsp:cNvSpPr/>
      </dsp:nvSpPr>
      <dsp:spPr>
        <a:xfrm>
          <a:off x="1643047" y="1283008"/>
          <a:ext cx="229161" cy="22916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790158A8-EF4D-405F-96F7-AC2C0D43F282}">
      <dsp:nvSpPr>
        <dsp:cNvPr id="0" name=""/>
        <dsp:cNvSpPr/>
      </dsp:nvSpPr>
      <dsp:spPr>
        <a:xfrm>
          <a:off x="1872212" y="1397821"/>
          <a:ext cx="921422" cy="54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28"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Registro de Entidades</a:t>
          </a:r>
          <a:endParaRPr lang="es-ES" sz="1300" b="1" kern="1200" noProof="0" dirty="0"/>
        </a:p>
      </dsp:txBody>
      <dsp:txXfrm>
        <a:off x="1872212" y="1397821"/>
        <a:ext cx="921422" cy="546397"/>
      </dsp:txXfrm>
    </dsp:sp>
    <dsp:sp modelId="{1E7AD0DE-A743-451D-862E-676629FC20D9}">
      <dsp:nvSpPr>
        <dsp:cNvPr id="0" name=""/>
        <dsp:cNvSpPr/>
      </dsp:nvSpPr>
      <dsp:spPr>
        <a:xfrm>
          <a:off x="2448272" y="928135"/>
          <a:ext cx="296000" cy="29600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56982D7E-6797-4C8C-ABD0-2F1B6C178454}">
      <dsp:nvSpPr>
        <dsp:cNvPr id="0" name=""/>
        <dsp:cNvSpPr/>
      </dsp:nvSpPr>
      <dsp:spPr>
        <a:xfrm>
          <a:off x="2592290" y="1144036"/>
          <a:ext cx="954841" cy="36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45"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Facturación</a:t>
          </a:r>
          <a:endParaRPr lang="es-ES" sz="1300" b="1" kern="1200" noProof="0" dirty="0"/>
        </a:p>
      </dsp:txBody>
      <dsp:txXfrm>
        <a:off x="2592290" y="1144036"/>
        <a:ext cx="954841" cy="368132"/>
      </dsp:txXfrm>
    </dsp:sp>
    <dsp:sp modelId="{480F231A-510A-41F3-B267-7994AFB42A6B}">
      <dsp:nvSpPr>
        <dsp:cNvPr id="0" name=""/>
        <dsp:cNvSpPr/>
      </dsp:nvSpPr>
      <dsp:spPr>
        <a:xfrm>
          <a:off x="3312369" y="630950"/>
          <a:ext cx="377162" cy="377162"/>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BA335C35-DD64-40DF-819E-C46FE4E35670}">
      <dsp:nvSpPr>
        <dsp:cNvPr id="0" name=""/>
        <dsp:cNvSpPr/>
      </dsp:nvSpPr>
      <dsp:spPr>
        <a:xfrm>
          <a:off x="3528388" y="980916"/>
          <a:ext cx="954841" cy="31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5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PQRS</a:t>
          </a:r>
          <a:endParaRPr lang="es-ES" sz="1300" b="1" kern="1200" noProof="0" dirty="0"/>
        </a:p>
      </dsp:txBody>
      <dsp:txXfrm>
        <a:off x="3528388" y="980916"/>
        <a:ext cx="954841" cy="3152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362A2-239E-488E-BB09-818103067328}">
      <dsp:nvSpPr>
        <dsp:cNvPr id="0" name=""/>
        <dsp:cNvSpPr/>
      </dsp:nvSpPr>
      <dsp:spPr>
        <a:xfrm>
          <a:off x="0" y="3059187"/>
          <a:ext cx="7344816" cy="100409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err="1" smtClean="0"/>
            <a:t>Ciclo</a:t>
          </a:r>
          <a:r>
            <a:rPr lang="en-US" sz="1800" kern="1200" dirty="0" smtClean="0"/>
            <a:t> 3 – </a:t>
          </a:r>
          <a:r>
            <a:rPr lang="en-US" sz="1800" kern="1200" dirty="0" err="1" smtClean="0"/>
            <a:t>Registro</a:t>
          </a:r>
          <a:r>
            <a:rPr lang="en-US" sz="1800" kern="1200" dirty="0" smtClean="0"/>
            <a:t> </a:t>
          </a:r>
          <a:r>
            <a:rPr lang="en-US" sz="1800" kern="1200" dirty="0" err="1" smtClean="0"/>
            <a:t>entidades</a:t>
          </a:r>
          <a:endParaRPr lang="es-CO" sz="1800" kern="1200" dirty="0"/>
        </a:p>
      </dsp:txBody>
      <dsp:txXfrm>
        <a:off x="0" y="3059187"/>
        <a:ext cx="7344816" cy="542210"/>
      </dsp:txXfrm>
    </dsp:sp>
    <dsp:sp modelId="{FF29185B-01DE-45B7-BC6F-5F2ADD0AC9D3}">
      <dsp:nvSpPr>
        <dsp:cNvPr id="0" name=""/>
        <dsp:cNvSpPr/>
      </dsp:nvSpPr>
      <dsp:spPr>
        <a:xfrm>
          <a:off x="896" y="3581316"/>
          <a:ext cx="1049003" cy="46188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Estrategia</a:t>
          </a:r>
          <a:endParaRPr lang="es-CO" sz="1000" kern="1200" dirty="0"/>
        </a:p>
      </dsp:txBody>
      <dsp:txXfrm>
        <a:off x="896" y="3581316"/>
        <a:ext cx="1049003" cy="461883"/>
      </dsp:txXfrm>
    </dsp:sp>
    <dsp:sp modelId="{67DF800F-4E65-4E8F-B4E9-BF5B2C56AEB9}">
      <dsp:nvSpPr>
        <dsp:cNvPr id="0" name=""/>
        <dsp:cNvSpPr/>
      </dsp:nvSpPr>
      <dsp:spPr>
        <a:xfrm>
          <a:off x="1049899" y="3581316"/>
          <a:ext cx="1049003" cy="461883"/>
        </a:xfrm>
        <a:prstGeom prst="rect">
          <a:avLst/>
        </a:prstGeom>
        <a:solidFill>
          <a:schemeClr val="accent4">
            <a:tint val="40000"/>
            <a:alpha val="90000"/>
            <a:hueOff val="-197285"/>
            <a:satOff val="1108"/>
            <a:lumOff val="70"/>
            <a:alphaOff val="0"/>
          </a:schemeClr>
        </a:solidFill>
        <a:ln w="25400" cap="flat" cmpd="sng" algn="ctr">
          <a:solidFill>
            <a:schemeClr val="accent4">
              <a:tint val="40000"/>
              <a:alpha val="90000"/>
              <a:hueOff val="-197285"/>
              <a:satOff val="1108"/>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Planificación</a:t>
          </a:r>
          <a:endParaRPr lang="es-ES" sz="1000" kern="1200" noProof="0" dirty="0"/>
        </a:p>
      </dsp:txBody>
      <dsp:txXfrm>
        <a:off x="1049899" y="3581316"/>
        <a:ext cx="1049003" cy="461883"/>
      </dsp:txXfrm>
    </dsp:sp>
    <dsp:sp modelId="{CA9EAED9-AE2C-498D-993F-A867CC888488}">
      <dsp:nvSpPr>
        <dsp:cNvPr id="0" name=""/>
        <dsp:cNvSpPr/>
      </dsp:nvSpPr>
      <dsp:spPr>
        <a:xfrm>
          <a:off x="2098903" y="3581316"/>
          <a:ext cx="1049003" cy="461883"/>
        </a:xfrm>
        <a:prstGeom prst="rect">
          <a:avLst/>
        </a:prstGeom>
        <a:solidFill>
          <a:schemeClr val="accent4">
            <a:tint val="40000"/>
            <a:alpha val="90000"/>
            <a:hueOff val="-394571"/>
            <a:satOff val="2216"/>
            <a:lumOff val="141"/>
            <a:alphaOff val="0"/>
          </a:schemeClr>
        </a:solidFill>
        <a:ln w="25400" cap="flat" cmpd="sng" algn="ctr">
          <a:solidFill>
            <a:schemeClr val="accent4">
              <a:tint val="40000"/>
              <a:alpha val="90000"/>
              <a:hueOff val="-394571"/>
              <a:satOff val="2216"/>
              <a:lumOff val="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Requerimientos</a:t>
          </a:r>
          <a:endParaRPr lang="es-ES" sz="1000" kern="1200" noProof="0" dirty="0"/>
        </a:p>
      </dsp:txBody>
      <dsp:txXfrm>
        <a:off x="2098903" y="3581316"/>
        <a:ext cx="1049003" cy="461883"/>
      </dsp:txXfrm>
    </dsp:sp>
    <dsp:sp modelId="{B6B26D77-F8BB-4618-9C4A-5DFBB961ED81}">
      <dsp:nvSpPr>
        <dsp:cNvPr id="0" name=""/>
        <dsp:cNvSpPr/>
      </dsp:nvSpPr>
      <dsp:spPr>
        <a:xfrm>
          <a:off x="3147906" y="3581316"/>
          <a:ext cx="1049003" cy="461883"/>
        </a:xfrm>
        <a:prstGeom prst="rect">
          <a:avLst/>
        </a:prstGeom>
        <a:solidFill>
          <a:schemeClr val="accent4">
            <a:tint val="40000"/>
            <a:alpha val="90000"/>
            <a:hueOff val="-591856"/>
            <a:satOff val="3324"/>
            <a:lumOff val="211"/>
            <a:alphaOff val="0"/>
          </a:schemeClr>
        </a:solidFill>
        <a:ln w="25400" cap="flat" cmpd="sng" algn="ctr">
          <a:solidFill>
            <a:schemeClr val="accent4">
              <a:tint val="40000"/>
              <a:alpha val="90000"/>
              <a:hueOff val="-591856"/>
              <a:satOff val="3324"/>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Diseño</a:t>
          </a:r>
          <a:endParaRPr lang="es-ES" sz="1000" kern="1200" noProof="0" dirty="0"/>
        </a:p>
      </dsp:txBody>
      <dsp:txXfrm>
        <a:off x="3147906" y="3581316"/>
        <a:ext cx="1049003" cy="461883"/>
      </dsp:txXfrm>
    </dsp:sp>
    <dsp:sp modelId="{F158B9C1-5FAC-4DFE-A0D8-2A1F8B45373A}">
      <dsp:nvSpPr>
        <dsp:cNvPr id="0" name=""/>
        <dsp:cNvSpPr/>
      </dsp:nvSpPr>
      <dsp:spPr>
        <a:xfrm>
          <a:off x="4196909" y="3581316"/>
          <a:ext cx="1049003" cy="461883"/>
        </a:xfrm>
        <a:prstGeom prst="rect">
          <a:avLst/>
        </a:prstGeom>
        <a:solidFill>
          <a:schemeClr val="accent4">
            <a:tint val="40000"/>
            <a:alpha val="90000"/>
            <a:hueOff val="-789141"/>
            <a:satOff val="4431"/>
            <a:lumOff val="282"/>
            <a:alphaOff val="0"/>
          </a:schemeClr>
        </a:solidFill>
        <a:ln w="25400" cap="flat" cmpd="sng" algn="ctr">
          <a:solidFill>
            <a:schemeClr val="accent4">
              <a:tint val="40000"/>
              <a:alpha val="90000"/>
              <a:hueOff val="-789141"/>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Implementación</a:t>
          </a:r>
          <a:endParaRPr lang="es-ES" sz="1000" kern="1200" noProof="0" dirty="0"/>
        </a:p>
      </dsp:txBody>
      <dsp:txXfrm>
        <a:off x="4196909" y="3581316"/>
        <a:ext cx="1049003" cy="461883"/>
      </dsp:txXfrm>
    </dsp:sp>
    <dsp:sp modelId="{AF539F03-B290-4306-A906-C124B9119D33}">
      <dsp:nvSpPr>
        <dsp:cNvPr id="0" name=""/>
        <dsp:cNvSpPr/>
      </dsp:nvSpPr>
      <dsp:spPr>
        <a:xfrm>
          <a:off x="5245912" y="3581316"/>
          <a:ext cx="1049003" cy="461883"/>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Pruebas</a:t>
          </a:r>
          <a:endParaRPr lang="es-ES" sz="1000" kern="1200" noProof="0" dirty="0"/>
        </a:p>
      </dsp:txBody>
      <dsp:txXfrm>
        <a:off x="5245912" y="3581316"/>
        <a:ext cx="1049003" cy="461883"/>
      </dsp:txXfrm>
    </dsp:sp>
    <dsp:sp modelId="{2CB794CA-F065-42A6-B53D-B947E3B7363E}">
      <dsp:nvSpPr>
        <dsp:cNvPr id="0" name=""/>
        <dsp:cNvSpPr/>
      </dsp:nvSpPr>
      <dsp:spPr>
        <a:xfrm>
          <a:off x="6294916" y="3581316"/>
          <a:ext cx="1049003" cy="461883"/>
        </a:xfrm>
        <a:prstGeom prst="rect">
          <a:avLst/>
        </a:prstGeom>
        <a:solidFill>
          <a:schemeClr val="accent4">
            <a:tint val="40000"/>
            <a:alpha val="90000"/>
            <a:hueOff val="-1183712"/>
            <a:satOff val="6647"/>
            <a:lumOff val="422"/>
            <a:alphaOff val="0"/>
          </a:schemeClr>
        </a:solidFill>
        <a:ln w="25400" cap="flat" cmpd="sng" algn="ctr">
          <a:solidFill>
            <a:schemeClr val="accent4">
              <a:tint val="40000"/>
              <a:alpha val="90000"/>
              <a:hueOff val="-1183712"/>
              <a:satOff val="6647"/>
              <a:lumOff val="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Postmortem</a:t>
          </a:r>
          <a:endParaRPr lang="es-CO" sz="1000" kern="1200" dirty="0"/>
        </a:p>
      </dsp:txBody>
      <dsp:txXfrm>
        <a:off x="6294916" y="3581316"/>
        <a:ext cx="1049003" cy="461883"/>
      </dsp:txXfrm>
    </dsp:sp>
    <dsp:sp modelId="{DA7A18E9-62D9-4C65-8117-FBBB4C5AD642}">
      <dsp:nvSpPr>
        <dsp:cNvPr id="0" name=""/>
        <dsp:cNvSpPr/>
      </dsp:nvSpPr>
      <dsp:spPr>
        <a:xfrm rot="10800000">
          <a:off x="0" y="1529953"/>
          <a:ext cx="7344816" cy="1544296"/>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err="1" smtClean="0"/>
            <a:t>Ciclo</a:t>
          </a:r>
          <a:r>
            <a:rPr lang="en-US" sz="1900" kern="1200" dirty="0" smtClean="0"/>
            <a:t> 2 – </a:t>
          </a:r>
          <a:r>
            <a:rPr lang="en-US" sz="1900" kern="1200" dirty="0" err="1" smtClean="0"/>
            <a:t>Subasta</a:t>
          </a:r>
          <a:r>
            <a:rPr lang="en-US" sz="1900" kern="1200" dirty="0" smtClean="0"/>
            <a:t> </a:t>
          </a:r>
          <a:r>
            <a:rPr lang="en-US" sz="1900" kern="1200" dirty="0" err="1" smtClean="0"/>
            <a:t>Inversa</a:t>
          </a:r>
          <a:endParaRPr lang="es-CO" sz="1900" kern="1200" dirty="0"/>
        </a:p>
      </dsp:txBody>
      <dsp:txXfrm>
        <a:off x="0" y="1529953"/>
        <a:ext cx="7344816" cy="542047"/>
      </dsp:txXfrm>
    </dsp:sp>
    <dsp:sp modelId="{9FDA44D3-4519-4F43-9179-23CFAA13A165}">
      <dsp:nvSpPr>
        <dsp:cNvPr id="0" name=""/>
        <dsp:cNvSpPr/>
      </dsp:nvSpPr>
      <dsp:spPr>
        <a:xfrm>
          <a:off x="896" y="2072001"/>
          <a:ext cx="1049003" cy="461744"/>
        </a:xfrm>
        <a:prstGeom prst="rect">
          <a:avLst/>
        </a:prstGeom>
        <a:solidFill>
          <a:schemeClr val="accent4">
            <a:tint val="40000"/>
            <a:alpha val="90000"/>
            <a:hueOff val="-1380997"/>
            <a:satOff val="7755"/>
            <a:lumOff val="493"/>
            <a:alphaOff val="0"/>
          </a:schemeClr>
        </a:solidFill>
        <a:ln w="25400" cap="flat" cmpd="sng" algn="ctr">
          <a:solidFill>
            <a:schemeClr val="accent4">
              <a:tint val="40000"/>
              <a:alpha val="90000"/>
              <a:hueOff val="-1380997"/>
              <a:satOff val="7755"/>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Estrategia</a:t>
          </a:r>
          <a:endParaRPr lang="es-ES" sz="1000" kern="1200" noProof="0" dirty="0"/>
        </a:p>
      </dsp:txBody>
      <dsp:txXfrm>
        <a:off x="896" y="2072001"/>
        <a:ext cx="1049003" cy="461744"/>
      </dsp:txXfrm>
    </dsp:sp>
    <dsp:sp modelId="{6B3D85F4-A29D-4F9A-9664-B5D772A69E43}">
      <dsp:nvSpPr>
        <dsp:cNvPr id="0" name=""/>
        <dsp:cNvSpPr/>
      </dsp:nvSpPr>
      <dsp:spPr>
        <a:xfrm>
          <a:off x="1049899" y="2072001"/>
          <a:ext cx="1049003" cy="461744"/>
        </a:xfrm>
        <a:prstGeom prst="rect">
          <a:avLst/>
        </a:prstGeom>
        <a:solidFill>
          <a:schemeClr val="accent4">
            <a:tint val="40000"/>
            <a:alpha val="90000"/>
            <a:hueOff val="-1578282"/>
            <a:satOff val="8863"/>
            <a:lumOff val="563"/>
            <a:alphaOff val="0"/>
          </a:schemeClr>
        </a:solidFill>
        <a:ln w="25400" cap="flat" cmpd="sng" algn="ctr">
          <a:solidFill>
            <a:schemeClr val="accent4">
              <a:tint val="40000"/>
              <a:alpha val="90000"/>
              <a:hueOff val="-1578282"/>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Planificación</a:t>
          </a:r>
          <a:endParaRPr lang="es-ES" sz="1000" kern="1200" noProof="0" dirty="0"/>
        </a:p>
      </dsp:txBody>
      <dsp:txXfrm>
        <a:off x="1049899" y="2072001"/>
        <a:ext cx="1049003" cy="461744"/>
      </dsp:txXfrm>
    </dsp:sp>
    <dsp:sp modelId="{45119863-FA77-4A20-A494-0E002BBF49CC}">
      <dsp:nvSpPr>
        <dsp:cNvPr id="0" name=""/>
        <dsp:cNvSpPr/>
      </dsp:nvSpPr>
      <dsp:spPr>
        <a:xfrm>
          <a:off x="2098903" y="2072001"/>
          <a:ext cx="1049003" cy="461744"/>
        </a:xfrm>
        <a:prstGeom prst="rect">
          <a:avLst/>
        </a:prstGeom>
        <a:solidFill>
          <a:schemeClr val="accent4">
            <a:tint val="40000"/>
            <a:alpha val="90000"/>
            <a:hueOff val="-1775568"/>
            <a:satOff val="9971"/>
            <a:lumOff val="634"/>
            <a:alphaOff val="0"/>
          </a:schemeClr>
        </a:solidFill>
        <a:ln w="25400" cap="flat" cmpd="sng" algn="ctr">
          <a:solidFill>
            <a:schemeClr val="accent4">
              <a:tint val="40000"/>
              <a:alpha val="90000"/>
              <a:hueOff val="-1775568"/>
              <a:satOff val="9971"/>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Requerimientos</a:t>
          </a:r>
          <a:endParaRPr lang="es-ES" sz="1000" kern="1200" noProof="0"/>
        </a:p>
      </dsp:txBody>
      <dsp:txXfrm>
        <a:off x="2098903" y="2072001"/>
        <a:ext cx="1049003" cy="461744"/>
      </dsp:txXfrm>
    </dsp:sp>
    <dsp:sp modelId="{CDFA7EFE-8E8A-491F-A7A1-52467C51A886}">
      <dsp:nvSpPr>
        <dsp:cNvPr id="0" name=""/>
        <dsp:cNvSpPr/>
      </dsp:nvSpPr>
      <dsp:spPr>
        <a:xfrm>
          <a:off x="3147906" y="2072001"/>
          <a:ext cx="1049003" cy="46174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Diseño</a:t>
          </a:r>
          <a:endParaRPr lang="es-ES" sz="1000" kern="1200" noProof="0"/>
        </a:p>
      </dsp:txBody>
      <dsp:txXfrm>
        <a:off x="3147906" y="2072001"/>
        <a:ext cx="1049003" cy="461744"/>
      </dsp:txXfrm>
    </dsp:sp>
    <dsp:sp modelId="{97C1A7A5-FA66-4ECE-9105-B9D2CC627A53}">
      <dsp:nvSpPr>
        <dsp:cNvPr id="0" name=""/>
        <dsp:cNvSpPr/>
      </dsp:nvSpPr>
      <dsp:spPr>
        <a:xfrm>
          <a:off x="4196909" y="2072001"/>
          <a:ext cx="1049003" cy="461744"/>
        </a:xfrm>
        <a:prstGeom prst="rect">
          <a:avLst/>
        </a:prstGeom>
        <a:solidFill>
          <a:schemeClr val="accent4">
            <a:tint val="40000"/>
            <a:alpha val="90000"/>
            <a:hueOff val="-2170138"/>
            <a:satOff val="12186"/>
            <a:lumOff val="774"/>
            <a:alphaOff val="0"/>
          </a:schemeClr>
        </a:solidFill>
        <a:ln w="25400" cap="flat" cmpd="sng" algn="ctr">
          <a:solidFill>
            <a:schemeClr val="accent4">
              <a:tint val="40000"/>
              <a:alpha val="90000"/>
              <a:hueOff val="-2170138"/>
              <a:satOff val="12186"/>
              <a:lumOff val="7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Implementación</a:t>
          </a:r>
          <a:endParaRPr lang="es-ES" sz="1000" kern="1200" noProof="0"/>
        </a:p>
      </dsp:txBody>
      <dsp:txXfrm>
        <a:off x="4196909" y="2072001"/>
        <a:ext cx="1049003" cy="461744"/>
      </dsp:txXfrm>
    </dsp:sp>
    <dsp:sp modelId="{54BE5799-D379-4919-927D-D4F9A3B6B534}">
      <dsp:nvSpPr>
        <dsp:cNvPr id="0" name=""/>
        <dsp:cNvSpPr/>
      </dsp:nvSpPr>
      <dsp:spPr>
        <a:xfrm>
          <a:off x="5245912" y="2072001"/>
          <a:ext cx="1049003" cy="461744"/>
        </a:xfrm>
        <a:prstGeom prst="rect">
          <a:avLst/>
        </a:prstGeom>
        <a:solidFill>
          <a:schemeClr val="accent4">
            <a:tint val="40000"/>
            <a:alpha val="90000"/>
            <a:hueOff val="-2367424"/>
            <a:satOff val="13294"/>
            <a:lumOff val="845"/>
            <a:alphaOff val="0"/>
          </a:schemeClr>
        </a:solidFill>
        <a:ln w="25400" cap="flat" cmpd="sng" algn="ctr">
          <a:solidFill>
            <a:schemeClr val="accent4">
              <a:tint val="40000"/>
              <a:alpha val="90000"/>
              <a:hueOff val="-2367424"/>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Pruebas</a:t>
          </a:r>
          <a:endParaRPr lang="es-ES" sz="1000" kern="1200" noProof="0"/>
        </a:p>
      </dsp:txBody>
      <dsp:txXfrm>
        <a:off x="5245912" y="2072001"/>
        <a:ext cx="1049003" cy="461744"/>
      </dsp:txXfrm>
    </dsp:sp>
    <dsp:sp modelId="{9B5B53E2-D5F3-4F53-9729-66B020E26AFF}">
      <dsp:nvSpPr>
        <dsp:cNvPr id="0" name=""/>
        <dsp:cNvSpPr/>
      </dsp:nvSpPr>
      <dsp:spPr>
        <a:xfrm>
          <a:off x="6294916" y="2072001"/>
          <a:ext cx="1049003" cy="461744"/>
        </a:xfrm>
        <a:prstGeom prst="rect">
          <a:avLst/>
        </a:prstGeom>
        <a:solidFill>
          <a:schemeClr val="accent4">
            <a:tint val="40000"/>
            <a:alpha val="90000"/>
            <a:hueOff val="-2564709"/>
            <a:satOff val="14402"/>
            <a:lumOff val="915"/>
            <a:alphaOff val="0"/>
          </a:schemeClr>
        </a:solidFill>
        <a:ln w="25400" cap="flat" cmpd="sng" algn="ctr">
          <a:solidFill>
            <a:schemeClr val="accent4">
              <a:tint val="40000"/>
              <a:alpha val="90000"/>
              <a:hueOff val="-2564709"/>
              <a:satOff val="14402"/>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Postmortem</a:t>
          </a:r>
          <a:endParaRPr lang="es-ES" sz="1000" kern="1200" noProof="0"/>
        </a:p>
      </dsp:txBody>
      <dsp:txXfrm>
        <a:off x="6294916" y="2072001"/>
        <a:ext cx="1049003" cy="461744"/>
      </dsp:txXfrm>
    </dsp:sp>
    <dsp:sp modelId="{2FC344A2-6494-4B22-A83F-6429DEFF4813}">
      <dsp:nvSpPr>
        <dsp:cNvPr id="0" name=""/>
        <dsp:cNvSpPr/>
      </dsp:nvSpPr>
      <dsp:spPr>
        <a:xfrm rot="10800000">
          <a:off x="0" y="718"/>
          <a:ext cx="7344816" cy="1544296"/>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err="1" smtClean="0"/>
            <a:t>Ciclo</a:t>
          </a:r>
          <a:r>
            <a:rPr lang="en-US" sz="1900" kern="1200" dirty="0" smtClean="0"/>
            <a:t> 1 – </a:t>
          </a:r>
          <a:r>
            <a:rPr lang="en-US" sz="1900" kern="1200" dirty="0" err="1" smtClean="0"/>
            <a:t>Ordenes</a:t>
          </a:r>
          <a:r>
            <a:rPr lang="en-US" sz="1900" kern="1200" dirty="0" smtClean="0"/>
            <a:t> de </a:t>
          </a:r>
          <a:r>
            <a:rPr lang="es-ES" sz="1900" kern="1200" noProof="0" dirty="0" smtClean="0"/>
            <a:t>Compra</a:t>
          </a:r>
          <a:endParaRPr lang="es-ES" sz="1900" kern="1200" noProof="0" dirty="0"/>
        </a:p>
      </dsp:txBody>
      <dsp:txXfrm>
        <a:off x="0" y="718"/>
        <a:ext cx="7344816" cy="542047"/>
      </dsp:txXfrm>
    </dsp:sp>
    <dsp:sp modelId="{6C2CE984-F53B-4055-AE2A-0D72EBAC8AFD}">
      <dsp:nvSpPr>
        <dsp:cNvPr id="0" name=""/>
        <dsp:cNvSpPr/>
      </dsp:nvSpPr>
      <dsp:spPr>
        <a:xfrm>
          <a:off x="896" y="542766"/>
          <a:ext cx="1049003" cy="461744"/>
        </a:xfrm>
        <a:prstGeom prst="rect">
          <a:avLst/>
        </a:prstGeom>
        <a:solidFill>
          <a:schemeClr val="accent4">
            <a:tint val="40000"/>
            <a:alpha val="90000"/>
            <a:hueOff val="-2761994"/>
            <a:satOff val="15510"/>
            <a:lumOff val="986"/>
            <a:alphaOff val="0"/>
          </a:schemeClr>
        </a:solidFill>
        <a:ln w="25400" cap="flat" cmpd="sng" algn="ctr">
          <a:solidFill>
            <a:schemeClr val="accent4">
              <a:tint val="40000"/>
              <a:alpha val="90000"/>
              <a:hueOff val="-2761994"/>
              <a:satOff val="15510"/>
              <a:lumOff val="9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Estrategia</a:t>
          </a:r>
          <a:endParaRPr lang="es-ES" sz="1000" kern="1200" noProof="0" dirty="0"/>
        </a:p>
      </dsp:txBody>
      <dsp:txXfrm>
        <a:off x="896" y="542766"/>
        <a:ext cx="1049003" cy="461744"/>
      </dsp:txXfrm>
    </dsp:sp>
    <dsp:sp modelId="{8FC6BD84-486C-4EBE-A535-0EF87B52843F}">
      <dsp:nvSpPr>
        <dsp:cNvPr id="0" name=""/>
        <dsp:cNvSpPr/>
      </dsp:nvSpPr>
      <dsp:spPr>
        <a:xfrm>
          <a:off x="1049899" y="542766"/>
          <a:ext cx="1049003" cy="46174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Planificación</a:t>
          </a:r>
          <a:endParaRPr lang="es-ES" sz="1000" kern="1200" noProof="0"/>
        </a:p>
      </dsp:txBody>
      <dsp:txXfrm>
        <a:off x="1049899" y="542766"/>
        <a:ext cx="1049003" cy="461744"/>
      </dsp:txXfrm>
    </dsp:sp>
    <dsp:sp modelId="{5E94A4ED-1DD5-42E8-B981-33D2DE3A2F0C}">
      <dsp:nvSpPr>
        <dsp:cNvPr id="0" name=""/>
        <dsp:cNvSpPr/>
      </dsp:nvSpPr>
      <dsp:spPr>
        <a:xfrm>
          <a:off x="2098903" y="542766"/>
          <a:ext cx="1049003" cy="461744"/>
        </a:xfrm>
        <a:prstGeom prst="rect">
          <a:avLst/>
        </a:prstGeom>
        <a:solidFill>
          <a:schemeClr val="accent4">
            <a:tint val="40000"/>
            <a:alpha val="90000"/>
            <a:hueOff val="-3156565"/>
            <a:satOff val="17726"/>
            <a:lumOff val="1126"/>
            <a:alphaOff val="0"/>
          </a:schemeClr>
        </a:solidFill>
        <a:ln w="25400" cap="flat" cmpd="sng" algn="ctr">
          <a:solidFill>
            <a:schemeClr val="accent4">
              <a:tint val="40000"/>
              <a:alpha val="90000"/>
              <a:hueOff val="-3156565"/>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Requerimientos</a:t>
          </a:r>
          <a:endParaRPr lang="es-ES" sz="1000" kern="1200" noProof="0" dirty="0"/>
        </a:p>
      </dsp:txBody>
      <dsp:txXfrm>
        <a:off x="2098903" y="542766"/>
        <a:ext cx="1049003" cy="461744"/>
      </dsp:txXfrm>
    </dsp:sp>
    <dsp:sp modelId="{35EF6C66-6696-40A3-8067-A67C70D55E43}">
      <dsp:nvSpPr>
        <dsp:cNvPr id="0" name=""/>
        <dsp:cNvSpPr/>
      </dsp:nvSpPr>
      <dsp:spPr>
        <a:xfrm>
          <a:off x="3147906" y="542766"/>
          <a:ext cx="1049003" cy="461744"/>
        </a:xfrm>
        <a:prstGeom prst="rect">
          <a:avLst/>
        </a:prstGeom>
        <a:solidFill>
          <a:schemeClr val="accent4">
            <a:tint val="40000"/>
            <a:alpha val="90000"/>
            <a:hueOff val="-3353850"/>
            <a:satOff val="18833"/>
            <a:lumOff val="1197"/>
            <a:alphaOff val="0"/>
          </a:schemeClr>
        </a:solidFill>
        <a:ln w="25400" cap="flat" cmpd="sng" algn="ctr">
          <a:solidFill>
            <a:schemeClr val="accent4">
              <a:tint val="40000"/>
              <a:alpha val="90000"/>
              <a:hueOff val="-3353850"/>
              <a:satOff val="18833"/>
              <a:lumOff val="1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Diseño</a:t>
          </a:r>
          <a:endParaRPr lang="es-ES" sz="1000" kern="1200" noProof="0" dirty="0"/>
        </a:p>
      </dsp:txBody>
      <dsp:txXfrm>
        <a:off x="3147906" y="542766"/>
        <a:ext cx="1049003" cy="461744"/>
      </dsp:txXfrm>
    </dsp:sp>
    <dsp:sp modelId="{A22BDC8E-AF9E-4140-9BFE-EA5C92D60A2F}">
      <dsp:nvSpPr>
        <dsp:cNvPr id="0" name=""/>
        <dsp:cNvSpPr/>
      </dsp:nvSpPr>
      <dsp:spPr>
        <a:xfrm>
          <a:off x="4196909" y="542766"/>
          <a:ext cx="1049003" cy="461744"/>
        </a:xfrm>
        <a:prstGeom prst="rect">
          <a:avLst/>
        </a:prstGeom>
        <a:solidFill>
          <a:schemeClr val="accent4">
            <a:tint val="40000"/>
            <a:alpha val="90000"/>
            <a:hueOff val="-3551135"/>
            <a:satOff val="19941"/>
            <a:lumOff val="1267"/>
            <a:alphaOff val="0"/>
          </a:schemeClr>
        </a:solidFill>
        <a:ln w="25400" cap="flat" cmpd="sng" algn="ctr">
          <a:solidFill>
            <a:schemeClr val="accent4">
              <a:tint val="40000"/>
              <a:alpha val="90000"/>
              <a:hueOff val="-3551135"/>
              <a:satOff val="19941"/>
              <a:lumOff val="1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Implementación</a:t>
          </a:r>
          <a:endParaRPr lang="es-ES" sz="1000" kern="1200" noProof="0" dirty="0"/>
        </a:p>
      </dsp:txBody>
      <dsp:txXfrm>
        <a:off x="4196909" y="542766"/>
        <a:ext cx="1049003" cy="461744"/>
      </dsp:txXfrm>
    </dsp:sp>
    <dsp:sp modelId="{D9F86DF5-E837-410C-9DBC-BCDE8F7286A8}">
      <dsp:nvSpPr>
        <dsp:cNvPr id="0" name=""/>
        <dsp:cNvSpPr/>
      </dsp:nvSpPr>
      <dsp:spPr>
        <a:xfrm>
          <a:off x="5245912" y="542766"/>
          <a:ext cx="1049003" cy="461744"/>
        </a:xfrm>
        <a:prstGeom prst="rect">
          <a:avLst/>
        </a:prstGeom>
        <a:solidFill>
          <a:schemeClr val="accent4">
            <a:tint val="40000"/>
            <a:alpha val="90000"/>
            <a:hueOff val="-3748420"/>
            <a:satOff val="21049"/>
            <a:lumOff val="1338"/>
            <a:alphaOff val="0"/>
          </a:schemeClr>
        </a:solidFill>
        <a:ln w="25400" cap="flat" cmpd="sng" algn="ctr">
          <a:solidFill>
            <a:schemeClr val="accent4">
              <a:tint val="40000"/>
              <a:alpha val="90000"/>
              <a:hueOff val="-3748420"/>
              <a:satOff val="21049"/>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Pruebas</a:t>
          </a:r>
          <a:endParaRPr lang="es-ES" sz="1000" kern="1200" noProof="0" dirty="0"/>
        </a:p>
      </dsp:txBody>
      <dsp:txXfrm>
        <a:off x="5245912" y="542766"/>
        <a:ext cx="1049003" cy="461744"/>
      </dsp:txXfrm>
    </dsp:sp>
    <dsp:sp modelId="{B88E3FC1-8C73-40FB-8A18-5B7F12D9471B}">
      <dsp:nvSpPr>
        <dsp:cNvPr id="0" name=""/>
        <dsp:cNvSpPr/>
      </dsp:nvSpPr>
      <dsp:spPr>
        <a:xfrm>
          <a:off x="6294916" y="542766"/>
          <a:ext cx="1049003" cy="46174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err="1" smtClean="0"/>
            <a:t>Postmortem</a:t>
          </a:r>
          <a:endParaRPr lang="es-ES" sz="1000" kern="1200" noProof="0" dirty="0"/>
        </a:p>
      </dsp:txBody>
      <dsp:txXfrm>
        <a:off x="6294916" y="542766"/>
        <a:ext cx="1049003" cy="46174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28/07/2011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‹Nº›</a:t>
            </a:fld>
            <a:endParaRPr lang="es-CO"/>
          </a:p>
        </p:txBody>
      </p:sp>
    </p:spTree>
    <p:extLst>
      <p:ext uri="{BB962C8B-B14F-4D97-AF65-F5344CB8AC3E}">
        <p14:creationId xmlns="" xmlns:p14="http://schemas.microsoft.com/office/powerpoint/2010/main"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emf"/><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4.em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4.em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6" name="15 Tabla"/>
          <p:cNvGraphicFramePr>
            <a:graphicFrameLocks noGrp="1"/>
          </p:cNvGraphicFramePr>
          <p:nvPr/>
        </p:nvGraphicFramePr>
        <p:xfrm>
          <a:off x="5292080" y="2329304"/>
          <a:ext cx="3242945" cy="1315720"/>
        </p:xfrm>
        <a:graphic>
          <a:graphicData uri="http://schemas.openxmlformats.org/drawingml/2006/table">
            <a:tbl>
              <a:tblPr/>
              <a:tblGrid>
                <a:gridCol w="540385"/>
                <a:gridCol w="1438275"/>
                <a:gridCol w="540385"/>
                <a:gridCol w="723900"/>
              </a:tblGrid>
              <a:tr h="0">
                <a:tc>
                  <a:txBody>
                    <a:bodyPr/>
                    <a:lstStyle/>
                    <a:p>
                      <a:pPr algn="ctr">
                        <a:spcAft>
                          <a:spcPts val="0"/>
                        </a:spcAft>
                      </a:pPr>
                      <a:r>
                        <a:rPr lang="es-CO" sz="1000" b="1" dirty="0">
                          <a:solidFill>
                            <a:srgbClr val="000000"/>
                          </a:solidFill>
                          <a:latin typeface="Calibri"/>
                          <a:ea typeface="Arial"/>
                          <a:cs typeface="Arial"/>
                        </a:rPr>
                        <a:t>ID</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Nombre del Proyecto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Total</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Prioridad</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spcAft>
                          <a:spcPts val="0"/>
                        </a:spcAft>
                      </a:pPr>
                      <a:r>
                        <a:rPr lang="es-CO" sz="1000" dirty="0">
                          <a:solidFill>
                            <a:srgbClr val="000000"/>
                          </a:solidFill>
                          <a:latin typeface="Calibri"/>
                          <a:ea typeface="Arial"/>
                          <a:cs typeface="Arial"/>
                        </a:rPr>
                        <a:t>PC01</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Órdenes de Compra</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4,18</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1</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Subasta Inversa</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3,98</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3</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PC03</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Facturación</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4,11</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PC04</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Registro de Entidades</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a:solidFill>
                            <a:srgbClr val="000000"/>
                          </a:solidFill>
                          <a:latin typeface="Calibri"/>
                          <a:ea typeface="Arial"/>
                          <a:cs typeface="Arial"/>
                        </a:rPr>
                        <a:t>3,91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4</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PC05</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PQRS</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a:solidFill>
                            <a:srgbClr val="000000"/>
                          </a:solidFill>
                          <a:latin typeface="Calibri"/>
                          <a:ea typeface="Arial"/>
                          <a:cs typeface="Arial"/>
                        </a:rPr>
                        <a:t>3,91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5</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PC06</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Calificaciones</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3,73</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6</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9" name="18 CuadroTexto"/>
          <p:cNvSpPr txBox="1"/>
          <p:nvPr/>
        </p:nvSpPr>
        <p:spPr>
          <a:xfrm>
            <a:off x="5220072" y="1980297"/>
            <a:ext cx="2668679" cy="276999"/>
          </a:xfrm>
          <a:prstGeom prst="rect">
            <a:avLst/>
          </a:prstGeom>
          <a:noFill/>
        </p:spPr>
        <p:txBody>
          <a:bodyPr wrap="square" rtlCol="0">
            <a:spAutoFit/>
          </a:bodyPr>
          <a:lstStyle/>
          <a:p>
            <a:r>
              <a:rPr lang="es-CO" sz="1200" b="1" dirty="0" smtClean="0"/>
              <a:t>Priorización de proyectos consolidados</a:t>
            </a:r>
            <a:endParaRPr lang="es-CO" sz="1200" dirty="0"/>
          </a:p>
        </p:txBody>
      </p:sp>
      <p:graphicFrame>
        <p:nvGraphicFramePr>
          <p:cNvPr id="21" name="20 Tabla"/>
          <p:cNvGraphicFramePr>
            <a:graphicFrameLocks noGrp="1"/>
          </p:cNvGraphicFramePr>
          <p:nvPr/>
        </p:nvGraphicFramePr>
        <p:xfrm>
          <a:off x="323528" y="1988319"/>
          <a:ext cx="4141470" cy="2077720"/>
        </p:xfrm>
        <a:graphic>
          <a:graphicData uri="http://schemas.openxmlformats.org/drawingml/2006/table">
            <a:tbl>
              <a:tblPr/>
              <a:tblGrid>
                <a:gridCol w="900430"/>
                <a:gridCol w="900430"/>
                <a:gridCol w="2340610"/>
              </a:tblGrid>
              <a:tr h="0">
                <a:tc>
                  <a:txBody>
                    <a:bodyPr/>
                    <a:lstStyle/>
                    <a:p>
                      <a:pPr algn="ctr">
                        <a:spcAft>
                          <a:spcPts val="0"/>
                        </a:spcAft>
                      </a:pPr>
                      <a:r>
                        <a:rPr lang="es-CO" sz="1000" b="1" dirty="0">
                          <a:solidFill>
                            <a:srgbClr val="000000"/>
                          </a:solidFill>
                          <a:latin typeface="Calibri"/>
                          <a:ea typeface="Arial"/>
                          <a:cs typeface="Arial"/>
                        </a:rPr>
                        <a:t>Proyecto Consolidado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Nombre del Proyecto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cs typeface="Arial"/>
                        </a:rPr>
                        <a:t>Proyectos Asociados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spcAft>
                          <a:spcPts val="0"/>
                        </a:spcAft>
                      </a:pPr>
                      <a:r>
                        <a:rPr lang="es-CO" sz="1000" b="1">
                          <a:solidFill>
                            <a:srgbClr val="000000"/>
                          </a:solidFill>
                          <a:latin typeface="Calibri"/>
                          <a:ea typeface="Arial"/>
                          <a:cs typeface="Arial"/>
                        </a:rPr>
                        <a:t>PC01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Órdenes de Compra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PN02, PN08, PD01, PD02, PD03, PD06, PA01, PA03, PA04, PA07,PT01,PT02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Subasta Inversa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dirty="0">
                          <a:solidFill>
                            <a:srgbClr val="000000"/>
                          </a:solidFill>
                          <a:latin typeface="Calibri"/>
                          <a:ea typeface="Arial"/>
                          <a:cs typeface="Arial"/>
                        </a:rPr>
                        <a:t>PN04, PN08, PD02, PD06, PA03, PT01, PT02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PC03</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Facturación</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PN05, PN08, PD02, PD04, PD06, PA02, PA03, PA06, PA08, PA09, PT01, PT02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PC04</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Registro de Entidades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PN01, PN03, PN06, PN08,PD01, PD03, PD06,PA01, PA07, PA04,PT01, PT02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PC05</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PQRS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dirty="0">
                          <a:solidFill>
                            <a:srgbClr val="000000"/>
                          </a:solidFill>
                          <a:latin typeface="Calibri"/>
                          <a:ea typeface="Arial"/>
                          <a:cs typeface="Arial"/>
                        </a:rPr>
                        <a:t>PN08, PN09,PD05, PD06,PA05,PT01, PT02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PC06</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Calificaciones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dirty="0">
                          <a:solidFill>
                            <a:srgbClr val="000000"/>
                          </a:solidFill>
                          <a:latin typeface="Calibri"/>
                          <a:ea typeface="Arial"/>
                          <a:cs typeface="Arial"/>
                        </a:rPr>
                        <a:t>PN07, PN08,PD05, PD06,PA05,PT01, PT02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21 CuadroTexto"/>
          <p:cNvSpPr txBox="1"/>
          <p:nvPr/>
        </p:nvSpPr>
        <p:spPr>
          <a:xfrm>
            <a:off x="323528" y="1628800"/>
            <a:ext cx="2668679" cy="276999"/>
          </a:xfrm>
          <a:prstGeom prst="rect">
            <a:avLst/>
          </a:prstGeom>
          <a:noFill/>
        </p:spPr>
        <p:txBody>
          <a:bodyPr wrap="square" rtlCol="0">
            <a:spAutoFit/>
          </a:bodyPr>
          <a:lstStyle/>
          <a:p>
            <a:r>
              <a:rPr lang="es-CO" sz="1200" b="1" dirty="0" smtClean="0"/>
              <a:t>Priorización de proyectos consolidados</a:t>
            </a:r>
            <a:endParaRPr lang="es-CO" sz="1200" dirty="0"/>
          </a:p>
        </p:txBody>
      </p:sp>
      <p:sp>
        <p:nvSpPr>
          <p:cNvPr id="23" name="22 Flecha derecha"/>
          <p:cNvSpPr/>
          <p:nvPr/>
        </p:nvSpPr>
        <p:spPr>
          <a:xfrm>
            <a:off x="4644008" y="2780928"/>
            <a:ext cx="504056" cy="3600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23 Flecha derecha"/>
          <p:cNvSpPr/>
          <p:nvPr/>
        </p:nvSpPr>
        <p:spPr>
          <a:xfrm rot="8946026">
            <a:off x="5708796" y="3964923"/>
            <a:ext cx="504056" cy="3600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graphicFrame>
        <p:nvGraphicFramePr>
          <p:cNvPr id="25" name="24 Tabla"/>
          <p:cNvGraphicFramePr>
            <a:graphicFrameLocks noGrp="1"/>
          </p:cNvGraphicFramePr>
          <p:nvPr/>
        </p:nvGraphicFramePr>
        <p:xfrm>
          <a:off x="3059832" y="4365104"/>
          <a:ext cx="2524760" cy="2174240"/>
        </p:xfrm>
        <a:graphic>
          <a:graphicData uri="http://schemas.openxmlformats.org/drawingml/2006/table">
            <a:tbl>
              <a:tblPr/>
              <a:tblGrid>
                <a:gridCol w="900430"/>
                <a:gridCol w="900430"/>
                <a:gridCol w="723900"/>
              </a:tblGrid>
              <a:tr h="0">
                <a:tc>
                  <a:txBody>
                    <a:bodyPr/>
                    <a:lstStyle/>
                    <a:p>
                      <a:pPr algn="ctr">
                        <a:spcAft>
                          <a:spcPts val="0"/>
                        </a:spcAft>
                      </a:pPr>
                      <a:r>
                        <a:rPr lang="es-CO" sz="1000" b="1" dirty="0">
                          <a:solidFill>
                            <a:srgbClr val="000000"/>
                          </a:solidFill>
                          <a:latin typeface="Calibri"/>
                          <a:ea typeface="Arial"/>
                          <a:cs typeface="Arial"/>
                        </a:rPr>
                        <a:t>Proyecto Consolidado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cs typeface="Arial"/>
                        </a:rPr>
                        <a:t>Nombre del Proyecto</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Esfuerzo Ajustado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spcAft>
                          <a:spcPts val="0"/>
                        </a:spcAft>
                      </a:pPr>
                      <a:r>
                        <a:rPr lang="es-CO" sz="1000" b="1">
                          <a:solidFill>
                            <a:srgbClr val="000000"/>
                          </a:solidFill>
                          <a:latin typeface="Calibri"/>
                          <a:ea typeface="Arial"/>
                          <a:cs typeface="Arial"/>
                        </a:rPr>
                        <a:t>PC01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Órdenes de Compra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1280,5</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Subasta Inversa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240</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PC03</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Facturación</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702</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PC04</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Registro de Entidades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324</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PC05</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PQRS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1296</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PC06</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Calificaciones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252</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000" b="1" dirty="0">
                          <a:solidFill>
                            <a:srgbClr val="000000"/>
                          </a:solidFill>
                          <a:latin typeface="Calibri"/>
                          <a:ea typeface="Arial"/>
                          <a:cs typeface="Arial"/>
                        </a:rPr>
                        <a:t> </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s-CO" sz="1000" b="1" dirty="0">
                          <a:solidFill>
                            <a:srgbClr val="000000"/>
                          </a:solidFill>
                          <a:latin typeface="Calibri"/>
                          <a:ea typeface="Arial"/>
                          <a:cs typeface="Arial"/>
                        </a:rPr>
                        <a:t> </a:t>
                      </a:r>
                      <a:r>
                        <a:rPr lang="es-CO" sz="1100" b="1" dirty="0" smtClean="0">
                          <a:solidFill>
                            <a:srgbClr val="000000"/>
                          </a:solidFill>
                          <a:latin typeface="Calibri"/>
                          <a:ea typeface="Arial"/>
                          <a:cs typeface="Arial"/>
                        </a:rPr>
                        <a:t>Total</a:t>
                      </a:r>
                      <a:endParaRPr lang="es-CO" sz="1000" b="1" dirty="0">
                        <a:solidFill>
                          <a:srgbClr val="000000"/>
                        </a:solidFill>
                        <a:latin typeface="Arial"/>
                        <a:ea typeface="Arial"/>
                        <a:cs typeface="Times New Roman"/>
                      </a:endParaRPr>
                    </a:p>
                  </a:txBody>
                  <a:tcPr marL="53975" marR="53975" marT="17780" marB="1778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s-CO" sz="1100" b="1" dirty="0">
                          <a:solidFill>
                            <a:srgbClr val="000000"/>
                          </a:solidFill>
                          <a:latin typeface="Calibri"/>
                          <a:ea typeface="Arial"/>
                          <a:cs typeface="Times New Roman"/>
                        </a:rPr>
                        <a:t>4094,5</a:t>
                      </a:r>
                      <a:endParaRPr lang="es-CO" sz="1000" dirty="0">
                        <a:solidFill>
                          <a:srgbClr val="000000"/>
                        </a:solidFill>
                        <a:latin typeface="Arial"/>
                        <a:ea typeface="Arial"/>
                        <a:cs typeface="Times New Roman"/>
                      </a:endParaRPr>
                    </a:p>
                  </a:txBody>
                  <a:tcPr marL="53975" marR="53975" marT="17780" marB="17780" anchor="b">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619672" y="1854116"/>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539552" y="4806443"/>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84368" y="1971948"/>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449106" y="1926124"/>
            <a:ext cx="1507270" cy="548097"/>
          </a:xfrm>
          <a:prstGeom prst="rect">
            <a:avLst/>
          </a:prstGeom>
          <a:noFill/>
          <a:ln w="9525">
            <a:noFill/>
            <a:miter lim="800000"/>
            <a:headEnd/>
            <a:tailEnd/>
          </a:ln>
        </p:spPr>
      </p:pic>
      <p:sp>
        <p:nvSpPr>
          <p:cNvPr id="31" name="30 Rectángulo"/>
          <p:cNvSpPr/>
          <p:nvPr/>
        </p:nvSpPr>
        <p:spPr>
          <a:xfrm>
            <a:off x="6804248" y="2331988"/>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899592" y="4590420"/>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164288" y="1700808"/>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graphicFrame>
        <p:nvGraphicFramePr>
          <p:cNvPr id="21" name="20 Tabla"/>
          <p:cNvGraphicFramePr>
            <a:graphicFrameLocks noGrp="1"/>
          </p:cNvGraphicFramePr>
          <p:nvPr/>
        </p:nvGraphicFramePr>
        <p:xfrm>
          <a:off x="5940152" y="4221088"/>
          <a:ext cx="2088232" cy="1656080"/>
        </p:xfrm>
        <a:graphic>
          <a:graphicData uri="http://schemas.openxmlformats.org/drawingml/2006/table">
            <a:tbl>
              <a:tblPr>
                <a:tableStyleId>{3C2FFA5D-87B4-456A-9821-1D502468CF0F}</a:tableStyleId>
              </a:tblPr>
              <a:tblGrid>
                <a:gridCol w="1357657"/>
                <a:gridCol w="730575"/>
              </a:tblGrid>
              <a:tr h="0">
                <a:tc>
                  <a:txBody>
                    <a:bodyPr/>
                    <a:lstStyle/>
                    <a:p>
                      <a:pPr algn="ctr">
                        <a:spcAft>
                          <a:spcPts val="0"/>
                        </a:spcAft>
                      </a:pPr>
                      <a:r>
                        <a:rPr lang="es-CO" sz="1000" b="1" dirty="0" smtClean="0">
                          <a:solidFill>
                            <a:schemeClr val="tx1"/>
                          </a:solidFill>
                        </a:rPr>
                        <a:t>Proyecto</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c>
                  <a:txBody>
                    <a:bodyPr/>
                    <a:lstStyle/>
                    <a:p>
                      <a:pPr algn="ctr">
                        <a:spcAft>
                          <a:spcPts val="0"/>
                        </a:spcAft>
                      </a:pPr>
                      <a:r>
                        <a:rPr lang="es-CO" sz="1000" b="1" dirty="0" smtClean="0">
                          <a:solidFill>
                            <a:schemeClr val="tx1"/>
                          </a:solidFill>
                        </a:rPr>
                        <a:t>Tiempo (días)</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r>
              <a:tr h="0">
                <a:tc>
                  <a:txBody>
                    <a:bodyPr/>
                    <a:lstStyle/>
                    <a:p>
                      <a:pPr>
                        <a:spcAft>
                          <a:spcPts val="0"/>
                        </a:spcAft>
                      </a:pPr>
                      <a:r>
                        <a:rPr lang="es-CO" sz="1000" dirty="0"/>
                        <a:t>Órdenes de Compra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70</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Subasta Inversa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Registro de Entidades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n-US" sz="1000" dirty="0" smtClean="0"/>
                        <a:t>18</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Facturación</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39</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PQRS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72</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Calificaciones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lgn="r">
                        <a:spcAft>
                          <a:spcPts val="0"/>
                        </a:spcAft>
                      </a:pPr>
                      <a:r>
                        <a:rPr lang="es-CO" sz="1000" b="1" dirty="0"/>
                        <a:t>Total</a:t>
                      </a:r>
                      <a:endParaRPr lang="es-CO" sz="1000" b="1"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b="1" dirty="0" smtClean="0"/>
                        <a:t>227</a:t>
                      </a:r>
                      <a:endParaRPr lang="es-CO" sz="1000" b="1" dirty="0">
                        <a:solidFill>
                          <a:srgbClr val="000000"/>
                        </a:solidFill>
                        <a:latin typeface="Arial"/>
                        <a:ea typeface="Arial"/>
                        <a:cs typeface="Times New Roman"/>
                      </a:endParaRPr>
                    </a:p>
                  </a:txBody>
                  <a:tcPr marL="53975" marR="53975" marT="17780" marB="17780">
                    <a:solidFill>
                      <a:schemeClr val="bg1">
                        <a:lumMod val="85000"/>
                      </a:schemeClr>
                    </a:solidFill>
                  </a:tcPr>
                </a:tc>
              </a:tr>
            </a:tbl>
          </a:graphicData>
        </a:graphic>
      </p:graphicFrame>
      <p:sp>
        <p:nvSpPr>
          <p:cNvPr id="22" name="21 Elipse"/>
          <p:cNvSpPr/>
          <p:nvPr/>
        </p:nvSpPr>
        <p:spPr>
          <a:xfrm>
            <a:off x="5724128" y="2341050"/>
            <a:ext cx="449170" cy="449170"/>
          </a:xfrm>
          <a:prstGeom prst="ellipse">
            <a:avLst/>
          </a:prstGeom>
        </p:spPr>
        <p:style>
          <a:lnRef idx="1">
            <a:schemeClr val="accent2"/>
          </a:lnRef>
          <a:fillRef idx="3">
            <a:schemeClr val="accent2"/>
          </a:fillRef>
          <a:effectRef idx="2">
            <a:schemeClr val="accent2"/>
          </a:effectRef>
          <a:fontRef idx="minor">
            <a:schemeClr val="lt1"/>
          </a:fontRef>
        </p:style>
      </p:sp>
      <p:sp>
        <p:nvSpPr>
          <p:cNvPr id="25" name="24 Rectángulo"/>
          <p:cNvSpPr/>
          <p:nvPr/>
        </p:nvSpPr>
        <p:spPr>
          <a:xfrm>
            <a:off x="5868144" y="2826333"/>
            <a:ext cx="1224136" cy="3239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t>Calificaciones</a:t>
            </a:r>
            <a:endParaRPr lang="es-ES" sz="1200" b="1" kern="1200" noProof="0" dirty="0"/>
          </a:p>
        </p:txBody>
      </p:sp>
      <p:sp>
        <p:nvSpPr>
          <p:cNvPr id="27" name="26 Rectángulo"/>
          <p:cNvSpPr/>
          <p:nvPr/>
        </p:nvSpPr>
        <p:spPr>
          <a:xfrm>
            <a:off x="6084168" y="5949280"/>
            <a:ext cx="1944216" cy="2160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solidFill>
                  <a:schemeClr val="tx1"/>
                </a:solidFill>
              </a:rPr>
              <a:t>Tiempo de desarrollo</a:t>
            </a:r>
            <a:endParaRPr lang="es-ES" sz="1200" b="1" kern="1200" noProof="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smtClean="0"/>
              <a:t>Plan de implementación  - </a:t>
            </a:r>
            <a:r>
              <a:rPr lang="es-ES" sz="1600" b="1" i="1" smtClean="0"/>
              <a:t>Roadmap</a:t>
            </a:r>
          </a:p>
          <a:p>
            <a:pPr marL="0" lvl="1"/>
            <a:endParaRPr lang="es-ES" sz="1600" b="1" i="1" smtClean="0"/>
          </a:p>
          <a:p>
            <a:endParaRPr lang="es-ES" sz="2000" b="1" i="1"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899592"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extLst>
      <p:ext uri="{BB962C8B-B14F-4D97-AF65-F5344CB8AC3E}">
        <p14:creationId xmlns="" xmlns:p14="http://schemas.microsoft.com/office/powerpoint/2010/main" val="2890147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CO" sz="2000" b="1" i="1" dirty="0" smtClean="0">
                <a:solidFill>
                  <a:schemeClr val="tx1"/>
                </a:solidFill>
              </a:rPr>
              <a:t>Desarrollo Proceso de negocio</a:t>
            </a:r>
          </a:p>
          <a:p>
            <a:pPr lvl="1"/>
            <a:r>
              <a:rPr lang="es-CO" sz="1600" b="1" i="1" dirty="0" smtClean="0">
                <a:solidFill>
                  <a:schemeClr val="tx1"/>
                </a:solidFill>
              </a:rPr>
              <a:t>Arquitectura de negocio</a:t>
            </a:r>
          </a:p>
          <a:p>
            <a:pPr lvl="1"/>
            <a:r>
              <a:rPr lang="es-CO" sz="1600" b="1" i="1" dirty="0" smtClean="0">
                <a:solidFill>
                  <a:schemeClr val="tx1"/>
                </a:solidFill>
              </a:rPr>
              <a:t>Vista funcional</a:t>
            </a:r>
          </a:p>
          <a:p>
            <a:pPr lvl="1"/>
            <a:r>
              <a:rPr lang="es-ES" sz="1600" b="1" i="1" dirty="0" smtClean="0">
                <a:solidFill>
                  <a:schemeClr val="tx1"/>
                </a:solidFill>
              </a:rPr>
              <a:t>Vista despliegue</a:t>
            </a:r>
          </a:p>
          <a:p>
            <a:pPr lvl="1"/>
            <a:r>
              <a:rPr lang="es-ES" sz="1600" b="1" i="1" dirty="0" smtClean="0">
                <a:solidFill>
                  <a:schemeClr val="tx1"/>
                </a:solidFill>
              </a:rPr>
              <a:t>Trabajo desarrollado</a:t>
            </a:r>
          </a:p>
          <a:p>
            <a:pPr lvl="1"/>
            <a:r>
              <a:rPr lang="es-ES" sz="1600" b="1" i="1" dirty="0" smtClean="0">
                <a:solidFill>
                  <a:schemeClr val="tx1"/>
                </a:solidFill>
              </a:rPr>
              <a:t>Dificultades encontradas</a:t>
            </a:r>
            <a:endParaRPr lang="es-CO" sz="1600" b="1" i="1" dirty="0" smtClean="0">
              <a:solidFill>
                <a:schemeClr val="tx1"/>
              </a:solidFill>
            </a:endParaRPr>
          </a:p>
          <a:p>
            <a:r>
              <a:rPr lang="es-CO" sz="2000" b="1" i="1" dirty="0" smtClean="0">
                <a:solidFill>
                  <a:schemeClr val="tx1"/>
                </a:solidFill>
              </a:rPr>
              <a:t>Plan de implementación</a:t>
            </a:r>
          </a:p>
          <a:p>
            <a:pPr lvl="1"/>
            <a:r>
              <a:rPr lang="es-ES" sz="1600" b="1" i="1" dirty="0" smtClean="0">
                <a:solidFill>
                  <a:schemeClr val="tx1"/>
                </a:solidFill>
              </a:rPr>
              <a:t>Descripción</a:t>
            </a:r>
          </a:p>
          <a:p>
            <a:pPr lvl="1"/>
            <a:r>
              <a:rPr lang="es-ES" sz="1600" b="1" i="1" dirty="0" smtClean="0">
                <a:solidFill>
                  <a:schemeClr val="tx1"/>
                </a:solidFill>
              </a:rPr>
              <a:t>Priorización  y estimación de esfuerzo</a:t>
            </a:r>
          </a:p>
          <a:p>
            <a:pPr lvl="1"/>
            <a:r>
              <a:rPr lang="es-ES" sz="1600" b="1" i="1" dirty="0" err="1" smtClean="0">
                <a:solidFill>
                  <a:schemeClr val="tx1"/>
                </a:solidFill>
              </a:rPr>
              <a:t>Roadmap</a:t>
            </a:r>
            <a:r>
              <a:rPr lang="es-ES" sz="1600" b="1" i="1" dirty="0" smtClean="0">
                <a:solidFill>
                  <a:schemeClr val="tx1"/>
                </a:solidFill>
              </a:rPr>
              <a:t> de proyectos</a:t>
            </a:r>
          </a:p>
          <a:p>
            <a:pPr lvl="1"/>
            <a:r>
              <a:rPr lang="es-ES" sz="1600" b="1" i="1" dirty="0" smtClean="0">
                <a:solidFill>
                  <a:schemeClr val="tx1"/>
                </a:solidFill>
              </a:rPr>
              <a:t>Metodología de desarrollo</a:t>
            </a:r>
          </a:p>
          <a:p>
            <a:pPr lvl="1"/>
            <a:r>
              <a:rPr lang="es-ES" sz="1600" b="1" i="1" dirty="0" smtClean="0">
                <a:solidFill>
                  <a:schemeClr val="tx1"/>
                </a:solidFill>
              </a:rPr>
              <a:t>Costos</a:t>
            </a:r>
            <a:endParaRPr lang="es-CO" sz="1600" b="1" i="1" dirty="0" smtClean="0">
              <a:solidFill>
                <a:schemeClr val="tx1"/>
              </a:solidFill>
            </a:endParaRPr>
          </a:p>
          <a:p>
            <a:r>
              <a:rPr lang="es-CO" sz="2000" b="1" i="1" dirty="0" smtClean="0">
                <a:solidFill>
                  <a:schemeClr val="tx1"/>
                </a:solidFill>
              </a:rPr>
              <a:t>Conclusiones</a:t>
            </a:r>
          </a:p>
          <a:p>
            <a:r>
              <a:rPr lang="es-CO" sz="2000" b="1" i="1" dirty="0" smtClean="0">
                <a:solidFill>
                  <a:schemeClr val="tx1"/>
                </a:solidFill>
              </a:rPr>
              <a:t>Preguntas?</a:t>
            </a:r>
            <a:endParaRPr lang="es-CO"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060848"/>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467544" y="2564904"/>
            <a:ext cx="4536504" cy="1584176"/>
          </a:xfrm>
          <a:prstGeom prst="rect">
            <a:avLst/>
          </a:prstGeom>
        </p:spPr>
        <p:txBody>
          <a:bodyPr vert="horz" lIns="91440" tIns="45720" rIns="91440" bIns="45720" rtlCol="0" anchor="t">
            <a:noAutofit/>
          </a:bodyPr>
          <a:lstStyle/>
          <a:p>
            <a:r>
              <a:rPr lang="es-CO" sz="4400" b="1" i="1" dirty="0" smtClean="0"/>
              <a:t>Desarrollo Proceso de negocio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779912" y="1609055"/>
            <a:ext cx="1536254" cy="307777"/>
          </a:xfrm>
          <a:prstGeom prst="rect">
            <a:avLst/>
          </a:prstGeom>
          <a:solidFill>
            <a:schemeClr val="bg1"/>
          </a:solidFill>
        </p:spPr>
        <p:txBody>
          <a:bodyPr wrap="none" rtlCol="0">
            <a:spAutoFit/>
          </a:bodyPr>
          <a:lstStyle/>
          <a:p>
            <a:r>
              <a:rPr lang="es-ES" sz="1400" b="1" i="1" dirty="0" smtClean="0">
                <a:solidFill>
                  <a:schemeClr val="bg1">
                    <a:lumMod val="50000"/>
                  </a:schemeClr>
                </a:solidFill>
                <a:latin typeface="+mj-lt"/>
              </a:rPr>
              <a:t>Mapa de procesos</a:t>
            </a:r>
            <a:endParaRPr lang="es-CO" sz="1400" b="1" i="1" dirty="0">
              <a:solidFill>
                <a:schemeClr val="bg1">
                  <a:lumMod val="50000"/>
                </a:schemeClr>
              </a:solidFill>
              <a:latin typeface="+mj-lt"/>
            </a:endParaRPr>
          </a:p>
        </p:txBody>
      </p:sp>
      <p:graphicFrame>
        <p:nvGraphicFramePr>
          <p:cNvPr id="34" name="33 Tabla"/>
          <p:cNvGraphicFramePr>
            <a:graphicFrameLocks noGrp="1"/>
          </p:cNvGraphicFramePr>
          <p:nvPr/>
        </p:nvGraphicFramePr>
        <p:xfrm>
          <a:off x="827584" y="2060848"/>
          <a:ext cx="7632849" cy="3481996"/>
        </p:xfrm>
        <a:graphic>
          <a:graphicData uri="http://schemas.openxmlformats.org/drawingml/2006/table">
            <a:tbl>
              <a:tblPr/>
              <a:tblGrid>
                <a:gridCol w="1296145"/>
                <a:gridCol w="1656184"/>
                <a:gridCol w="2232248"/>
                <a:gridCol w="2448272"/>
              </a:tblGrid>
              <a:tr h="379007">
                <a:tc>
                  <a:txBody>
                    <a:bodyPr/>
                    <a:lstStyle/>
                    <a:p>
                      <a:pPr algn="ctr" fontAlgn="ctr"/>
                      <a:r>
                        <a:rPr lang="es-CO" sz="1000" b="1" i="0" u="none" strike="noStrike" dirty="0">
                          <a:solidFill>
                            <a:schemeClr val="tx1"/>
                          </a:solidFill>
                          <a:latin typeface="Calibri"/>
                        </a:rPr>
                        <a:t>Nivel 1 = Categoría</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CO" sz="1000" b="1" i="0" u="none" strike="noStrike" dirty="0">
                          <a:solidFill>
                            <a:schemeClr val="tx1"/>
                          </a:solidFill>
                          <a:latin typeface="Calibri"/>
                        </a:rPr>
                        <a:t>Nivel 2 = Grupo de Procesos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CO" sz="1000" b="1" i="0" u="none" strike="noStrike" dirty="0">
                          <a:solidFill>
                            <a:schemeClr val="tx1"/>
                          </a:solidFill>
                          <a:latin typeface="Calibri"/>
                        </a:rPr>
                        <a:t>Nivel 3 = Proceso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CO" sz="1000" b="1" i="0" u="none" strike="noStrike" dirty="0">
                          <a:solidFill>
                            <a:schemeClr val="tx1"/>
                          </a:solidFill>
                          <a:latin typeface="Calibri"/>
                        </a:rPr>
                        <a:t>Nivel 4 = Actividad</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09396">
                <a:tc rowSpan="14">
                  <a:txBody>
                    <a:bodyPr/>
                    <a:lstStyle/>
                    <a:p>
                      <a:pPr algn="ctr" fontAlgn="b"/>
                      <a:r>
                        <a:rPr lang="es-CO" sz="900" b="0" i="0" u="none" strike="noStrike" dirty="0">
                          <a:solidFill>
                            <a:srgbClr val="000000"/>
                          </a:solidFill>
                          <a:latin typeface="Calibri"/>
                        </a:rPr>
                        <a:t> </a:t>
                      </a:r>
                      <a:r>
                        <a:rPr lang="es-CO" sz="900" b="0" i="0" u="none" strike="noStrike" dirty="0" smtClean="0">
                          <a:solidFill>
                            <a:srgbClr val="000000"/>
                          </a:solidFill>
                          <a:latin typeface="Calibri"/>
                        </a:rPr>
                        <a:t>Procesamiento</a:t>
                      </a:r>
                      <a:r>
                        <a:rPr lang="es-CO" sz="900" b="0" i="0" u="none" strike="noStrike" baseline="0" dirty="0" smtClean="0">
                          <a:solidFill>
                            <a:srgbClr val="000000"/>
                          </a:solidFill>
                          <a:latin typeface="Calibri"/>
                        </a:rPr>
                        <a:t> de Mensajes</a:t>
                      </a:r>
                      <a:endParaRPr lang="es-CO" sz="900" b="0" i="0" u="none" strike="noStrike" dirty="0">
                        <a:solidFill>
                          <a:srgbClr val="000000"/>
                        </a:solidFill>
                        <a:latin typeface="Calibri"/>
                      </a:endParaRP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rowSpan="14">
                  <a:txBody>
                    <a:bodyPr/>
                    <a:lstStyle/>
                    <a:p>
                      <a:pPr algn="ctr" fontAlgn="ctr"/>
                      <a:r>
                        <a:rPr lang="es-CO" sz="900" b="0" i="0" u="none" strike="noStrike" dirty="0">
                          <a:solidFill>
                            <a:srgbClr val="000000"/>
                          </a:solidFill>
                          <a:latin typeface="Calibri"/>
                        </a:rPr>
                        <a:t>Realizar Contrato entre partes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rowSpan="5">
                  <a:txBody>
                    <a:bodyPr/>
                    <a:lstStyle/>
                    <a:p>
                      <a:pPr algn="ctr" fontAlgn="ctr"/>
                      <a:r>
                        <a:rPr lang="es-CO" sz="900" b="0" i="0" u="none" strike="noStrike" dirty="0">
                          <a:solidFill>
                            <a:srgbClr val="000000"/>
                          </a:solidFill>
                          <a:latin typeface="Calibri"/>
                        </a:rPr>
                        <a:t>Definir Contrato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a:solidFill>
                            <a:srgbClr val="000000"/>
                          </a:solidFill>
                          <a:latin typeface="Calibri"/>
                        </a:rPr>
                        <a:t>Seleccionar Fabricante</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Seleccionar Producto y Cantidades</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345503">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Calcular precio promedio producto (sugerido)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Definir Tiempo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31478">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Enviar Solicitud de Contrato a Market Place</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r h="216024">
                <a:tc vMerge="1">
                  <a:txBody>
                    <a:bodyPr/>
                    <a:lstStyle/>
                    <a:p>
                      <a:endParaRPr lang="es-CO"/>
                    </a:p>
                  </a:txBody>
                  <a:tcPr/>
                </a:tc>
                <a:tc vMerge="1">
                  <a:txBody>
                    <a:bodyPr/>
                    <a:lstStyle/>
                    <a:p>
                      <a:endParaRPr lang="es-CO"/>
                    </a:p>
                  </a:txBody>
                  <a:tcPr/>
                </a:tc>
                <a:tc rowSpan="2">
                  <a:txBody>
                    <a:bodyPr/>
                    <a:lstStyle/>
                    <a:p>
                      <a:pPr algn="ctr" fontAlgn="ctr"/>
                      <a:r>
                        <a:rPr lang="es-CO" sz="900" b="0" i="0" u="none" strike="noStrike" dirty="0">
                          <a:solidFill>
                            <a:srgbClr val="000000"/>
                          </a:solidFill>
                          <a:latin typeface="Calibri"/>
                        </a:rPr>
                        <a:t>Almacenar Solicitud de Contrato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dirty="0">
                          <a:solidFill>
                            <a:srgbClr val="000000"/>
                          </a:solidFill>
                          <a:latin typeface="Calibri"/>
                        </a:rPr>
                        <a:t>Radicar en el sistema</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16024">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Enviar solicitud de contrato a fabricante</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r h="209396">
                <a:tc vMerge="1">
                  <a:txBody>
                    <a:bodyPr/>
                    <a:lstStyle/>
                    <a:p>
                      <a:endParaRPr lang="es-CO"/>
                    </a:p>
                  </a:txBody>
                  <a:tcPr/>
                </a:tc>
                <a:tc vMerge="1">
                  <a:txBody>
                    <a:bodyPr/>
                    <a:lstStyle/>
                    <a:p>
                      <a:endParaRPr lang="es-CO"/>
                    </a:p>
                  </a:txBody>
                  <a:tcPr/>
                </a:tc>
                <a:tc rowSpan="4">
                  <a:txBody>
                    <a:bodyPr/>
                    <a:lstStyle/>
                    <a:p>
                      <a:pPr algn="ctr" fontAlgn="ctr"/>
                      <a:r>
                        <a:rPr lang="es-CO" sz="900" b="0" i="0" u="none" strike="noStrike">
                          <a:solidFill>
                            <a:srgbClr val="000000"/>
                          </a:solidFill>
                          <a:latin typeface="Calibri"/>
                        </a:rPr>
                        <a:t>Aprobar solicitud de contrato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dirty="0">
                          <a:solidFill>
                            <a:srgbClr val="000000"/>
                          </a:solidFill>
                          <a:latin typeface="Calibri"/>
                        </a:rPr>
                        <a:t>Aprobar / </a:t>
                      </a:r>
                      <a:r>
                        <a:rPr lang="es-CO" sz="900" b="0" i="0" u="none" strike="noStrike" dirty="0" smtClean="0">
                          <a:solidFill>
                            <a:srgbClr val="000000"/>
                          </a:solidFill>
                          <a:latin typeface="Calibri"/>
                        </a:rPr>
                        <a:t>Desaprobar </a:t>
                      </a:r>
                      <a:r>
                        <a:rPr lang="es-CO" sz="900" b="0" i="0" u="none" strike="noStrike" dirty="0">
                          <a:solidFill>
                            <a:srgbClr val="000000"/>
                          </a:solidFill>
                          <a:latin typeface="Calibri"/>
                        </a:rPr>
                        <a:t>solicitud</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Modificar precio del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Informar rechazo de solicitud</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Informar aceptación de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r h="209396">
                <a:tc vMerge="1">
                  <a:txBody>
                    <a:bodyPr/>
                    <a:lstStyle/>
                    <a:p>
                      <a:endParaRPr lang="es-CO"/>
                    </a:p>
                  </a:txBody>
                  <a:tcPr/>
                </a:tc>
                <a:tc vMerge="1">
                  <a:txBody>
                    <a:bodyPr/>
                    <a:lstStyle/>
                    <a:p>
                      <a:endParaRPr lang="es-CO"/>
                    </a:p>
                  </a:txBody>
                  <a:tcPr/>
                </a:tc>
                <a:tc rowSpan="3">
                  <a:txBody>
                    <a:bodyPr/>
                    <a:lstStyle/>
                    <a:p>
                      <a:pPr algn="ctr" fontAlgn="ctr"/>
                      <a:r>
                        <a:rPr lang="es-CO" sz="900" b="0" i="0" u="none" strike="noStrike" dirty="0">
                          <a:solidFill>
                            <a:srgbClr val="000000"/>
                          </a:solidFill>
                          <a:latin typeface="Calibri"/>
                        </a:rPr>
                        <a:t>Cerrar Contrato por </a:t>
                      </a:r>
                      <a:r>
                        <a:rPr lang="es-CO" sz="900" b="0" i="0" u="none" strike="noStrike" dirty="0" err="1">
                          <a:solidFill>
                            <a:srgbClr val="000000"/>
                          </a:solidFill>
                          <a:latin typeface="Calibri"/>
                        </a:rPr>
                        <a:t>por</a:t>
                      </a:r>
                      <a:r>
                        <a:rPr lang="es-CO" sz="900" b="0" i="0" u="none" strike="noStrike" dirty="0">
                          <a:solidFill>
                            <a:srgbClr val="000000"/>
                          </a:solidFill>
                          <a:latin typeface="Calibri"/>
                        </a:rPr>
                        <a:t> parte de comercio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dirty="0">
                          <a:solidFill>
                            <a:srgbClr val="000000"/>
                          </a:solidFill>
                          <a:latin typeface="Calibri"/>
                        </a:rPr>
                        <a:t>Cerrar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Aprobar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Notificar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2699792" y="1465039"/>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graphicFrame>
        <p:nvGraphicFramePr>
          <p:cNvPr id="15" name="14 Tabla"/>
          <p:cNvGraphicFramePr>
            <a:graphicFrameLocks noGrp="1"/>
          </p:cNvGraphicFramePr>
          <p:nvPr/>
        </p:nvGraphicFramePr>
        <p:xfrm>
          <a:off x="1331640" y="1844824"/>
          <a:ext cx="6480720" cy="4536503"/>
        </p:xfrm>
        <a:graphic>
          <a:graphicData uri="http://schemas.openxmlformats.org/drawingml/2006/table">
            <a:tbl>
              <a:tblPr/>
              <a:tblGrid>
                <a:gridCol w="1667722"/>
                <a:gridCol w="4812998"/>
              </a:tblGrid>
              <a:tr h="188131">
                <a:tc>
                  <a:txBody>
                    <a:bodyPr/>
                    <a:lstStyle/>
                    <a:p>
                      <a:pPr algn="ctr">
                        <a:spcAft>
                          <a:spcPts val="0"/>
                        </a:spcAft>
                      </a:pPr>
                      <a:r>
                        <a:rPr lang="es-CO" sz="900" b="1" dirty="0">
                          <a:solidFill>
                            <a:srgbClr val="000000"/>
                          </a:solidFill>
                          <a:latin typeface="Calibri"/>
                          <a:ea typeface="Arial"/>
                          <a:cs typeface="Times New Roman"/>
                        </a:rPr>
                        <a:t>Nombre</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900" b="1" dirty="0">
                          <a:solidFill>
                            <a:srgbClr val="000000"/>
                          </a:solidFill>
                          <a:latin typeface="Calibri"/>
                          <a:ea typeface="Arial"/>
                          <a:cs typeface="Times New Roman"/>
                        </a:rPr>
                        <a:t>Descripción</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40771">
                <a:tc>
                  <a:txBody>
                    <a:bodyPr/>
                    <a:lstStyle/>
                    <a:p>
                      <a:pPr>
                        <a:spcAft>
                          <a:spcPts val="0"/>
                        </a:spcAft>
                      </a:pPr>
                      <a:r>
                        <a:rPr lang="es-CO" sz="900">
                          <a:solidFill>
                            <a:srgbClr val="000000"/>
                          </a:solidFill>
                          <a:latin typeface="Calibri"/>
                          <a:ea typeface="Arial"/>
                          <a:cs typeface="Times New Roman"/>
                        </a:rPr>
                        <a:t>Consultar fabricantes conocidos</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dirty="0">
                          <a:solidFill>
                            <a:srgbClr val="000000"/>
                          </a:solidFill>
                          <a:latin typeface="Calibri"/>
                          <a:ea typeface="Arial"/>
                          <a:cs typeface="Times New Roman"/>
                        </a:rPr>
                        <a:t>Buscar todos aquellos fabricantes con los cuales previamente se han realizado operaciones de órdenes de compra.</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dirty="0">
                          <a:solidFill>
                            <a:srgbClr val="000000"/>
                          </a:solidFill>
                          <a:latin typeface="Calibri"/>
                          <a:ea typeface="Arial"/>
                          <a:cs typeface="Times New Roman"/>
                        </a:rPr>
                        <a:t>Seleccionar fabricante</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dirty="0">
                          <a:solidFill>
                            <a:srgbClr val="000000"/>
                          </a:solidFill>
                          <a:latin typeface="Calibri"/>
                          <a:ea typeface="Arial"/>
                          <a:cs typeface="Times New Roman"/>
                        </a:rPr>
                        <a:t>El comercio  selecciona el fabricante de la lista de fabricantes conocidos.</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dirty="0">
                          <a:solidFill>
                            <a:srgbClr val="000000"/>
                          </a:solidFill>
                          <a:latin typeface="Calibri"/>
                          <a:ea typeface="Arial"/>
                          <a:cs typeface="Times New Roman"/>
                        </a:rPr>
                        <a:t>Seleccionar producto y cantidades</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comercio selecciona uno de los productos del listado de productos ofrecidos por el fabricante y la cantidad requerida para el mismo.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Calcular precio promedio producto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calcula el precio promedio como el promedio de los precios ofrecidos por el fabricante en las diferentes órdenes de compra de las operaciones realizadas.</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Definir tiempo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comercio especifica la periodicidad, la duración y la fecha en la que inicia el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Enviar solicitud de contrato a MP</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envía la solicitud de contrato con los datos seleccionados anteriormente para ser radicada en el Market Place.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Radicar en el sistema</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crea la solicitud de contrato en el MarketPlace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Enviar solicitud de contrato a fabricante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comunica al fabricante de la creación de la solicitud de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Aprobar / Desaprobar solicitud</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fabricante escoge si aprobar o desaprobar la solicitud de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12">
                <a:tc>
                  <a:txBody>
                    <a:bodyPr/>
                    <a:lstStyle/>
                    <a:p>
                      <a:pPr>
                        <a:spcAft>
                          <a:spcPts val="0"/>
                        </a:spcAft>
                      </a:pPr>
                      <a:r>
                        <a:rPr lang="es-CO" sz="900">
                          <a:solidFill>
                            <a:srgbClr val="000000"/>
                          </a:solidFill>
                          <a:latin typeface="Calibri"/>
                          <a:ea typeface="Arial"/>
                          <a:cs typeface="Times New Roman"/>
                        </a:rPr>
                        <a:t>Modificar precio del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fabricante puede modificar el precio del contrato mientras no se haya aprobado el contrato. Este cambio en el precio del contrato puede ser únicamente por un precio menor al que ya se le ha informado al comercio.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Rechazar e informar estado de solicitud</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rechaza la solicitud de contrato en el Market Place y se informa al comercio.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Informar aceptación de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informa al comercio que se ha aprobado su solicitud</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Cerrar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hace la confirmación del cierre del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Aprobar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hace la creación del contrato en el Market Place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Notificar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dirty="0">
                          <a:solidFill>
                            <a:srgbClr val="000000"/>
                          </a:solidFill>
                          <a:latin typeface="Calibri"/>
                          <a:ea typeface="Arial"/>
                          <a:cs typeface="Times New Roman"/>
                        </a:rPr>
                        <a:t>Se notifica a la creación del contrato al fabricante y comercio</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3" name="Picture 11" descr="634471427504615189"/>
          <p:cNvPicPr/>
          <p:nvPr/>
        </p:nvPicPr>
        <p:blipFill>
          <a:blip r:embed="rId6"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l="717" t="1818" r="836" b="13030"/>
          <a:stretch>
            <a:fillRect/>
          </a:stretch>
        </p:blipFill>
        <p:spPr bwMode="auto">
          <a:xfrm>
            <a:off x="92646" y="2154278"/>
            <a:ext cx="8995934" cy="315645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259632"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363030" y="1772817"/>
          <a:ext cx="4710686" cy="3384376"/>
        </p:xfrm>
        <a:graphic>
          <a:graphicData uri="http://schemas.openxmlformats.org/presentationml/2006/ole">
            <p:oleObj spid="_x0000_s117768" name="Visio" r:id="rId7" imgW="6670779" imgH="4797260" progId="Visio.Drawing.11">
              <p:embed/>
            </p:oleObj>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444208" y="3721135"/>
          <a:ext cx="857250" cy="361950"/>
        </p:xfrm>
        <a:graphic>
          <a:graphicData uri="http://schemas.openxmlformats.org/presentationml/2006/ole">
            <p:oleObj spid="_x0000_s117772" name="Visio" r:id="rId8" imgW="1219200" imgH="504106" progId="Visio.Drawing.11">
              <p:embed/>
            </p:oleObj>
          </a:graphicData>
        </a:graphic>
      </p:graphicFrame>
      <p:graphicFrame>
        <p:nvGraphicFramePr>
          <p:cNvPr id="117771" name="Object 11"/>
          <p:cNvGraphicFramePr>
            <a:graphicFrameLocks noChangeAspect="1"/>
          </p:cNvGraphicFramePr>
          <p:nvPr/>
        </p:nvGraphicFramePr>
        <p:xfrm>
          <a:off x="6444208" y="4225191"/>
          <a:ext cx="923925" cy="342900"/>
        </p:xfrm>
        <a:graphic>
          <a:graphicData uri="http://schemas.openxmlformats.org/presentationml/2006/ole">
            <p:oleObj spid="_x0000_s117771" name="Visio" r:id="rId9" imgW="1774757" imgH="657764" progId="Visio.Drawing.11">
              <p:embed/>
            </p:oleObj>
          </a:graphicData>
        </a:graphic>
      </p:graphicFrame>
      <p:sp>
        <p:nvSpPr>
          <p:cNvPr id="117773" name="AutoShape 13"/>
          <p:cNvSpPr>
            <a:spLocks noChangeShapeType="1"/>
          </p:cNvSpPr>
          <p:nvPr/>
        </p:nvSpPr>
        <p:spPr bwMode="auto">
          <a:xfrm>
            <a:off x="6516216"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err="1" smtClean="0"/>
              <a:t>Despligue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3" name="22 Tabla"/>
          <p:cNvGraphicFramePr>
            <a:graphicFrameLocks noGrp="1"/>
          </p:cNvGraphicFramePr>
          <p:nvPr/>
        </p:nvGraphicFramePr>
        <p:xfrm>
          <a:off x="899594" y="1340767"/>
          <a:ext cx="7277396" cy="5337090"/>
        </p:xfrm>
        <a:graphic>
          <a:graphicData uri="http://schemas.openxmlformats.org/drawingml/2006/table">
            <a:tbl>
              <a:tblPr/>
              <a:tblGrid>
                <a:gridCol w="2655569"/>
                <a:gridCol w="115691"/>
                <a:gridCol w="1167299"/>
                <a:gridCol w="115691"/>
                <a:gridCol w="1602639"/>
                <a:gridCol w="1620507"/>
              </a:tblGrid>
              <a:tr h="2078012">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5416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3793">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1122">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18794" name="Picture 10"/>
          <p:cNvPicPr>
            <a:picLocks noChangeAspect="1" noChangeArrowheads="1"/>
          </p:cNvPicPr>
          <p:nvPr/>
        </p:nvPicPr>
        <p:blipFill>
          <a:blip r:embed="rId6" cstate="print"/>
          <a:srcRect/>
          <a:stretch>
            <a:fillRect/>
          </a:stretch>
        </p:blipFill>
        <p:spPr bwMode="auto">
          <a:xfrm>
            <a:off x="2195736" y="1310419"/>
            <a:ext cx="3888432" cy="470780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Dependencia Tecnológica</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4" name="23 Tabla"/>
          <p:cNvGraphicFramePr>
            <a:graphicFrameLocks noGrp="1"/>
          </p:cNvGraphicFramePr>
          <p:nvPr/>
        </p:nvGraphicFramePr>
        <p:xfrm>
          <a:off x="1691680" y="1916832"/>
          <a:ext cx="5762625" cy="3708400"/>
        </p:xfrm>
        <a:graphic>
          <a:graphicData uri="http://schemas.openxmlformats.org/drawingml/2006/table">
            <a:tbl>
              <a:tblPr/>
              <a:tblGrid>
                <a:gridCol w="2162175"/>
                <a:gridCol w="3600450"/>
              </a:tblGrid>
              <a:tr h="180661">
                <a:tc>
                  <a:txBody>
                    <a:bodyPr/>
                    <a:lstStyle/>
                    <a:p>
                      <a:pPr algn="ctr">
                        <a:spcAft>
                          <a:spcPts val="0"/>
                        </a:spcAft>
                      </a:pPr>
                      <a:r>
                        <a:rPr lang="es-CO" sz="1000" b="1">
                          <a:solidFill>
                            <a:srgbClr val="000000"/>
                          </a:solidFill>
                          <a:latin typeface="Calibri"/>
                          <a:ea typeface="Arial"/>
                          <a:cs typeface="Times New Roman"/>
                        </a:rPr>
                        <a:t>Componente</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cs typeface="Times New Roman"/>
                        </a:rPr>
                        <a:t>Requiere</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73624">
                <a:tc>
                  <a:txBody>
                    <a:bodyPr/>
                    <a:lstStyle/>
                    <a:p>
                      <a:pPr>
                        <a:spcAft>
                          <a:spcPts val="0"/>
                        </a:spcAft>
                      </a:pPr>
                      <a:r>
                        <a:rPr lang="es-CO" sz="1000" b="1">
                          <a:solidFill>
                            <a:srgbClr val="000000"/>
                          </a:solidFill>
                          <a:latin typeface="Calibri"/>
                          <a:ea typeface="Arial"/>
                          <a:cs typeface="Times New Roman"/>
                        </a:rPr>
                        <a:t>Servidor Aplicaciones</a:t>
                      </a:r>
                      <a:endParaRPr lang="es-CO" sz="1000">
                        <a:solidFill>
                          <a:srgbClr val="000000"/>
                        </a:solidFill>
                        <a:latin typeface="Arial"/>
                        <a:ea typeface="Arial"/>
                        <a:cs typeface="Times New Roman"/>
                      </a:endParaRPr>
                    </a:p>
                    <a:p>
                      <a:pPr>
                        <a:spcAft>
                          <a:spcPts val="0"/>
                        </a:spcAft>
                      </a:pPr>
                      <a:r>
                        <a:rPr lang="es-CO" sz="1000" b="1">
                          <a:solidFill>
                            <a:srgbClr val="000000"/>
                          </a:solidFill>
                          <a:latin typeface="Calibri"/>
                          <a:ea typeface="Arial"/>
                          <a:cs typeface="Times New Roman"/>
                        </a:rPr>
                        <a:t>GlassFish 2.1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Java JDK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JRE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624">
                <a:tc>
                  <a:txBody>
                    <a:bodyPr/>
                    <a:lstStyle/>
                    <a:p>
                      <a:pPr>
                        <a:spcAft>
                          <a:spcPts val="0"/>
                        </a:spcAft>
                      </a:pPr>
                      <a:r>
                        <a:rPr lang="es-CO" sz="1000" b="1">
                          <a:solidFill>
                            <a:srgbClr val="000000"/>
                          </a:solidFill>
                          <a:latin typeface="Calibri"/>
                          <a:ea typeface="Arial"/>
                          <a:cs typeface="Times New Roman"/>
                        </a:rPr>
                        <a:t>Servidor Aplicaciones</a:t>
                      </a:r>
                      <a:endParaRPr lang="es-CO" sz="1000">
                        <a:solidFill>
                          <a:srgbClr val="000000"/>
                        </a:solidFill>
                        <a:latin typeface="Arial"/>
                        <a:ea typeface="Arial"/>
                        <a:cs typeface="Times New Roman"/>
                      </a:endParaRPr>
                    </a:p>
                    <a:p>
                      <a:pPr>
                        <a:spcAft>
                          <a:spcPts val="0"/>
                        </a:spcAft>
                      </a:pPr>
                      <a:r>
                        <a:rPr lang="es-CO" sz="1000" b="1">
                          <a:solidFill>
                            <a:srgbClr val="000000"/>
                          </a:solidFill>
                          <a:latin typeface="Calibri"/>
                          <a:ea typeface="Arial"/>
                          <a:cs typeface="Times New Roman"/>
                        </a:rPr>
                        <a:t>Oracle WebLogic Server 11g</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Java JDK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JRE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6587">
                <a:tc>
                  <a:txBody>
                    <a:bodyPr/>
                    <a:lstStyle/>
                    <a:p>
                      <a:pPr>
                        <a:spcAft>
                          <a:spcPts val="0"/>
                        </a:spcAft>
                      </a:pPr>
                      <a:r>
                        <a:rPr lang="es-CO" sz="1000" b="1">
                          <a:solidFill>
                            <a:srgbClr val="000000"/>
                          </a:solidFill>
                          <a:latin typeface="Calibri"/>
                          <a:ea typeface="Arial"/>
                          <a:cs typeface="Times New Roman"/>
                        </a:rPr>
                        <a:t>Sistema Operativo</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Enterprise Edition SP2</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Disco Duro 60 GB</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RAM: 12GB</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Intel Xeon X5560</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61">
                <a:tc>
                  <a:txBody>
                    <a:bodyPr/>
                    <a:lstStyle/>
                    <a:p>
                      <a:pPr>
                        <a:spcAft>
                          <a:spcPts val="0"/>
                        </a:spcAft>
                      </a:pPr>
                      <a:r>
                        <a:rPr lang="es-CO" sz="1000" b="1">
                          <a:solidFill>
                            <a:srgbClr val="000000"/>
                          </a:solidFill>
                          <a:latin typeface="Calibri"/>
                          <a:ea typeface="Arial"/>
                          <a:cs typeface="Times New Roman"/>
                        </a:rPr>
                        <a:t>Servidor Web</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WAMP Server 2.0 (Apache, MySQL, PHP 5, PHPMyAdmin)</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142">
                <a:tc>
                  <a:txBody>
                    <a:bodyPr/>
                    <a:lstStyle/>
                    <a:p>
                      <a:pPr>
                        <a:spcAft>
                          <a:spcPts val="0"/>
                        </a:spcAft>
                      </a:pPr>
                      <a:r>
                        <a:rPr lang="es-CO" sz="1000" b="1">
                          <a:solidFill>
                            <a:srgbClr val="000000"/>
                          </a:solidFill>
                          <a:latin typeface="Calibri"/>
                          <a:ea typeface="Arial"/>
                          <a:cs typeface="Times New Roman"/>
                        </a:rPr>
                        <a:t>Oracle OSB 11g</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WebLogic 10.3</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61">
                <a:tc>
                  <a:txBody>
                    <a:bodyPr/>
                    <a:lstStyle/>
                    <a:p>
                      <a:pPr>
                        <a:spcAft>
                          <a:spcPts val="0"/>
                        </a:spcAft>
                      </a:pPr>
                      <a:r>
                        <a:rPr lang="es-CO" sz="1000" b="1">
                          <a:solidFill>
                            <a:srgbClr val="000000"/>
                          </a:solidFill>
                          <a:latin typeface="Calibri"/>
                          <a:ea typeface="Arial"/>
                          <a:cs typeface="Times New Roman"/>
                        </a:rPr>
                        <a:t>ContractManager</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GlassFish 2.1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61">
                <a:tc>
                  <a:txBody>
                    <a:bodyPr/>
                    <a:lstStyle/>
                    <a:p>
                      <a:pPr>
                        <a:spcAft>
                          <a:spcPts val="0"/>
                        </a:spcAft>
                      </a:pPr>
                      <a:r>
                        <a:rPr lang="es-CO" sz="1000" b="1">
                          <a:solidFill>
                            <a:srgbClr val="000000"/>
                          </a:solidFill>
                          <a:latin typeface="Calibri"/>
                          <a:ea typeface="Arial"/>
                          <a:cs typeface="Times New Roman"/>
                        </a:rPr>
                        <a:t>POManager</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GlassFish 2.1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142">
                <a:tc>
                  <a:txBody>
                    <a:bodyPr/>
                    <a:lstStyle/>
                    <a:p>
                      <a:pPr>
                        <a:spcAft>
                          <a:spcPts val="0"/>
                        </a:spcAft>
                      </a:pPr>
                      <a:r>
                        <a:rPr lang="es-CO" sz="1000" b="1">
                          <a:solidFill>
                            <a:srgbClr val="000000"/>
                          </a:solidFill>
                          <a:latin typeface="Calibri"/>
                          <a:ea typeface="Arial"/>
                          <a:cs typeface="Times New Roman"/>
                        </a:rPr>
                        <a:t>MarketPlace OSB</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Times New Roman"/>
                        </a:rPr>
                        <a:t>WebLogic 10.3</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Oracle OSB 11g</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624">
                <a:tc>
                  <a:txBody>
                    <a:bodyPr/>
                    <a:lstStyle/>
                    <a:p>
                      <a:pPr>
                        <a:spcAft>
                          <a:spcPts val="0"/>
                        </a:spcAft>
                      </a:pPr>
                      <a:r>
                        <a:rPr lang="es-CO" sz="1000" b="1">
                          <a:solidFill>
                            <a:srgbClr val="000000"/>
                          </a:solidFill>
                          <a:latin typeface="Calibri"/>
                          <a:ea typeface="Arial"/>
                          <a:cs typeface="Times New Roman"/>
                        </a:rPr>
                        <a:t>MarketPlace Portal</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dirty="0" err="1">
                          <a:solidFill>
                            <a:srgbClr val="000000"/>
                          </a:solidFill>
                          <a:latin typeface="Calibri"/>
                          <a:ea typeface="Arial"/>
                          <a:cs typeface="Times New Roman"/>
                        </a:rPr>
                        <a:t>Wamp</a:t>
                      </a:r>
                      <a:r>
                        <a:rPr lang="en-US" sz="1000" dirty="0">
                          <a:solidFill>
                            <a:srgbClr val="000000"/>
                          </a:solidFill>
                          <a:latin typeface="Calibri"/>
                          <a:ea typeface="Arial"/>
                          <a:cs typeface="Times New Roman"/>
                        </a:rPr>
                        <a:t> Server 2.0</a:t>
                      </a:r>
                      <a:endParaRPr lang="es-CO" sz="1000" dirty="0">
                        <a:solidFill>
                          <a:srgbClr val="000000"/>
                        </a:solidFill>
                        <a:latin typeface="Arial"/>
                        <a:ea typeface="Arial"/>
                        <a:cs typeface="Times New Roman"/>
                      </a:endParaRPr>
                    </a:p>
                    <a:p>
                      <a:pPr>
                        <a:spcAft>
                          <a:spcPts val="0"/>
                        </a:spcAft>
                      </a:pPr>
                      <a:r>
                        <a:rPr lang="en-US" sz="1000" dirty="0" err="1">
                          <a:solidFill>
                            <a:srgbClr val="000000"/>
                          </a:solidFill>
                          <a:latin typeface="Calibri"/>
                          <a:ea typeface="Arial"/>
                          <a:cs typeface="Times New Roman"/>
                        </a:rPr>
                        <a:t>GlassFish</a:t>
                      </a:r>
                      <a:r>
                        <a:rPr lang="en-US" sz="1000" dirty="0">
                          <a:solidFill>
                            <a:srgbClr val="000000"/>
                          </a:solidFill>
                          <a:latin typeface="Calibri"/>
                          <a:ea typeface="Arial"/>
                          <a:cs typeface="Times New Roman"/>
                        </a:rPr>
                        <a:t> 2.1</a:t>
                      </a:r>
                      <a:endParaRPr lang="es-CO" sz="1000" dirty="0">
                        <a:solidFill>
                          <a:srgbClr val="000000"/>
                        </a:solidFill>
                        <a:latin typeface="Arial"/>
                        <a:ea typeface="Arial"/>
                        <a:cs typeface="Times New Roman"/>
                      </a:endParaRPr>
                    </a:p>
                    <a:p>
                      <a:pPr>
                        <a:spcAft>
                          <a:spcPts val="0"/>
                        </a:spcAft>
                      </a:pPr>
                      <a:r>
                        <a:rPr lang="en-US" sz="1000" dirty="0">
                          <a:solidFill>
                            <a:srgbClr val="000000"/>
                          </a:solidFill>
                          <a:latin typeface="Calibri"/>
                          <a:ea typeface="Arial"/>
                          <a:cs typeface="Times New Roman"/>
                        </a:rPr>
                        <a:t>Oracle </a:t>
                      </a:r>
                      <a:r>
                        <a:rPr lang="en-US" sz="1000" dirty="0" err="1">
                          <a:solidFill>
                            <a:srgbClr val="000000"/>
                          </a:solidFill>
                          <a:latin typeface="Calibri"/>
                          <a:ea typeface="Arial"/>
                          <a:cs typeface="Times New Roman"/>
                        </a:rPr>
                        <a:t>WebLogic</a:t>
                      </a:r>
                      <a:r>
                        <a:rPr lang="en-US" sz="1000" dirty="0">
                          <a:solidFill>
                            <a:srgbClr val="000000"/>
                          </a:solidFill>
                          <a:latin typeface="Calibri"/>
                          <a:ea typeface="Arial"/>
                          <a:cs typeface="Times New Roman"/>
                        </a:rPr>
                        <a:t> Server 11g</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1298</TotalTime>
  <Words>1043</Words>
  <Application>Microsoft Office PowerPoint</Application>
  <PresentationFormat>Presentación en pantalla (4:3)</PresentationFormat>
  <Paragraphs>337</Paragraphs>
  <Slides>16</Slides>
  <Notes>14</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16</vt:i4>
      </vt:variant>
    </vt:vector>
  </HeadingPairs>
  <TitlesOfParts>
    <vt:vector size="18" baseType="lpstr">
      <vt:lpstr>Tema de Office</vt:lpstr>
      <vt:lpstr>Visio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davper</cp:lastModifiedBy>
  <cp:revision>168</cp:revision>
  <dcterms:created xsi:type="dcterms:W3CDTF">2011-05-09T02:38:24Z</dcterms:created>
  <dcterms:modified xsi:type="dcterms:W3CDTF">2011-07-29T00:22:27Z</dcterms:modified>
</cp:coreProperties>
</file>