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72" r:id="rId3"/>
    <p:sldId id="267" r:id="rId4"/>
    <p:sldId id="297" r:id="rId5"/>
    <p:sldId id="298" r:id="rId6"/>
    <p:sldId id="299" r:id="rId7"/>
    <p:sldId id="301" r:id="rId8"/>
    <p:sldId id="304" r:id="rId9"/>
    <p:sldId id="309" r:id="rId10"/>
    <p:sldId id="305" r:id="rId11"/>
    <p:sldId id="306" r:id="rId12"/>
    <p:sldId id="307" r:id="rId13"/>
    <p:sldId id="302" r:id="rId14"/>
    <p:sldId id="310" r:id="rId15"/>
    <p:sldId id="31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>
        <p:scale>
          <a:sx n="70" d="100"/>
          <a:sy n="70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E1858E-EBFD-4F69-A32B-B4792E827DA7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0E90E9D0-9383-42C5-ADB2-CF4D55189663}">
      <dgm:prSet phldrT="[Texto]" custT="1"/>
      <dgm:spPr/>
      <dgm:t>
        <a:bodyPr/>
        <a:lstStyle/>
        <a:p>
          <a:r>
            <a:rPr lang="es-CO" sz="2000" b="1" dirty="0" smtClean="0"/>
            <a:t>Disminuir los inconvenientes para el desarrollo y finalización adecuada de los proyectos.</a:t>
          </a:r>
          <a:endParaRPr lang="es-CO" sz="2000" b="1" dirty="0"/>
        </a:p>
      </dgm:t>
    </dgm:pt>
    <dgm:pt modelId="{E78378F7-FCD9-4987-86C8-233A3EC3931F}" type="parTrans" cxnId="{64D81859-6564-410D-BFD6-335F9197A499}">
      <dgm:prSet/>
      <dgm:spPr/>
      <dgm:t>
        <a:bodyPr/>
        <a:lstStyle/>
        <a:p>
          <a:endParaRPr lang="es-CO" b="1"/>
        </a:p>
      </dgm:t>
    </dgm:pt>
    <dgm:pt modelId="{D683D3C8-FF78-4CE2-A1BB-C9AA778186D8}" type="sibTrans" cxnId="{64D81859-6564-410D-BFD6-335F9197A499}">
      <dgm:prSet/>
      <dgm:spPr/>
      <dgm:t>
        <a:bodyPr/>
        <a:lstStyle/>
        <a:p>
          <a:endParaRPr lang="es-CO" b="1"/>
        </a:p>
      </dgm:t>
    </dgm:pt>
    <dgm:pt modelId="{BD16A0C0-83A6-4974-BB10-19CD83C9501B}">
      <dgm:prSet/>
      <dgm:spPr/>
      <dgm:t>
        <a:bodyPr/>
        <a:lstStyle/>
        <a:p>
          <a:r>
            <a:rPr lang="es-CO" b="1" dirty="0" smtClean="0"/>
            <a:t>Mejorar el clima organizacional y la satisfacciones de los empleados</a:t>
          </a:r>
          <a:endParaRPr lang="en-US" b="1" dirty="0"/>
        </a:p>
      </dgm:t>
    </dgm:pt>
    <dgm:pt modelId="{7ECE565B-3A1B-4F2E-9C0E-35B6C3E784A4}" type="parTrans" cxnId="{778E2AD6-83A5-4570-A76E-C91CA46BB9BA}">
      <dgm:prSet/>
      <dgm:spPr/>
      <dgm:t>
        <a:bodyPr/>
        <a:lstStyle/>
        <a:p>
          <a:endParaRPr lang="en-US" b="1"/>
        </a:p>
      </dgm:t>
    </dgm:pt>
    <dgm:pt modelId="{23876B05-754C-40BF-BF5C-F20670B3A287}" type="sibTrans" cxnId="{778E2AD6-83A5-4570-A76E-C91CA46BB9BA}">
      <dgm:prSet/>
      <dgm:spPr/>
      <dgm:t>
        <a:bodyPr/>
        <a:lstStyle/>
        <a:p>
          <a:endParaRPr lang="en-US" b="1"/>
        </a:p>
      </dgm:t>
    </dgm:pt>
    <dgm:pt modelId="{AFCACA91-4099-4D1E-8939-D62794D179A1}">
      <dgm:prSet/>
      <dgm:spPr/>
      <dgm:t>
        <a:bodyPr/>
        <a:lstStyle/>
        <a:p>
          <a:r>
            <a:rPr lang="es-CO" b="1" dirty="0" smtClean="0"/>
            <a:t>Disminuir el costo de los proyectos e incrementar su retorno</a:t>
          </a:r>
          <a:endParaRPr lang="en-US" b="1" dirty="0"/>
        </a:p>
      </dgm:t>
    </dgm:pt>
    <dgm:pt modelId="{DC5AFAC0-8F39-4D02-A0DA-3D85E5C618E5}" type="parTrans" cxnId="{8ED28E5E-C5F2-42DD-91B5-4F10AEFC0961}">
      <dgm:prSet/>
      <dgm:spPr/>
      <dgm:t>
        <a:bodyPr/>
        <a:lstStyle/>
        <a:p>
          <a:endParaRPr lang="en-US" b="1"/>
        </a:p>
      </dgm:t>
    </dgm:pt>
    <dgm:pt modelId="{1004B431-96C1-4D69-9D03-665123C08309}" type="sibTrans" cxnId="{8ED28E5E-C5F2-42DD-91B5-4F10AEFC0961}">
      <dgm:prSet/>
      <dgm:spPr/>
      <dgm:t>
        <a:bodyPr/>
        <a:lstStyle/>
        <a:p>
          <a:endParaRPr lang="en-US" b="1"/>
        </a:p>
      </dgm:t>
    </dgm:pt>
    <dgm:pt modelId="{7F302EEB-0A23-4381-A501-C7EEF8FA9D63}">
      <dgm:prSet/>
      <dgm:spPr/>
      <dgm:t>
        <a:bodyPr/>
        <a:lstStyle/>
        <a:p>
          <a:r>
            <a:rPr lang="es-CO" b="1" dirty="0" smtClean="0"/>
            <a:t>Disminuir la cantidad de los errores presentados en las aplicaciones</a:t>
          </a:r>
          <a:endParaRPr lang="en-US" b="1" dirty="0"/>
        </a:p>
      </dgm:t>
    </dgm:pt>
    <dgm:pt modelId="{A64D2F62-265E-44C0-8099-06713AB42671}" type="parTrans" cxnId="{3EBC7D1B-B84F-4242-AB77-906D3263CA10}">
      <dgm:prSet/>
      <dgm:spPr/>
      <dgm:t>
        <a:bodyPr/>
        <a:lstStyle/>
        <a:p>
          <a:endParaRPr lang="en-US" b="1"/>
        </a:p>
      </dgm:t>
    </dgm:pt>
    <dgm:pt modelId="{91E82D3B-2DC2-47EF-8B17-4E57D4ADA869}" type="sibTrans" cxnId="{3EBC7D1B-B84F-4242-AB77-906D3263CA10}">
      <dgm:prSet/>
      <dgm:spPr/>
      <dgm:t>
        <a:bodyPr/>
        <a:lstStyle/>
        <a:p>
          <a:endParaRPr lang="en-US" b="1"/>
        </a:p>
      </dgm:t>
    </dgm:pt>
    <dgm:pt modelId="{90B3AE25-FB75-4DB0-B80A-DE0A211BD0B6}">
      <dgm:prSet phldrT="[Texto]" custT="1"/>
      <dgm:spPr/>
      <dgm:t>
        <a:bodyPr/>
        <a:lstStyle/>
        <a:p>
          <a:r>
            <a:rPr lang="es-CO" sz="2000" b="1" dirty="0" smtClean="0"/>
            <a:t>1</a:t>
          </a:r>
          <a:endParaRPr lang="es-CO" sz="2000" b="1" dirty="0"/>
        </a:p>
      </dgm:t>
    </dgm:pt>
    <dgm:pt modelId="{3D79B2A4-817D-45F5-ACFA-46FADFFCDEB0}" type="parTrans" cxnId="{D4651954-8E76-429E-BEEE-A0EFE52534D9}">
      <dgm:prSet/>
      <dgm:spPr/>
      <dgm:t>
        <a:bodyPr/>
        <a:lstStyle/>
        <a:p>
          <a:endParaRPr lang="es-CO" b="1"/>
        </a:p>
      </dgm:t>
    </dgm:pt>
    <dgm:pt modelId="{69EED05A-6C89-40CC-9844-DFBC95BFD4AB}" type="sibTrans" cxnId="{D4651954-8E76-429E-BEEE-A0EFE52534D9}">
      <dgm:prSet/>
      <dgm:spPr/>
      <dgm:t>
        <a:bodyPr/>
        <a:lstStyle/>
        <a:p>
          <a:endParaRPr lang="es-CO" b="1"/>
        </a:p>
      </dgm:t>
    </dgm:pt>
    <dgm:pt modelId="{8FA14F27-7C25-45D8-BFF9-1232FB726FAA}">
      <dgm:prSet/>
      <dgm:spPr/>
      <dgm:t>
        <a:bodyPr/>
        <a:lstStyle/>
        <a:p>
          <a:r>
            <a:rPr lang="en-US" b="1" dirty="0" smtClean="0"/>
            <a:t>2</a:t>
          </a:r>
          <a:endParaRPr lang="en-US" b="1" dirty="0"/>
        </a:p>
      </dgm:t>
    </dgm:pt>
    <dgm:pt modelId="{009F6EE5-B3FE-477A-9176-3AD7C18AB7B8}" type="parTrans" cxnId="{0679E30E-3971-4B99-8FCF-AC21F53B6BE8}">
      <dgm:prSet/>
      <dgm:spPr/>
      <dgm:t>
        <a:bodyPr/>
        <a:lstStyle/>
        <a:p>
          <a:endParaRPr lang="es-CO" b="1"/>
        </a:p>
      </dgm:t>
    </dgm:pt>
    <dgm:pt modelId="{1F177E33-7EFE-4358-A9C7-87CCD0BDE036}" type="sibTrans" cxnId="{0679E30E-3971-4B99-8FCF-AC21F53B6BE8}">
      <dgm:prSet/>
      <dgm:spPr/>
      <dgm:t>
        <a:bodyPr/>
        <a:lstStyle/>
        <a:p>
          <a:endParaRPr lang="es-CO" b="1"/>
        </a:p>
      </dgm:t>
    </dgm:pt>
    <dgm:pt modelId="{E5C28B0B-8904-4F81-906B-15CCCA8A970D}">
      <dgm:prSet/>
      <dgm:spPr/>
      <dgm:t>
        <a:bodyPr/>
        <a:lstStyle/>
        <a:p>
          <a:r>
            <a:rPr lang="en-US" b="1" dirty="0" smtClean="0"/>
            <a:t>3</a:t>
          </a:r>
          <a:endParaRPr lang="en-US" b="1" dirty="0"/>
        </a:p>
      </dgm:t>
    </dgm:pt>
    <dgm:pt modelId="{9C852FB5-DF8D-4FA1-BDD3-E4EF07FD0CCF}" type="parTrans" cxnId="{65876A2B-4D8B-470B-A1F5-40488DEAB79C}">
      <dgm:prSet/>
      <dgm:spPr/>
      <dgm:t>
        <a:bodyPr/>
        <a:lstStyle/>
        <a:p>
          <a:endParaRPr lang="es-CO" b="1"/>
        </a:p>
      </dgm:t>
    </dgm:pt>
    <dgm:pt modelId="{CDBB9035-1C04-49F7-A3B8-E73736F41ECC}" type="sibTrans" cxnId="{65876A2B-4D8B-470B-A1F5-40488DEAB79C}">
      <dgm:prSet/>
      <dgm:spPr/>
      <dgm:t>
        <a:bodyPr/>
        <a:lstStyle/>
        <a:p>
          <a:endParaRPr lang="es-CO" b="1"/>
        </a:p>
      </dgm:t>
    </dgm:pt>
    <dgm:pt modelId="{01EF450A-68A4-4FF1-9DA7-FCEDD01E7E4E}">
      <dgm:prSet/>
      <dgm:spPr/>
      <dgm:t>
        <a:bodyPr/>
        <a:lstStyle/>
        <a:p>
          <a:r>
            <a:rPr lang="en-US" b="1" dirty="0" smtClean="0"/>
            <a:t>4</a:t>
          </a:r>
          <a:endParaRPr lang="en-US" b="1" dirty="0"/>
        </a:p>
      </dgm:t>
    </dgm:pt>
    <dgm:pt modelId="{5B0DBF4B-AE08-42F5-B8B3-344387BC3728}" type="parTrans" cxnId="{04CD1AF2-0554-42F9-9B6E-F3690D109495}">
      <dgm:prSet/>
      <dgm:spPr/>
      <dgm:t>
        <a:bodyPr/>
        <a:lstStyle/>
        <a:p>
          <a:endParaRPr lang="es-CO" b="1"/>
        </a:p>
      </dgm:t>
    </dgm:pt>
    <dgm:pt modelId="{66156952-F9CD-4168-9620-1295DDC7F3EC}" type="sibTrans" cxnId="{04CD1AF2-0554-42F9-9B6E-F3690D109495}">
      <dgm:prSet/>
      <dgm:spPr/>
      <dgm:t>
        <a:bodyPr/>
        <a:lstStyle/>
        <a:p>
          <a:endParaRPr lang="es-CO" b="1"/>
        </a:p>
      </dgm:t>
    </dgm:pt>
    <dgm:pt modelId="{58B90032-D619-4255-8E59-41BC768CA23C}" type="pres">
      <dgm:prSet presAssocID="{80E1858E-EBFD-4F69-A32B-B4792E827DA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54B24464-6CC5-4F3E-B32C-5D8E228D964E}" type="pres">
      <dgm:prSet presAssocID="{90B3AE25-FB75-4DB0-B80A-DE0A211BD0B6}" presName="composite" presStyleCnt="0"/>
      <dgm:spPr/>
    </dgm:pt>
    <dgm:pt modelId="{5C37B99E-CB32-4B7E-B3A8-1ED532ACBFA3}" type="pres">
      <dgm:prSet presAssocID="{90B3AE25-FB75-4DB0-B80A-DE0A211BD0B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BFDFFD2-CA14-4AE7-B935-2076E36A944F}" type="pres">
      <dgm:prSet presAssocID="{90B3AE25-FB75-4DB0-B80A-DE0A211BD0B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A1286D8-E3FF-4E00-A53A-34D1C0565009}" type="pres">
      <dgm:prSet presAssocID="{69EED05A-6C89-40CC-9844-DFBC95BFD4AB}" presName="sp" presStyleCnt="0"/>
      <dgm:spPr/>
    </dgm:pt>
    <dgm:pt modelId="{DEB1B9FD-085A-467D-9C7A-07CF86527FFF}" type="pres">
      <dgm:prSet presAssocID="{8FA14F27-7C25-45D8-BFF9-1232FB726FAA}" presName="composite" presStyleCnt="0"/>
      <dgm:spPr/>
    </dgm:pt>
    <dgm:pt modelId="{B8F25E3F-29A6-43F9-8020-EE686C125120}" type="pres">
      <dgm:prSet presAssocID="{8FA14F27-7C25-45D8-BFF9-1232FB726FA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6373C09-2CE1-4D11-B196-E1701AC51F15}" type="pres">
      <dgm:prSet presAssocID="{8FA14F27-7C25-45D8-BFF9-1232FB726FA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883457C-F975-40EE-8C67-B43C74EA4891}" type="pres">
      <dgm:prSet presAssocID="{1F177E33-7EFE-4358-A9C7-87CCD0BDE036}" presName="sp" presStyleCnt="0"/>
      <dgm:spPr/>
    </dgm:pt>
    <dgm:pt modelId="{8EB93543-70DE-484E-B809-95F7ADDD8C38}" type="pres">
      <dgm:prSet presAssocID="{E5C28B0B-8904-4F81-906B-15CCCA8A970D}" presName="composite" presStyleCnt="0"/>
      <dgm:spPr/>
    </dgm:pt>
    <dgm:pt modelId="{A712AF56-780B-4028-9C9B-68FD98DC155D}" type="pres">
      <dgm:prSet presAssocID="{E5C28B0B-8904-4F81-906B-15CCCA8A970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6558C5C-B53B-4ACF-A613-7232335E4067}" type="pres">
      <dgm:prSet presAssocID="{E5C28B0B-8904-4F81-906B-15CCCA8A970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9F19019-2F08-476E-8978-DA3B83ED6A3E}" type="pres">
      <dgm:prSet presAssocID="{CDBB9035-1C04-49F7-A3B8-E73736F41ECC}" presName="sp" presStyleCnt="0"/>
      <dgm:spPr/>
    </dgm:pt>
    <dgm:pt modelId="{5899A01C-81C1-406D-9670-3303538511EA}" type="pres">
      <dgm:prSet presAssocID="{01EF450A-68A4-4FF1-9DA7-FCEDD01E7E4E}" presName="composite" presStyleCnt="0"/>
      <dgm:spPr/>
    </dgm:pt>
    <dgm:pt modelId="{CD40F79E-57C9-4EF6-8D46-3DE7F1E42713}" type="pres">
      <dgm:prSet presAssocID="{01EF450A-68A4-4FF1-9DA7-FCEDD01E7E4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F63404F-80B6-438A-85E5-591EA265E905}" type="pres">
      <dgm:prSet presAssocID="{01EF450A-68A4-4FF1-9DA7-FCEDD01E7E4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B4011F3-8757-4F59-B70B-C60CF00E4133}" type="presOf" srcId="{7F302EEB-0A23-4381-A501-C7EEF8FA9D63}" destId="{1F63404F-80B6-438A-85E5-591EA265E905}" srcOrd="0" destOrd="0" presId="urn:microsoft.com/office/officeart/2005/8/layout/chevron2"/>
    <dgm:cxn modelId="{56D6A625-1CB4-4B0C-8F35-72BD684344A3}" type="presOf" srcId="{0E90E9D0-9383-42C5-ADB2-CF4D55189663}" destId="{2BFDFFD2-CA14-4AE7-B935-2076E36A944F}" srcOrd="0" destOrd="0" presId="urn:microsoft.com/office/officeart/2005/8/layout/chevron2"/>
    <dgm:cxn modelId="{D6FA788A-D782-48F2-BED8-9AA6EC474318}" type="presOf" srcId="{AFCACA91-4099-4D1E-8939-D62794D179A1}" destId="{56558C5C-B53B-4ACF-A613-7232335E4067}" srcOrd="0" destOrd="0" presId="urn:microsoft.com/office/officeart/2005/8/layout/chevron2"/>
    <dgm:cxn modelId="{778E2AD6-83A5-4570-A76E-C91CA46BB9BA}" srcId="{8FA14F27-7C25-45D8-BFF9-1232FB726FAA}" destId="{BD16A0C0-83A6-4974-BB10-19CD83C9501B}" srcOrd="0" destOrd="0" parTransId="{7ECE565B-3A1B-4F2E-9C0E-35B6C3E784A4}" sibTransId="{23876B05-754C-40BF-BF5C-F20670B3A287}"/>
    <dgm:cxn modelId="{31FA0331-D5DD-4430-815E-78ABC2426EBD}" type="presOf" srcId="{01EF450A-68A4-4FF1-9DA7-FCEDD01E7E4E}" destId="{CD40F79E-57C9-4EF6-8D46-3DE7F1E42713}" srcOrd="0" destOrd="0" presId="urn:microsoft.com/office/officeart/2005/8/layout/chevron2"/>
    <dgm:cxn modelId="{4AAD2721-04C8-42AF-B7B3-7B0393F9090A}" type="presOf" srcId="{E5C28B0B-8904-4F81-906B-15CCCA8A970D}" destId="{A712AF56-780B-4028-9C9B-68FD98DC155D}" srcOrd="0" destOrd="0" presId="urn:microsoft.com/office/officeart/2005/8/layout/chevron2"/>
    <dgm:cxn modelId="{64D81859-6564-410D-BFD6-335F9197A499}" srcId="{90B3AE25-FB75-4DB0-B80A-DE0A211BD0B6}" destId="{0E90E9D0-9383-42C5-ADB2-CF4D55189663}" srcOrd="0" destOrd="0" parTransId="{E78378F7-FCD9-4987-86C8-233A3EC3931F}" sibTransId="{D683D3C8-FF78-4CE2-A1BB-C9AA778186D8}"/>
    <dgm:cxn modelId="{8ED28E5E-C5F2-42DD-91B5-4F10AEFC0961}" srcId="{E5C28B0B-8904-4F81-906B-15CCCA8A970D}" destId="{AFCACA91-4099-4D1E-8939-D62794D179A1}" srcOrd="0" destOrd="0" parTransId="{DC5AFAC0-8F39-4D02-A0DA-3D85E5C618E5}" sibTransId="{1004B431-96C1-4D69-9D03-665123C08309}"/>
    <dgm:cxn modelId="{6FC51557-DF63-4A6E-95A1-6C0B28D1B73E}" type="presOf" srcId="{BD16A0C0-83A6-4974-BB10-19CD83C9501B}" destId="{66373C09-2CE1-4D11-B196-E1701AC51F15}" srcOrd="0" destOrd="0" presId="urn:microsoft.com/office/officeart/2005/8/layout/chevron2"/>
    <dgm:cxn modelId="{04CD1AF2-0554-42F9-9B6E-F3690D109495}" srcId="{80E1858E-EBFD-4F69-A32B-B4792E827DA7}" destId="{01EF450A-68A4-4FF1-9DA7-FCEDD01E7E4E}" srcOrd="3" destOrd="0" parTransId="{5B0DBF4B-AE08-42F5-B8B3-344387BC3728}" sibTransId="{66156952-F9CD-4168-9620-1295DDC7F3EC}"/>
    <dgm:cxn modelId="{D4651954-8E76-429E-BEEE-A0EFE52534D9}" srcId="{80E1858E-EBFD-4F69-A32B-B4792E827DA7}" destId="{90B3AE25-FB75-4DB0-B80A-DE0A211BD0B6}" srcOrd="0" destOrd="0" parTransId="{3D79B2A4-817D-45F5-ACFA-46FADFFCDEB0}" sibTransId="{69EED05A-6C89-40CC-9844-DFBC95BFD4AB}"/>
    <dgm:cxn modelId="{3EBC7D1B-B84F-4242-AB77-906D3263CA10}" srcId="{01EF450A-68A4-4FF1-9DA7-FCEDD01E7E4E}" destId="{7F302EEB-0A23-4381-A501-C7EEF8FA9D63}" srcOrd="0" destOrd="0" parTransId="{A64D2F62-265E-44C0-8099-06713AB42671}" sibTransId="{91E82D3B-2DC2-47EF-8B17-4E57D4ADA869}"/>
    <dgm:cxn modelId="{74628D22-6C0F-4258-98AD-3C17307B5F91}" type="presOf" srcId="{90B3AE25-FB75-4DB0-B80A-DE0A211BD0B6}" destId="{5C37B99E-CB32-4B7E-B3A8-1ED532ACBFA3}" srcOrd="0" destOrd="0" presId="urn:microsoft.com/office/officeart/2005/8/layout/chevron2"/>
    <dgm:cxn modelId="{D845F1CE-0099-4722-B57A-E1CCC73A82A1}" type="presOf" srcId="{80E1858E-EBFD-4F69-A32B-B4792E827DA7}" destId="{58B90032-D619-4255-8E59-41BC768CA23C}" srcOrd="0" destOrd="0" presId="urn:microsoft.com/office/officeart/2005/8/layout/chevron2"/>
    <dgm:cxn modelId="{65876A2B-4D8B-470B-A1F5-40488DEAB79C}" srcId="{80E1858E-EBFD-4F69-A32B-B4792E827DA7}" destId="{E5C28B0B-8904-4F81-906B-15CCCA8A970D}" srcOrd="2" destOrd="0" parTransId="{9C852FB5-DF8D-4FA1-BDD3-E4EF07FD0CCF}" sibTransId="{CDBB9035-1C04-49F7-A3B8-E73736F41ECC}"/>
    <dgm:cxn modelId="{22C61E08-9904-4B8D-A30B-F9BCD60B6761}" type="presOf" srcId="{8FA14F27-7C25-45D8-BFF9-1232FB726FAA}" destId="{B8F25E3F-29A6-43F9-8020-EE686C125120}" srcOrd="0" destOrd="0" presId="urn:microsoft.com/office/officeart/2005/8/layout/chevron2"/>
    <dgm:cxn modelId="{0679E30E-3971-4B99-8FCF-AC21F53B6BE8}" srcId="{80E1858E-EBFD-4F69-A32B-B4792E827DA7}" destId="{8FA14F27-7C25-45D8-BFF9-1232FB726FAA}" srcOrd="1" destOrd="0" parTransId="{009F6EE5-B3FE-477A-9176-3AD7C18AB7B8}" sibTransId="{1F177E33-7EFE-4358-A9C7-87CCD0BDE036}"/>
    <dgm:cxn modelId="{69E0F7CF-4A34-4381-B2FA-D7AB645D7ACE}" type="presParOf" srcId="{58B90032-D619-4255-8E59-41BC768CA23C}" destId="{54B24464-6CC5-4F3E-B32C-5D8E228D964E}" srcOrd="0" destOrd="0" presId="urn:microsoft.com/office/officeart/2005/8/layout/chevron2"/>
    <dgm:cxn modelId="{70ED6CDE-07C8-45A1-927D-4B654ADD0911}" type="presParOf" srcId="{54B24464-6CC5-4F3E-B32C-5D8E228D964E}" destId="{5C37B99E-CB32-4B7E-B3A8-1ED532ACBFA3}" srcOrd="0" destOrd="0" presId="urn:microsoft.com/office/officeart/2005/8/layout/chevron2"/>
    <dgm:cxn modelId="{82335AB8-BD60-498D-BF74-7232EA77C574}" type="presParOf" srcId="{54B24464-6CC5-4F3E-B32C-5D8E228D964E}" destId="{2BFDFFD2-CA14-4AE7-B935-2076E36A944F}" srcOrd="1" destOrd="0" presId="urn:microsoft.com/office/officeart/2005/8/layout/chevron2"/>
    <dgm:cxn modelId="{C5D5B612-B40B-41C0-BC2F-D8BF84788CF4}" type="presParOf" srcId="{58B90032-D619-4255-8E59-41BC768CA23C}" destId="{7A1286D8-E3FF-4E00-A53A-34D1C0565009}" srcOrd="1" destOrd="0" presId="urn:microsoft.com/office/officeart/2005/8/layout/chevron2"/>
    <dgm:cxn modelId="{58CD384A-A387-4D09-B658-2FFD30D39CFB}" type="presParOf" srcId="{58B90032-D619-4255-8E59-41BC768CA23C}" destId="{DEB1B9FD-085A-467D-9C7A-07CF86527FFF}" srcOrd="2" destOrd="0" presId="urn:microsoft.com/office/officeart/2005/8/layout/chevron2"/>
    <dgm:cxn modelId="{9F6A8790-0738-4572-A87E-D652FFCD26A7}" type="presParOf" srcId="{DEB1B9FD-085A-467D-9C7A-07CF86527FFF}" destId="{B8F25E3F-29A6-43F9-8020-EE686C125120}" srcOrd="0" destOrd="0" presId="urn:microsoft.com/office/officeart/2005/8/layout/chevron2"/>
    <dgm:cxn modelId="{6288EF7B-CB3A-4091-931B-E8CC5CFBCBC7}" type="presParOf" srcId="{DEB1B9FD-085A-467D-9C7A-07CF86527FFF}" destId="{66373C09-2CE1-4D11-B196-E1701AC51F15}" srcOrd="1" destOrd="0" presId="urn:microsoft.com/office/officeart/2005/8/layout/chevron2"/>
    <dgm:cxn modelId="{A5E41356-E22F-4626-96BD-97B5FD1CC849}" type="presParOf" srcId="{58B90032-D619-4255-8E59-41BC768CA23C}" destId="{E883457C-F975-40EE-8C67-B43C74EA4891}" srcOrd="3" destOrd="0" presId="urn:microsoft.com/office/officeart/2005/8/layout/chevron2"/>
    <dgm:cxn modelId="{EE03082E-4D4C-4079-A15E-F5B7BEBB7412}" type="presParOf" srcId="{58B90032-D619-4255-8E59-41BC768CA23C}" destId="{8EB93543-70DE-484E-B809-95F7ADDD8C38}" srcOrd="4" destOrd="0" presId="urn:microsoft.com/office/officeart/2005/8/layout/chevron2"/>
    <dgm:cxn modelId="{93CAF07C-A829-4876-A406-60209CBF674D}" type="presParOf" srcId="{8EB93543-70DE-484E-B809-95F7ADDD8C38}" destId="{A712AF56-780B-4028-9C9B-68FD98DC155D}" srcOrd="0" destOrd="0" presId="urn:microsoft.com/office/officeart/2005/8/layout/chevron2"/>
    <dgm:cxn modelId="{6C2DF703-D2DF-4E84-9FB6-396ED1DF7BC1}" type="presParOf" srcId="{8EB93543-70DE-484E-B809-95F7ADDD8C38}" destId="{56558C5C-B53B-4ACF-A613-7232335E4067}" srcOrd="1" destOrd="0" presId="urn:microsoft.com/office/officeart/2005/8/layout/chevron2"/>
    <dgm:cxn modelId="{F419C1C6-1DC5-48BF-A334-2AB2C0BC5BB0}" type="presParOf" srcId="{58B90032-D619-4255-8E59-41BC768CA23C}" destId="{79F19019-2F08-476E-8978-DA3B83ED6A3E}" srcOrd="5" destOrd="0" presId="urn:microsoft.com/office/officeart/2005/8/layout/chevron2"/>
    <dgm:cxn modelId="{BAD8FEF9-D17B-4CD4-94F2-20BCE00AB756}" type="presParOf" srcId="{58B90032-D619-4255-8E59-41BC768CA23C}" destId="{5899A01C-81C1-406D-9670-3303538511EA}" srcOrd="6" destOrd="0" presId="urn:microsoft.com/office/officeart/2005/8/layout/chevron2"/>
    <dgm:cxn modelId="{E15DCA44-DE53-4787-9746-075BF59C65D5}" type="presParOf" srcId="{5899A01C-81C1-406D-9670-3303538511EA}" destId="{CD40F79E-57C9-4EF6-8D46-3DE7F1E42713}" srcOrd="0" destOrd="0" presId="urn:microsoft.com/office/officeart/2005/8/layout/chevron2"/>
    <dgm:cxn modelId="{AF3362C2-1502-4DBB-82A1-4D8482CBD0F2}" type="presParOf" srcId="{5899A01C-81C1-406D-9670-3303538511EA}" destId="{1F63404F-80B6-438A-85E5-591EA265E90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4DB633-88BB-44AE-A5E7-D632556D5AAC}" type="doc">
      <dgm:prSet loTypeId="urn:microsoft.com/office/officeart/2008/layout/Lin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0806075A-E4E8-4003-A5AC-2954E925C4AB}">
      <dgm:prSet phldrT="[Texto]"/>
      <dgm:spPr/>
      <dgm:t>
        <a:bodyPr/>
        <a:lstStyle/>
        <a:p>
          <a:r>
            <a:rPr lang="en-US" dirty="0" err="1" smtClean="0"/>
            <a:t>Objetivos</a:t>
          </a:r>
          <a:endParaRPr lang="en-US" dirty="0"/>
        </a:p>
      </dgm:t>
    </dgm:pt>
    <dgm:pt modelId="{0E4F7AF5-FD4E-419C-9E22-B86620E2067F}" type="parTrans" cxnId="{B860C9D1-0D1B-4F7B-8176-D1A67091E712}">
      <dgm:prSet/>
      <dgm:spPr/>
      <dgm:t>
        <a:bodyPr/>
        <a:lstStyle/>
        <a:p>
          <a:endParaRPr lang="en-US"/>
        </a:p>
      </dgm:t>
    </dgm:pt>
    <dgm:pt modelId="{54751A33-7D16-42C7-B425-B34546A50CB3}" type="sibTrans" cxnId="{B860C9D1-0D1B-4F7B-8176-D1A67091E712}">
      <dgm:prSet/>
      <dgm:spPr/>
      <dgm:t>
        <a:bodyPr/>
        <a:lstStyle/>
        <a:p>
          <a:endParaRPr lang="en-US"/>
        </a:p>
      </dgm:t>
    </dgm:pt>
    <dgm:pt modelId="{6750EF6B-DCA4-4112-B069-C687DBDB3070}">
      <dgm:prSet phldrT="[Texto]"/>
      <dgm:spPr/>
      <dgm:t>
        <a:bodyPr/>
        <a:lstStyle/>
        <a:p>
          <a:r>
            <a:rPr lang="es-CO" dirty="0" smtClean="0"/>
            <a:t>Ser visible a lo largo de la organización</a:t>
          </a:r>
          <a:endParaRPr lang="en-US" dirty="0"/>
        </a:p>
      </dgm:t>
    </dgm:pt>
    <dgm:pt modelId="{E8D5631E-B67A-46D3-B693-A802FBEB5167}" type="parTrans" cxnId="{470DA872-32AB-4287-9B0F-549CAFF3C9F8}">
      <dgm:prSet/>
      <dgm:spPr/>
      <dgm:t>
        <a:bodyPr/>
        <a:lstStyle/>
        <a:p>
          <a:endParaRPr lang="en-US"/>
        </a:p>
      </dgm:t>
    </dgm:pt>
    <dgm:pt modelId="{FAC38FE3-944A-4862-827C-E5AE0EE3083A}" type="sibTrans" cxnId="{470DA872-32AB-4287-9B0F-549CAFF3C9F8}">
      <dgm:prSet/>
      <dgm:spPr/>
      <dgm:t>
        <a:bodyPr/>
        <a:lstStyle/>
        <a:p>
          <a:endParaRPr lang="en-US"/>
        </a:p>
      </dgm:t>
    </dgm:pt>
    <dgm:pt modelId="{C1FD4828-417C-4ACA-B270-F9FB77AF2B60}">
      <dgm:prSet/>
      <dgm:spPr/>
      <dgm:t>
        <a:bodyPr/>
        <a:lstStyle/>
        <a:p>
          <a:r>
            <a:rPr lang="es-CO" dirty="0" smtClean="0"/>
            <a:t>Facilitar y fomentar compartir información</a:t>
          </a:r>
          <a:endParaRPr lang="en-US" dirty="0"/>
        </a:p>
      </dgm:t>
    </dgm:pt>
    <dgm:pt modelId="{1B548BD4-94D2-44B1-8DA3-D3C6C43AABFC}" type="parTrans" cxnId="{6BBC6306-7EF5-4CAE-8E85-CBC27C3F46F0}">
      <dgm:prSet/>
      <dgm:spPr/>
      <dgm:t>
        <a:bodyPr/>
        <a:lstStyle/>
        <a:p>
          <a:endParaRPr lang="en-US"/>
        </a:p>
      </dgm:t>
    </dgm:pt>
    <dgm:pt modelId="{9E699CF6-A835-4197-BB00-1C214FD5AD2D}" type="sibTrans" cxnId="{6BBC6306-7EF5-4CAE-8E85-CBC27C3F46F0}">
      <dgm:prSet/>
      <dgm:spPr/>
      <dgm:t>
        <a:bodyPr/>
        <a:lstStyle/>
        <a:p>
          <a:endParaRPr lang="en-US"/>
        </a:p>
      </dgm:t>
    </dgm:pt>
    <dgm:pt modelId="{7A3A4C2D-ECEB-4BE6-996E-D2E033A0247E}">
      <dgm:prSet/>
      <dgm:spPr/>
      <dgm:t>
        <a:bodyPr/>
        <a:lstStyle/>
        <a:p>
          <a:r>
            <a:rPr lang="es-CO" dirty="0" smtClean="0"/>
            <a:t>Capturar y mantener lecciones aprendidas y mejoras desarrolladas</a:t>
          </a:r>
          <a:endParaRPr lang="en-US" dirty="0"/>
        </a:p>
      </dgm:t>
    </dgm:pt>
    <dgm:pt modelId="{26D261B5-AF67-4CDA-BDE4-CF33CB7BE697}" type="parTrans" cxnId="{5490A4B2-2F25-4C32-A502-72E7523AD8AD}">
      <dgm:prSet/>
      <dgm:spPr/>
      <dgm:t>
        <a:bodyPr/>
        <a:lstStyle/>
        <a:p>
          <a:endParaRPr lang="en-US"/>
        </a:p>
      </dgm:t>
    </dgm:pt>
    <dgm:pt modelId="{848F6F4C-0251-4E3E-8A5E-5DBF06206533}" type="sibTrans" cxnId="{5490A4B2-2F25-4C32-A502-72E7523AD8AD}">
      <dgm:prSet/>
      <dgm:spPr/>
      <dgm:t>
        <a:bodyPr/>
        <a:lstStyle/>
        <a:p>
          <a:endParaRPr lang="en-US"/>
        </a:p>
      </dgm:t>
    </dgm:pt>
    <dgm:pt modelId="{1BF4E315-7380-4B6B-8248-1F422124EC3E}">
      <dgm:prSet/>
      <dgm:spPr/>
      <dgm:t>
        <a:bodyPr/>
        <a:lstStyle/>
        <a:p>
          <a:r>
            <a:rPr lang="es-CO" dirty="0" smtClean="0"/>
            <a:t>Proveer una red de soporte</a:t>
          </a:r>
          <a:endParaRPr lang="en-US" dirty="0"/>
        </a:p>
      </dgm:t>
    </dgm:pt>
    <dgm:pt modelId="{A7BA7272-1F93-4BB1-978B-3DE49846BE9E}" type="parTrans" cxnId="{C9E701A9-75D2-4BA4-86FA-FDCE7B2EEFEF}">
      <dgm:prSet/>
      <dgm:spPr/>
      <dgm:t>
        <a:bodyPr/>
        <a:lstStyle/>
        <a:p>
          <a:endParaRPr lang="en-US"/>
        </a:p>
      </dgm:t>
    </dgm:pt>
    <dgm:pt modelId="{8371D31C-3696-4C2D-9059-B2DBACA503A2}" type="sibTrans" cxnId="{C9E701A9-75D2-4BA4-86FA-FDCE7B2EEFEF}">
      <dgm:prSet/>
      <dgm:spPr/>
      <dgm:t>
        <a:bodyPr/>
        <a:lstStyle/>
        <a:p>
          <a:endParaRPr lang="en-US"/>
        </a:p>
      </dgm:t>
    </dgm:pt>
    <dgm:pt modelId="{C67AF066-7783-4371-A9AA-043A6F174309}" type="pres">
      <dgm:prSet presAssocID="{B24DB633-88BB-44AE-A5E7-D632556D5AAC}" presName="vert0" presStyleCnt="0">
        <dgm:presLayoutVars>
          <dgm:dir/>
          <dgm:animOne val="branch"/>
          <dgm:animLvl val="lvl"/>
        </dgm:presLayoutVars>
      </dgm:prSet>
      <dgm:spPr/>
    </dgm:pt>
    <dgm:pt modelId="{17144A83-6728-4501-B1A5-D10927C871D7}" type="pres">
      <dgm:prSet presAssocID="{0806075A-E4E8-4003-A5AC-2954E925C4AB}" presName="thickLine" presStyleLbl="alignNode1" presStyleIdx="0" presStyleCnt="1"/>
      <dgm:spPr/>
    </dgm:pt>
    <dgm:pt modelId="{958BB0C8-EE6F-4A85-BC05-332CA62F66D2}" type="pres">
      <dgm:prSet presAssocID="{0806075A-E4E8-4003-A5AC-2954E925C4AB}" presName="horz1" presStyleCnt="0"/>
      <dgm:spPr/>
    </dgm:pt>
    <dgm:pt modelId="{56AD1F8E-AE49-4064-898C-2AE92536CFFF}" type="pres">
      <dgm:prSet presAssocID="{0806075A-E4E8-4003-A5AC-2954E925C4AB}" presName="tx1" presStyleLbl="revTx" presStyleIdx="0" presStyleCnt="5"/>
      <dgm:spPr/>
      <dgm:t>
        <a:bodyPr/>
        <a:lstStyle/>
        <a:p>
          <a:endParaRPr lang="en-US"/>
        </a:p>
      </dgm:t>
    </dgm:pt>
    <dgm:pt modelId="{93718160-3A49-4767-94A7-00C8EE0E5103}" type="pres">
      <dgm:prSet presAssocID="{0806075A-E4E8-4003-A5AC-2954E925C4AB}" presName="vert1" presStyleCnt="0"/>
      <dgm:spPr/>
    </dgm:pt>
    <dgm:pt modelId="{72D6D656-8C34-48E6-BE83-FEF35DFA803A}" type="pres">
      <dgm:prSet presAssocID="{6750EF6B-DCA4-4112-B069-C687DBDB3070}" presName="vertSpace2a" presStyleCnt="0"/>
      <dgm:spPr/>
    </dgm:pt>
    <dgm:pt modelId="{69A09A53-B11A-4012-951D-C5E3CE8C548D}" type="pres">
      <dgm:prSet presAssocID="{6750EF6B-DCA4-4112-B069-C687DBDB3070}" presName="horz2" presStyleCnt="0"/>
      <dgm:spPr/>
    </dgm:pt>
    <dgm:pt modelId="{1DDFE229-B7C2-440E-AED5-DE240F80BD8A}" type="pres">
      <dgm:prSet presAssocID="{6750EF6B-DCA4-4112-B069-C687DBDB3070}" presName="horzSpace2" presStyleCnt="0"/>
      <dgm:spPr/>
    </dgm:pt>
    <dgm:pt modelId="{339320B6-D507-4D2F-9A74-B34C642DE829}" type="pres">
      <dgm:prSet presAssocID="{6750EF6B-DCA4-4112-B069-C687DBDB3070}" presName="tx2" presStyleLbl="revTx" presStyleIdx="1" presStyleCnt="5"/>
      <dgm:spPr/>
      <dgm:t>
        <a:bodyPr/>
        <a:lstStyle/>
        <a:p>
          <a:endParaRPr lang="en-US"/>
        </a:p>
      </dgm:t>
    </dgm:pt>
    <dgm:pt modelId="{68EDC1FD-6BDE-4B0E-A439-DB4B3C230C29}" type="pres">
      <dgm:prSet presAssocID="{6750EF6B-DCA4-4112-B069-C687DBDB3070}" presName="vert2" presStyleCnt="0"/>
      <dgm:spPr/>
    </dgm:pt>
    <dgm:pt modelId="{140131E4-A0FF-41DF-B952-6E33BAC7765D}" type="pres">
      <dgm:prSet presAssocID="{6750EF6B-DCA4-4112-B069-C687DBDB3070}" presName="thinLine2b" presStyleLbl="callout" presStyleIdx="0" presStyleCnt="4"/>
      <dgm:spPr/>
    </dgm:pt>
    <dgm:pt modelId="{5ADA31CF-0313-404E-8ED7-778D84093AA2}" type="pres">
      <dgm:prSet presAssocID="{6750EF6B-DCA4-4112-B069-C687DBDB3070}" presName="vertSpace2b" presStyleCnt="0"/>
      <dgm:spPr/>
    </dgm:pt>
    <dgm:pt modelId="{77AF43B5-9B31-4116-9DED-43B929A82B4A}" type="pres">
      <dgm:prSet presAssocID="{C1FD4828-417C-4ACA-B270-F9FB77AF2B60}" presName="horz2" presStyleCnt="0"/>
      <dgm:spPr/>
    </dgm:pt>
    <dgm:pt modelId="{27356B65-F592-4E1E-95FC-E9F0A93AD942}" type="pres">
      <dgm:prSet presAssocID="{C1FD4828-417C-4ACA-B270-F9FB77AF2B60}" presName="horzSpace2" presStyleCnt="0"/>
      <dgm:spPr/>
    </dgm:pt>
    <dgm:pt modelId="{607BCE26-237A-4A09-BC68-F7FCD49A96FE}" type="pres">
      <dgm:prSet presAssocID="{C1FD4828-417C-4ACA-B270-F9FB77AF2B60}" presName="tx2" presStyleLbl="revTx" presStyleIdx="2" presStyleCnt="5"/>
      <dgm:spPr/>
    </dgm:pt>
    <dgm:pt modelId="{A528F2D7-9C92-4AE2-B971-3D2939FF83C0}" type="pres">
      <dgm:prSet presAssocID="{C1FD4828-417C-4ACA-B270-F9FB77AF2B60}" presName="vert2" presStyleCnt="0"/>
      <dgm:spPr/>
    </dgm:pt>
    <dgm:pt modelId="{92F019A6-7B04-491C-95F0-42C56C725E10}" type="pres">
      <dgm:prSet presAssocID="{C1FD4828-417C-4ACA-B270-F9FB77AF2B60}" presName="thinLine2b" presStyleLbl="callout" presStyleIdx="1" presStyleCnt="4"/>
      <dgm:spPr/>
    </dgm:pt>
    <dgm:pt modelId="{A3F758A6-BEA9-490A-A492-9160275FCB19}" type="pres">
      <dgm:prSet presAssocID="{C1FD4828-417C-4ACA-B270-F9FB77AF2B60}" presName="vertSpace2b" presStyleCnt="0"/>
      <dgm:spPr/>
    </dgm:pt>
    <dgm:pt modelId="{83B2B683-D920-4189-9212-2A5D5D93D52C}" type="pres">
      <dgm:prSet presAssocID="{7A3A4C2D-ECEB-4BE6-996E-D2E033A0247E}" presName="horz2" presStyleCnt="0"/>
      <dgm:spPr/>
    </dgm:pt>
    <dgm:pt modelId="{019C6138-222B-4EAE-B949-3DBD2C8181B4}" type="pres">
      <dgm:prSet presAssocID="{7A3A4C2D-ECEB-4BE6-996E-D2E033A0247E}" presName="horzSpace2" presStyleCnt="0"/>
      <dgm:spPr/>
    </dgm:pt>
    <dgm:pt modelId="{7B45DFCA-A52B-4504-BB7D-F75B34E71FBA}" type="pres">
      <dgm:prSet presAssocID="{7A3A4C2D-ECEB-4BE6-996E-D2E033A0247E}" presName="tx2" presStyleLbl="revTx" presStyleIdx="3" presStyleCnt="5"/>
      <dgm:spPr/>
    </dgm:pt>
    <dgm:pt modelId="{92B5B683-D68F-4354-B7F6-C4CA7906EBE6}" type="pres">
      <dgm:prSet presAssocID="{7A3A4C2D-ECEB-4BE6-996E-D2E033A0247E}" presName="vert2" presStyleCnt="0"/>
      <dgm:spPr/>
    </dgm:pt>
    <dgm:pt modelId="{2AD383AE-A15D-4B20-8499-81DEAA0AB336}" type="pres">
      <dgm:prSet presAssocID="{7A3A4C2D-ECEB-4BE6-996E-D2E033A0247E}" presName="thinLine2b" presStyleLbl="callout" presStyleIdx="2" presStyleCnt="4"/>
      <dgm:spPr/>
    </dgm:pt>
    <dgm:pt modelId="{4C51E71F-3CFD-4CA2-8CA8-B2AF084DF2E5}" type="pres">
      <dgm:prSet presAssocID="{7A3A4C2D-ECEB-4BE6-996E-D2E033A0247E}" presName="vertSpace2b" presStyleCnt="0"/>
      <dgm:spPr/>
    </dgm:pt>
    <dgm:pt modelId="{D9C15E1D-26F0-4288-82F3-31561C199F31}" type="pres">
      <dgm:prSet presAssocID="{1BF4E315-7380-4B6B-8248-1F422124EC3E}" presName="horz2" presStyleCnt="0"/>
      <dgm:spPr/>
    </dgm:pt>
    <dgm:pt modelId="{EBE7DC66-4156-4453-8D2E-2B4B5BFE223F}" type="pres">
      <dgm:prSet presAssocID="{1BF4E315-7380-4B6B-8248-1F422124EC3E}" presName="horzSpace2" presStyleCnt="0"/>
      <dgm:spPr/>
    </dgm:pt>
    <dgm:pt modelId="{A915B073-7E87-4566-BE02-EB00F4995EEA}" type="pres">
      <dgm:prSet presAssocID="{1BF4E315-7380-4B6B-8248-1F422124EC3E}" presName="tx2" presStyleLbl="revTx" presStyleIdx="4" presStyleCnt="5"/>
      <dgm:spPr/>
    </dgm:pt>
    <dgm:pt modelId="{48BF21F4-204D-4306-BEB7-6A218E4ACEDE}" type="pres">
      <dgm:prSet presAssocID="{1BF4E315-7380-4B6B-8248-1F422124EC3E}" presName="vert2" presStyleCnt="0"/>
      <dgm:spPr/>
    </dgm:pt>
    <dgm:pt modelId="{AA0879BF-2CBE-4183-A7AA-2EAAACE3F49B}" type="pres">
      <dgm:prSet presAssocID="{1BF4E315-7380-4B6B-8248-1F422124EC3E}" presName="thinLine2b" presStyleLbl="callout" presStyleIdx="3" presStyleCnt="4"/>
      <dgm:spPr/>
    </dgm:pt>
    <dgm:pt modelId="{ABFA8275-E2E8-4BDB-A601-8387BCE0154C}" type="pres">
      <dgm:prSet presAssocID="{1BF4E315-7380-4B6B-8248-1F422124EC3E}" presName="vertSpace2b" presStyleCnt="0"/>
      <dgm:spPr/>
    </dgm:pt>
  </dgm:ptLst>
  <dgm:cxnLst>
    <dgm:cxn modelId="{945CE03F-950E-4201-8766-5B7066C8AF04}" type="presOf" srcId="{1BF4E315-7380-4B6B-8248-1F422124EC3E}" destId="{A915B073-7E87-4566-BE02-EB00F4995EEA}" srcOrd="0" destOrd="0" presId="urn:microsoft.com/office/officeart/2008/layout/LinedList"/>
    <dgm:cxn modelId="{7DC00D75-83FE-4126-AE9D-74F3AF207D09}" type="presOf" srcId="{7A3A4C2D-ECEB-4BE6-996E-D2E033A0247E}" destId="{7B45DFCA-A52B-4504-BB7D-F75B34E71FBA}" srcOrd="0" destOrd="0" presId="urn:microsoft.com/office/officeart/2008/layout/LinedList"/>
    <dgm:cxn modelId="{5490A4B2-2F25-4C32-A502-72E7523AD8AD}" srcId="{0806075A-E4E8-4003-A5AC-2954E925C4AB}" destId="{7A3A4C2D-ECEB-4BE6-996E-D2E033A0247E}" srcOrd="2" destOrd="0" parTransId="{26D261B5-AF67-4CDA-BDE4-CF33CB7BE697}" sibTransId="{848F6F4C-0251-4E3E-8A5E-5DBF06206533}"/>
    <dgm:cxn modelId="{C9E701A9-75D2-4BA4-86FA-FDCE7B2EEFEF}" srcId="{0806075A-E4E8-4003-A5AC-2954E925C4AB}" destId="{1BF4E315-7380-4B6B-8248-1F422124EC3E}" srcOrd="3" destOrd="0" parTransId="{A7BA7272-1F93-4BB1-978B-3DE49846BE9E}" sibTransId="{8371D31C-3696-4C2D-9059-B2DBACA503A2}"/>
    <dgm:cxn modelId="{892342F7-DB41-4675-8A6D-D010A6444542}" type="presOf" srcId="{B24DB633-88BB-44AE-A5E7-D632556D5AAC}" destId="{C67AF066-7783-4371-A9AA-043A6F174309}" srcOrd="0" destOrd="0" presId="urn:microsoft.com/office/officeart/2008/layout/LinedList"/>
    <dgm:cxn modelId="{B860C9D1-0D1B-4F7B-8176-D1A67091E712}" srcId="{B24DB633-88BB-44AE-A5E7-D632556D5AAC}" destId="{0806075A-E4E8-4003-A5AC-2954E925C4AB}" srcOrd="0" destOrd="0" parTransId="{0E4F7AF5-FD4E-419C-9E22-B86620E2067F}" sibTransId="{54751A33-7D16-42C7-B425-B34546A50CB3}"/>
    <dgm:cxn modelId="{C5A1032B-53C6-48B0-B266-B480B9BDB1A7}" type="presOf" srcId="{C1FD4828-417C-4ACA-B270-F9FB77AF2B60}" destId="{607BCE26-237A-4A09-BC68-F7FCD49A96FE}" srcOrd="0" destOrd="0" presId="urn:microsoft.com/office/officeart/2008/layout/LinedList"/>
    <dgm:cxn modelId="{422BB627-5A83-418E-A7FD-219B09952183}" type="presOf" srcId="{0806075A-E4E8-4003-A5AC-2954E925C4AB}" destId="{56AD1F8E-AE49-4064-898C-2AE92536CFFF}" srcOrd="0" destOrd="0" presId="urn:microsoft.com/office/officeart/2008/layout/LinedList"/>
    <dgm:cxn modelId="{6BBC6306-7EF5-4CAE-8E85-CBC27C3F46F0}" srcId="{0806075A-E4E8-4003-A5AC-2954E925C4AB}" destId="{C1FD4828-417C-4ACA-B270-F9FB77AF2B60}" srcOrd="1" destOrd="0" parTransId="{1B548BD4-94D2-44B1-8DA3-D3C6C43AABFC}" sibTransId="{9E699CF6-A835-4197-BB00-1C214FD5AD2D}"/>
    <dgm:cxn modelId="{B32D2B51-F183-48EB-A181-F9FCA56BC729}" type="presOf" srcId="{6750EF6B-DCA4-4112-B069-C687DBDB3070}" destId="{339320B6-D507-4D2F-9A74-B34C642DE829}" srcOrd="0" destOrd="0" presId="urn:microsoft.com/office/officeart/2008/layout/LinedList"/>
    <dgm:cxn modelId="{470DA872-32AB-4287-9B0F-549CAFF3C9F8}" srcId="{0806075A-E4E8-4003-A5AC-2954E925C4AB}" destId="{6750EF6B-DCA4-4112-B069-C687DBDB3070}" srcOrd="0" destOrd="0" parTransId="{E8D5631E-B67A-46D3-B693-A802FBEB5167}" sibTransId="{FAC38FE3-944A-4862-827C-E5AE0EE3083A}"/>
    <dgm:cxn modelId="{4A7C7DAA-BF72-4E7C-ACAA-6E2E1513AA00}" type="presParOf" srcId="{C67AF066-7783-4371-A9AA-043A6F174309}" destId="{17144A83-6728-4501-B1A5-D10927C871D7}" srcOrd="0" destOrd="0" presId="urn:microsoft.com/office/officeart/2008/layout/LinedList"/>
    <dgm:cxn modelId="{0D7E5843-52D9-4B49-87AD-BAC9397BE794}" type="presParOf" srcId="{C67AF066-7783-4371-A9AA-043A6F174309}" destId="{958BB0C8-EE6F-4A85-BC05-332CA62F66D2}" srcOrd="1" destOrd="0" presId="urn:microsoft.com/office/officeart/2008/layout/LinedList"/>
    <dgm:cxn modelId="{F39736B9-BDD5-401B-9696-567AF1A4DB62}" type="presParOf" srcId="{958BB0C8-EE6F-4A85-BC05-332CA62F66D2}" destId="{56AD1F8E-AE49-4064-898C-2AE92536CFFF}" srcOrd="0" destOrd="0" presId="urn:microsoft.com/office/officeart/2008/layout/LinedList"/>
    <dgm:cxn modelId="{9893422C-51E3-44F4-BA3A-6C80F9759148}" type="presParOf" srcId="{958BB0C8-EE6F-4A85-BC05-332CA62F66D2}" destId="{93718160-3A49-4767-94A7-00C8EE0E5103}" srcOrd="1" destOrd="0" presId="urn:microsoft.com/office/officeart/2008/layout/LinedList"/>
    <dgm:cxn modelId="{78558528-353F-439D-96E8-E1F93B72EDD5}" type="presParOf" srcId="{93718160-3A49-4767-94A7-00C8EE0E5103}" destId="{72D6D656-8C34-48E6-BE83-FEF35DFA803A}" srcOrd="0" destOrd="0" presId="urn:microsoft.com/office/officeart/2008/layout/LinedList"/>
    <dgm:cxn modelId="{8F2005C7-80C7-4BD1-B6E0-A9C2F323C89D}" type="presParOf" srcId="{93718160-3A49-4767-94A7-00C8EE0E5103}" destId="{69A09A53-B11A-4012-951D-C5E3CE8C548D}" srcOrd="1" destOrd="0" presId="urn:microsoft.com/office/officeart/2008/layout/LinedList"/>
    <dgm:cxn modelId="{C7D3A262-657D-40AA-9B8D-57E507A0A5E3}" type="presParOf" srcId="{69A09A53-B11A-4012-951D-C5E3CE8C548D}" destId="{1DDFE229-B7C2-440E-AED5-DE240F80BD8A}" srcOrd="0" destOrd="0" presId="urn:microsoft.com/office/officeart/2008/layout/LinedList"/>
    <dgm:cxn modelId="{F4D23D54-3ECA-4EB8-A5D9-2C40E946CF37}" type="presParOf" srcId="{69A09A53-B11A-4012-951D-C5E3CE8C548D}" destId="{339320B6-D507-4D2F-9A74-B34C642DE829}" srcOrd="1" destOrd="0" presId="urn:microsoft.com/office/officeart/2008/layout/LinedList"/>
    <dgm:cxn modelId="{8E222675-58B4-4443-86A7-7AB64464169B}" type="presParOf" srcId="{69A09A53-B11A-4012-951D-C5E3CE8C548D}" destId="{68EDC1FD-6BDE-4B0E-A439-DB4B3C230C29}" srcOrd="2" destOrd="0" presId="urn:microsoft.com/office/officeart/2008/layout/LinedList"/>
    <dgm:cxn modelId="{EEB1313A-522C-4572-ACAD-7DCBC5371B6D}" type="presParOf" srcId="{93718160-3A49-4767-94A7-00C8EE0E5103}" destId="{140131E4-A0FF-41DF-B952-6E33BAC7765D}" srcOrd="2" destOrd="0" presId="urn:microsoft.com/office/officeart/2008/layout/LinedList"/>
    <dgm:cxn modelId="{2F01479E-080C-406B-B9CC-287C07FA96C2}" type="presParOf" srcId="{93718160-3A49-4767-94A7-00C8EE0E5103}" destId="{5ADA31CF-0313-404E-8ED7-778D84093AA2}" srcOrd="3" destOrd="0" presId="urn:microsoft.com/office/officeart/2008/layout/LinedList"/>
    <dgm:cxn modelId="{65AE940F-708D-4C6A-83E6-26A3B6971931}" type="presParOf" srcId="{93718160-3A49-4767-94A7-00C8EE0E5103}" destId="{77AF43B5-9B31-4116-9DED-43B929A82B4A}" srcOrd="4" destOrd="0" presId="urn:microsoft.com/office/officeart/2008/layout/LinedList"/>
    <dgm:cxn modelId="{EC0FF89A-5D91-42E6-AAC7-E8EB0F91A669}" type="presParOf" srcId="{77AF43B5-9B31-4116-9DED-43B929A82B4A}" destId="{27356B65-F592-4E1E-95FC-E9F0A93AD942}" srcOrd="0" destOrd="0" presId="urn:microsoft.com/office/officeart/2008/layout/LinedList"/>
    <dgm:cxn modelId="{9DBDF4B7-8746-4093-8D46-19A48DFF5AD2}" type="presParOf" srcId="{77AF43B5-9B31-4116-9DED-43B929A82B4A}" destId="{607BCE26-237A-4A09-BC68-F7FCD49A96FE}" srcOrd="1" destOrd="0" presId="urn:microsoft.com/office/officeart/2008/layout/LinedList"/>
    <dgm:cxn modelId="{4BF76C8E-7101-4B49-85E1-7D43986FB7C4}" type="presParOf" srcId="{77AF43B5-9B31-4116-9DED-43B929A82B4A}" destId="{A528F2D7-9C92-4AE2-B971-3D2939FF83C0}" srcOrd="2" destOrd="0" presId="urn:microsoft.com/office/officeart/2008/layout/LinedList"/>
    <dgm:cxn modelId="{D4666AE4-2574-4E42-B3D3-649C6CB0846B}" type="presParOf" srcId="{93718160-3A49-4767-94A7-00C8EE0E5103}" destId="{92F019A6-7B04-491C-95F0-42C56C725E10}" srcOrd="5" destOrd="0" presId="urn:microsoft.com/office/officeart/2008/layout/LinedList"/>
    <dgm:cxn modelId="{635882EE-8F81-45E3-97CE-5DCDBF2581BD}" type="presParOf" srcId="{93718160-3A49-4767-94A7-00C8EE0E5103}" destId="{A3F758A6-BEA9-490A-A492-9160275FCB19}" srcOrd="6" destOrd="0" presId="urn:microsoft.com/office/officeart/2008/layout/LinedList"/>
    <dgm:cxn modelId="{1F074B07-F90F-4975-8410-A8FED6D2B926}" type="presParOf" srcId="{93718160-3A49-4767-94A7-00C8EE0E5103}" destId="{83B2B683-D920-4189-9212-2A5D5D93D52C}" srcOrd="7" destOrd="0" presId="urn:microsoft.com/office/officeart/2008/layout/LinedList"/>
    <dgm:cxn modelId="{67BCA5A4-E30A-4FB2-A4BE-875B7A927636}" type="presParOf" srcId="{83B2B683-D920-4189-9212-2A5D5D93D52C}" destId="{019C6138-222B-4EAE-B949-3DBD2C8181B4}" srcOrd="0" destOrd="0" presId="urn:microsoft.com/office/officeart/2008/layout/LinedList"/>
    <dgm:cxn modelId="{B9FFB9E8-E579-4000-B462-5FCC4C7EF7A1}" type="presParOf" srcId="{83B2B683-D920-4189-9212-2A5D5D93D52C}" destId="{7B45DFCA-A52B-4504-BB7D-F75B34E71FBA}" srcOrd="1" destOrd="0" presId="urn:microsoft.com/office/officeart/2008/layout/LinedList"/>
    <dgm:cxn modelId="{D22700D9-EFA9-4AC9-8CE3-2A72060AD0AE}" type="presParOf" srcId="{83B2B683-D920-4189-9212-2A5D5D93D52C}" destId="{92B5B683-D68F-4354-B7F6-C4CA7906EBE6}" srcOrd="2" destOrd="0" presId="urn:microsoft.com/office/officeart/2008/layout/LinedList"/>
    <dgm:cxn modelId="{9076E00D-B650-4390-9C42-E82D89924E51}" type="presParOf" srcId="{93718160-3A49-4767-94A7-00C8EE0E5103}" destId="{2AD383AE-A15D-4B20-8499-81DEAA0AB336}" srcOrd="8" destOrd="0" presId="urn:microsoft.com/office/officeart/2008/layout/LinedList"/>
    <dgm:cxn modelId="{C7730825-DC3E-4B9D-AF88-9DEC48D61C6E}" type="presParOf" srcId="{93718160-3A49-4767-94A7-00C8EE0E5103}" destId="{4C51E71F-3CFD-4CA2-8CA8-B2AF084DF2E5}" srcOrd="9" destOrd="0" presId="urn:microsoft.com/office/officeart/2008/layout/LinedList"/>
    <dgm:cxn modelId="{83F6B942-4F15-437B-B22C-6B46D2008A72}" type="presParOf" srcId="{93718160-3A49-4767-94A7-00C8EE0E5103}" destId="{D9C15E1D-26F0-4288-82F3-31561C199F31}" srcOrd="10" destOrd="0" presId="urn:microsoft.com/office/officeart/2008/layout/LinedList"/>
    <dgm:cxn modelId="{9FCC21F2-7031-4627-8BD3-DB40CD3AAE7D}" type="presParOf" srcId="{D9C15E1D-26F0-4288-82F3-31561C199F31}" destId="{EBE7DC66-4156-4453-8D2E-2B4B5BFE223F}" srcOrd="0" destOrd="0" presId="urn:microsoft.com/office/officeart/2008/layout/LinedList"/>
    <dgm:cxn modelId="{AF4DB0C3-15D8-45E5-88D5-3CB1901CBA21}" type="presParOf" srcId="{D9C15E1D-26F0-4288-82F3-31561C199F31}" destId="{A915B073-7E87-4566-BE02-EB00F4995EEA}" srcOrd="1" destOrd="0" presId="urn:microsoft.com/office/officeart/2008/layout/LinedList"/>
    <dgm:cxn modelId="{69D9E6A3-507E-464F-B27E-5DBBB646775C}" type="presParOf" srcId="{D9C15E1D-26F0-4288-82F3-31561C199F31}" destId="{48BF21F4-204D-4306-BEB7-6A218E4ACEDE}" srcOrd="2" destOrd="0" presId="urn:microsoft.com/office/officeart/2008/layout/LinedList"/>
    <dgm:cxn modelId="{B14B26BD-3304-4649-9F76-0CCF651194A6}" type="presParOf" srcId="{93718160-3A49-4767-94A7-00C8EE0E5103}" destId="{AA0879BF-2CBE-4183-A7AA-2EAAACE3F49B}" srcOrd="11" destOrd="0" presId="urn:microsoft.com/office/officeart/2008/layout/LinedList"/>
    <dgm:cxn modelId="{B5B875B4-8D55-4AB8-B373-E80281A900ED}" type="presParOf" srcId="{93718160-3A49-4767-94A7-00C8EE0E5103}" destId="{ABFA8275-E2E8-4BDB-A601-8387BCE0154C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E79952-99FA-407E-B7DA-523DD5712761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249E16A6-F842-4E95-8B8F-743FFC1D99D6}">
      <dgm:prSet phldrT="[Texto]" custT="1"/>
      <dgm:spPr/>
      <dgm:t>
        <a:bodyPr/>
        <a:lstStyle/>
        <a:p>
          <a:r>
            <a:rPr lang="es-CO" sz="1000" b="1"/>
            <a:t>Junta DIrectiva</a:t>
          </a:r>
        </a:p>
      </dgm:t>
    </dgm:pt>
    <dgm:pt modelId="{9CA6106A-511F-4617-9B53-054AD522B3E7}" type="parTrans" cxnId="{E89CEA98-572C-47A9-9B71-9CF072EA61CF}">
      <dgm:prSet/>
      <dgm:spPr/>
      <dgm:t>
        <a:bodyPr/>
        <a:lstStyle/>
        <a:p>
          <a:endParaRPr lang="es-CO" sz="1000" b="1"/>
        </a:p>
      </dgm:t>
    </dgm:pt>
    <dgm:pt modelId="{3421DCBF-DF8F-47E1-8A2A-9165CD89CF61}" type="sibTrans" cxnId="{E89CEA98-572C-47A9-9B71-9CF072EA61CF}">
      <dgm:prSet/>
      <dgm:spPr/>
      <dgm:t>
        <a:bodyPr/>
        <a:lstStyle/>
        <a:p>
          <a:endParaRPr lang="es-CO" sz="1000" b="1"/>
        </a:p>
      </dgm:t>
    </dgm:pt>
    <dgm:pt modelId="{6340EDB1-38BE-4584-9BB8-B2A5DA4CC613}">
      <dgm:prSet phldrT="[Texto]" custT="1"/>
      <dgm:spPr/>
      <dgm:t>
        <a:bodyPr/>
        <a:lstStyle/>
        <a:p>
          <a:r>
            <a:rPr lang="es-CO" sz="1000" b="1"/>
            <a:t>Comercial</a:t>
          </a:r>
        </a:p>
      </dgm:t>
    </dgm:pt>
    <dgm:pt modelId="{4F4420B9-141A-4067-BED7-8421E1295906}" type="parTrans" cxnId="{1F27EBCB-CAC9-408A-AF68-386C1AFF6393}">
      <dgm:prSet/>
      <dgm:spPr/>
      <dgm:t>
        <a:bodyPr/>
        <a:lstStyle/>
        <a:p>
          <a:endParaRPr lang="es-CO" sz="1000" b="1"/>
        </a:p>
      </dgm:t>
    </dgm:pt>
    <dgm:pt modelId="{0218FA7C-1C91-4399-A3C4-0FF40B07E885}" type="sibTrans" cxnId="{1F27EBCB-CAC9-408A-AF68-386C1AFF6393}">
      <dgm:prSet/>
      <dgm:spPr/>
      <dgm:t>
        <a:bodyPr/>
        <a:lstStyle/>
        <a:p>
          <a:endParaRPr lang="es-CO" sz="1000" b="1"/>
        </a:p>
      </dgm:t>
    </dgm:pt>
    <dgm:pt modelId="{249D28A3-8BB5-428D-A637-E63690EECBC1}">
      <dgm:prSet phldrT="[Texto]" custT="1"/>
      <dgm:spPr/>
      <dgm:t>
        <a:bodyPr/>
        <a:lstStyle/>
        <a:p>
          <a:r>
            <a:rPr lang="es-CO" sz="1000" b="1"/>
            <a:t>Directores</a:t>
          </a:r>
        </a:p>
      </dgm:t>
    </dgm:pt>
    <dgm:pt modelId="{608CE3EF-B763-46A1-AF6D-29328602879E}" type="parTrans" cxnId="{631066C4-48E3-40F6-91D9-900AD9F15C1C}">
      <dgm:prSet/>
      <dgm:spPr/>
      <dgm:t>
        <a:bodyPr/>
        <a:lstStyle/>
        <a:p>
          <a:endParaRPr lang="es-CO" sz="1000" b="1"/>
        </a:p>
      </dgm:t>
    </dgm:pt>
    <dgm:pt modelId="{18A19DD1-4A3D-4325-9386-012083D5515A}" type="sibTrans" cxnId="{631066C4-48E3-40F6-91D9-900AD9F15C1C}">
      <dgm:prSet/>
      <dgm:spPr/>
      <dgm:t>
        <a:bodyPr/>
        <a:lstStyle/>
        <a:p>
          <a:endParaRPr lang="es-CO" sz="1000" b="1"/>
        </a:p>
      </dgm:t>
    </dgm:pt>
    <dgm:pt modelId="{336B7F7D-E280-4278-9E00-75EE245420BD}">
      <dgm:prSet phldrT="[Texto]" custT="1"/>
      <dgm:spPr/>
      <dgm:t>
        <a:bodyPr/>
        <a:lstStyle/>
        <a:p>
          <a:r>
            <a:rPr lang="es-CO" sz="1000" b="1"/>
            <a:t>Administración</a:t>
          </a:r>
        </a:p>
      </dgm:t>
    </dgm:pt>
    <dgm:pt modelId="{AFC47896-47DF-4229-A00F-330F47E6B458}" type="parTrans" cxnId="{97897242-462E-40FA-9F7C-FD0643F36E18}">
      <dgm:prSet/>
      <dgm:spPr/>
      <dgm:t>
        <a:bodyPr/>
        <a:lstStyle/>
        <a:p>
          <a:endParaRPr lang="es-CO" sz="1000" b="1"/>
        </a:p>
      </dgm:t>
    </dgm:pt>
    <dgm:pt modelId="{554AA6D0-2021-49FC-8531-1224FE6452B6}" type="sibTrans" cxnId="{97897242-462E-40FA-9F7C-FD0643F36E18}">
      <dgm:prSet/>
      <dgm:spPr/>
      <dgm:t>
        <a:bodyPr/>
        <a:lstStyle/>
        <a:p>
          <a:endParaRPr lang="es-CO" sz="1000" b="1"/>
        </a:p>
      </dgm:t>
    </dgm:pt>
    <dgm:pt modelId="{5B67F4D2-EFE6-4DCB-9185-72F838718838}">
      <dgm:prSet phldrT="[Texto]" custT="1"/>
      <dgm:spPr/>
      <dgm:t>
        <a:bodyPr/>
        <a:lstStyle/>
        <a:p>
          <a:r>
            <a:rPr lang="es-CO" sz="1000" b="1"/>
            <a:t>Desarrolladores</a:t>
          </a:r>
        </a:p>
      </dgm:t>
    </dgm:pt>
    <dgm:pt modelId="{6F0A3C6A-6772-4A94-ADF1-F401D1A830EA}" type="parTrans" cxnId="{ED2C5BDF-800D-4207-9109-71429059AA8E}">
      <dgm:prSet/>
      <dgm:spPr/>
      <dgm:t>
        <a:bodyPr/>
        <a:lstStyle/>
        <a:p>
          <a:endParaRPr lang="es-CO" sz="1000" b="1"/>
        </a:p>
      </dgm:t>
    </dgm:pt>
    <dgm:pt modelId="{43BF33B3-505F-467D-A709-612F1BBD4737}" type="sibTrans" cxnId="{ED2C5BDF-800D-4207-9109-71429059AA8E}">
      <dgm:prSet/>
      <dgm:spPr/>
      <dgm:t>
        <a:bodyPr/>
        <a:lstStyle/>
        <a:p>
          <a:endParaRPr lang="es-CO" sz="1000" b="1"/>
        </a:p>
      </dgm:t>
    </dgm:pt>
    <dgm:pt modelId="{D933F417-889C-44BB-8E23-31536A2670CD}">
      <dgm:prSet phldrT="[Texto]" custT="1"/>
      <dgm:spPr/>
      <dgm:t>
        <a:bodyPr/>
        <a:lstStyle/>
        <a:p>
          <a:r>
            <a:rPr lang="es-CO" sz="1000" b="1"/>
            <a:t>Procesos y calidad</a:t>
          </a:r>
        </a:p>
      </dgm:t>
    </dgm:pt>
    <dgm:pt modelId="{D5E32BF7-D36E-4600-A2F1-9A99B27007A9}" type="parTrans" cxnId="{9B8A3DF3-3AEB-4A24-926F-A17FF3698208}">
      <dgm:prSet/>
      <dgm:spPr/>
      <dgm:t>
        <a:bodyPr/>
        <a:lstStyle/>
        <a:p>
          <a:endParaRPr lang="es-CO" sz="1000" b="1"/>
        </a:p>
      </dgm:t>
    </dgm:pt>
    <dgm:pt modelId="{7FB54FB6-F9CE-473E-A2E8-DA4F41718DDC}" type="sibTrans" cxnId="{9B8A3DF3-3AEB-4A24-926F-A17FF3698208}">
      <dgm:prSet/>
      <dgm:spPr/>
      <dgm:t>
        <a:bodyPr/>
        <a:lstStyle/>
        <a:p>
          <a:endParaRPr lang="es-CO" sz="1000" b="1"/>
        </a:p>
      </dgm:t>
    </dgm:pt>
    <dgm:pt modelId="{834454D4-17B5-4C37-BCDF-C15954B5CD86}" type="pres">
      <dgm:prSet presAssocID="{8AE79952-99FA-407E-B7DA-523DD57127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CE9DF812-951E-4FB9-9FBD-B27069034CD9}" type="pres">
      <dgm:prSet presAssocID="{249E16A6-F842-4E95-8B8F-743FFC1D99D6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8DED17A-8731-410C-82E7-3F0D0B8647CF}" type="pres">
      <dgm:prSet presAssocID="{249E16A6-F842-4E95-8B8F-743FFC1D99D6}" presName="rootComposite1" presStyleCnt="0"/>
      <dgm:spPr/>
      <dgm:t>
        <a:bodyPr/>
        <a:lstStyle/>
        <a:p>
          <a:endParaRPr lang="en-US"/>
        </a:p>
      </dgm:t>
    </dgm:pt>
    <dgm:pt modelId="{702BA062-84D4-4E12-B479-DE229E1CDB8E}" type="pres">
      <dgm:prSet presAssocID="{249E16A6-F842-4E95-8B8F-743FFC1D99D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E2FCDA0-2994-49C9-BE29-71C709ED9D65}" type="pres">
      <dgm:prSet presAssocID="{249E16A6-F842-4E95-8B8F-743FFC1D99D6}" presName="rootConnector1" presStyleLbl="node1" presStyleIdx="0" presStyleCnt="0"/>
      <dgm:spPr/>
      <dgm:t>
        <a:bodyPr/>
        <a:lstStyle/>
        <a:p>
          <a:endParaRPr lang="es-CO"/>
        </a:p>
      </dgm:t>
    </dgm:pt>
    <dgm:pt modelId="{79E2B5FE-C6E9-479A-A798-4265B3B67DAE}" type="pres">
      <dgm:prSet presAssocID="{249E16A6-F842-4E95-8B8F-743FFC1D99D6}" presName="hierChild2" presStyleCnt="0"/>
      <dgm:spPr/>
      <dgm:t>
        <a:bodyPr/>
        <a:lstStyle/>
        <a:p>
          <a:endParaRPr lang="en-US"/>
        </a:p>
      </dgm:t>
    </dgm:pt>
    <dgm:pt modelId="{BAA22C47-EAD7-40CC-ACD0-AFEAE02E7D73}" type="pres">
      <dgm:prSet presAssocID="{4F4420B9-141A-4067-BED7-8421E1295906}" presName="Name37" presStyleLbl="parChTrans1D2" presStyleIdx="0" presStyleCnt="4"/>
      <dgm:spPr/>
      <dgm:t>
        <a:bodyPr/>
        <a:lstStyle/>
        <a:p>
          <a:endParaRPr lang="es-CO"/>
        </a:p>
      </dgm:t>
    </dgm:pt>
    <dgm:pt modelId="{2B9AB9FC-E182-4AC6-9E55-63CA3BE50EDA}" type="pres">
      <dgm:prSet presAssocID="{6340EDB1-38BE-4584-9BB8-B2A5DA4CC6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484AF54-84B0-4E41-B0B5-9C059C290087}" type="pres">
      <dgm:prSet presAssocID="{6340EDB1-38BE-4584-9BB8-B2A5DA4CC613}" presName="rootComposite" presStyleCnt="0"/>
      <dgm:spPr/>
      <dgm:t>
        <a:bodyPr/>
        <a:lstStyle/>
        <a:p>
          <a:endParaRPr lang="en-US"/>
        </a:p>
      </dgm:t>
    </dgm:pt>
    <dgm:pt modelId="{0E229843-CD4C-46F1-AD0C-35B1456BDD39}" type="pres">
      <dgm:prSet presAssocID="{6340EDB1-38BE-4584-9BB8-B2A5DA4CC613}" presName="rootText" presStyleLbl="node2" presStyleIdx="0" presStyleCnt="4" custLinFactNeighborX="663" custLinFactNeighborY="132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3054510-9136-43DE-A305-63161901050B}" type="pres">
      <dgm:prSet presAssocID="{6340EDB1-38BE-4584-9BB8-B2A5DA4CC613}" presName="rootConnector" presStyleLbl="node2" presStyleIdx="0" presStyleCnt="4"/>
      <dgm:spPr/>
      <dgm:t>
        <a:bodyPr/>
        <a:lstStyle/>
        <a:p>
          <a:endParaRPr lang="es-CO"/>
        </a:p>
      </dgm:t>
    </dgm:pt>
    <dgm:pt modelId="{5F0B6F3B-D753-4840-872E-D96D7EB4FFBD}" type="pres">
      <dgm:prSet presAssocID="{6340EDB1-38BE-4584-9BB8-B2A5DA4CC613}" presName="hierChild4" presStyleCnt="0"/>
      <dgm:spPr/>
      <dgm:t>
        <a:bodyPr/>
        <a:lstStyle/>
        <a:p>
          <a:endParaRPr lang="en-US"/>
        </a:p>
      </dgm:t>
    </dgm:pt>
    <dgm:pt modelId="{670D78AD-D35C-4F2A-A63B-85A1B44D6581}" type="pres">
      <dgm:prSet presAssocID="{6340EDB1-38BE-4584-9BB8-B2A5DA4CC613}" presName="hierChild5" presStyleCnt="0"/>
      <dgm:spPr/>
      <dgm:t>
        <a:bodyPr/>
        <a:lstStyle/>
        <a:p>
          <a:endParaRPr lang="en-US"/>
        </a:p>
      </dgm:t>
    </dgm:pt>
    <dgm:pt modelId="{022B8527-8727-4173-B29E-D4A850774DB8}" type="pres">
      <dgm:prSet presAssocID="{608CE3EF-B763-46A1-AF6D-29328602879E}" presName="Name37" presStyleLbl="parChTrans1D2" presStyleIdx="1" presStyleCnt="4"/>
      <dgm:spPr/>
      <dgm:t>
        <a:bodyPr/>
        <a:lstStyle/>
        <a:p>
          <a:endParaRPr lang="es-CO"/>
        </a:p>
      </dgm:t>
    </dgm:pt>
    <dgm:pt modelId="{468C1399-4A57-4124-A438-FCAECDD4BB2E}" type="pres">
      <dgm:prSet presAssocID="{249D28A3-8BB5-428D-A637-E63690EECBC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611066F-C47B-4BEA-8FA1-4E330852DB10}" type="pres">
      <dgm:prSet presAssocID="{249D28A3-8BB5-428D-A637-E63690EECBC1}" presName="rootComposite" presStyleCnt="0"/>
      <dgm:spPr/>
      <dgm:t>
        <a:bodyPr/>
        <a:lstStyle/>
        <a:p>
          <a:endParaRPr lang="en-US"/>
        </a:p>
      </dgm:t>
    </dgm:pt>
    <dgm:pt modelId="{3BDBCA58-7B14-4D74-B9DE-6EE5AAEB968A}" type="pres">
      <dgm:prSet presAssocID="{249D28A3-8BB5-428D-A637-E63690EECBC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528C668-D228-4A22-82B3-7AF805FDDDD8}" type="pres">
      <dgm:prSet presAssocID="{249D28A3-8BB5-428D-A637-E63690EECBC1}" presName="rootConnector" presStyleLbl="node2" presStyleIdx="1" presStyleCnt="4"/>
      <dgm:spPr/>
      <dgm:t>
        <a:bodyPr/>
        <a:lstStyle/>
        <a:p>
          <a:endParaRPr lang="es-CO"/>
        </a:p>
      </dgm:t>
    </dgm:pt>
    <dgm:pt modelId="{D4E5B854-54CA-405F-B2DE-F8025AA52FE6}" type="pres">
      <dgm:prSet presAssocID="{249D28A3-8BB5-428D-A637-E63690EECBC1}" presName="hierChild4" presStyleCnt="0"/>
      <dgm:spPr/>
      <dgm:t>
        <a:bodyPr/>
        <a:lstStyle/>
        <a:p>
          <a:endParaRPr lang="en-US"/>
        </a:p>
      </dgm:t>
    </dgm:pt>
    <dgm:pt modelId="{C502CBD1-4009-4B4B-AB0B-8D6F211623D3}" type="pres">
      <dgm:prSet presAssocID="{6F0A3C6A-6772-4A94-ADF1-F401D1A830EA}" presName="Name37" presStyleLbl="parChTrans1D3" presStyleIdx="0" presStyleCnt="1"/>
      <dgm:spPr/>
      <dgm:t>
        <a:bodyPr/>
        <a:lstStyle/>
        <a:p>
          <a:endParaRPr lang="es-CO"/>
        </a:p>
      </dgm:t>
    </dgm:pt>
    <dgm:pt modelId="{E5196C4F-3E4F-46C9-A035-1DB6FC736643}" type="pres">
      <dgm:prSet presAssocID="{5B67F4D2-EFE6-4DCB-9185-72F83871883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3E124D5-E1D5-4762-8957-1F92D56AE0E5}" type="pres">
      <dgm:prSet presAssocID="{5B67F4D2-EFE6-4DCB-9185-72F838718838}" presName="rootComposite" presStyleCnt="0"/>
      <dgm:spPr/>
      <dgm:t>
        <a:bodyPr/>
        <a:lstStyle/>
        <a:p>
          <a:endParaRPr lang="en-US"/>
        </a:p>
      </dgm:t>
    </dgm:pt>
    <dgm:pt modelId="{A3044184-5416-42DE-9A3A-0759806E4771}" type="pres">
      <dgm:prSet presAssocID="{5B67F4D2-EFE6-4DCB-9185-72F838718838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FD637F5-93E2-4769-93F7-072F250384F0}" type="pres">
      <dgm:prSet presAssocID="{5B67F4D2-EFE6-4DCB-9185-72F838718838}" presName="rootConnector" presStyleLbl="node3" presStyleIdx="0" presStyleCnt="1"/>
      <dgm:spPr/>
      <dgm:t>
        <a:bodyPr/>
        <a:lstStyle/>
        <a:p>
          <a:endParaRPr lang="es-CO"/>
        </a:p>
      </dgm:t>
    </dgm:pt>
    <dgm:pt modelId="{AD9117BF-18FD-4DE4-94AD-A7AC7193567C}" type="pres">
      <dgm:prSet presAssocID="{5B67F4D2-EFE6-4DCB-9185-72F838718838}" presName="hierChild4" presStyleCnt="0"/>
      <dgm:spPr/>
      <dgm:t>
        <a:bodyPr/>
        <a:lstStyle/>
        <a:p>
          <a:endParaRPr lang="en-US"/>
        </a:p>
      </dgm:t>
    </dgm:pt>
    <dgm:pt modelId="{857E71B1-11B8-4FE6-A8E9-73C84A9011F7}" type="pres">
      <dgm:prSet presAssocID="{5B67F4D2-EFE6-4DCB-9185-72F838718838}" presName="hierChild5" presStyleCnt="0"/>
      <dgm:spPr/>
      <dgm:t>
        <a:bodyPr/>
        <a:lstStyle/>
        <a:p>
          <a:endParaRPr lang="en-US"/>
        </a:p>
      </dgm:t>
    </dgm:pt>
    <dgm:pt modelId="{33F41173-BF7A-49AA-9238-780433A02DB7}" type="pres">
      <dgm:prSet presAssocID="{249D28A3-8BB5-428D-A637-E63690EECBC1}" presName="hierChild5" presStyleCnt="0"/>
      <dgm:spPr/>
      <dgm:t>
        <a:bodyPr/>
        <a:lstStyle/>
        <a:p>
          <a:endParaRPr lang="en-US"/>
        </a:p>
      </dgm:t>
    </dgm:pt>
    <dgm:pt modelId="{958A7C86-73CA-41BD-B0D8-E0B1BB3A27DA}" type="pres">
      <dgm:prSet presAssocID="{AFC47896-47DF-4229-A00F-330F47E6B458}" presName="Name37" presStyleLbl="parChTrans1D2" presStyleIdx="2" presStyleCnt="4"/>
      <dgm:spPr/>
      <dgm:t>
        <a:bodyPr/>
        <a:lstStyle/>
        <a:p>
          <a:endParaRPr lang="es-CO"/>
        </a:p>
      </dgm:t>
    </dgm:pt>
    <dgm:pt modelId="{29CDBB32-EA85-4C11-B723-5030BBCF1736}" type="pres">
      <dgm:prSet presAssocID="{336B7F7D-E280-4278-9E00-75EE245420B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E2D29A1-83BE-407E-B398-F7EEEBD24B0C}" type="pres">
      <dgm:prSet presAssocID="{336B7F7D-E280-4278-9E00-75EE245420BD}" presName="rootComposite" presStyleCnt="0"/>
      <dgm:spPr/>
      <dgm:t>
        <a:bodyPr/>
        <a:lstStyle/>
        <a:p>
          <a:endParaRPr lang="en-US"/>
        </a:p>
      </dgm:t>
    </dgm:pt>
    <dgm:pt modelId="{F85C69DB-2B6B-424C-A674-0A0176CAC54D}" type="pres">
      <dgm:prSet presAssocID="{336B7F7D-E280-4278-9E00-75EE245420B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916936C-5A05-49E8-9EB2-1D93ED590AF1}" type="pres">
      <dgm:prSet presAssocID="{336B7F7D-E280-4278-9E00-75EE245420BD}" presName="rootConnector" presStyleLbl="node2" presStyleIdx="2" presStyleCnt="4"/>
      <dgm:spPr/>
      <dgm:t>
        <a:bodyPr/>
        <a:lstStyle/>
        <a:p>
          <a:endParaRPr lang="es-CO"/>
        </a:p>
      </dgm:t>
    </dgm:pt>
    <dgm:pt modelId="{329CAD6A-E7ED-4692-92D2-D18F4DAF17B7}" type="pres">
      <dgm:prSet presAssocID="{336B7F7D-E280-4278-9E00-75EE245420BD}" presName="hierChild4" presStyleCnt="0"/>
      <dgm:spPr/>
      <dgm:t>
        <a:bodyPr/>
        <a:lstStyle/>
        <a:p>
          <a:endParaRPr lang="en-US"/>
        </a:p>
      </dgm:t>
    </dgm:pt>
    <dgm:pt modelId="{F3D95E3B-B042-44F9-AA7C-B39BD33EF437}" type="pres">
      <dgm:prSet presAssocID="{336B7F7D-E280-4278-9E00-75EE245420BD}" presName="hierChild5" presStyleCnt="0"/>
      <dgm:spPr/>
      <dgm:t>
        <a:bodyPr/>
        <a:lstStyle/>
        <a:p>
          <a:endParaRPr lang="en-US"/>
        </a:p>
      </dgm:t>
    </dgm:pt>
    <dgm:pt modelId="{50EABF4F-0285-4F7B-AEA9-7FE8DB854FF7}" type="pres">
      <dgm:prSet presAssocID="{D5E32BF7-D36E-4600-A2F1-9A99B27007A9}" presName="Name37" presStyleLbl="parChTrans1D2" presStyleIdx="3" presStyleCnt="4"/>
      <dgm:spPr/>
      <dgm:t>
        <a:bodyPr/>
        <a:lstStyle/>
        <a:p>
          <a:endParaRPr lang="es-CO"/>
        </a:p>
      </dgm:t>
    </dgm:pt>
    <dgm:pt modelId="{E62F9B16-2CE6-4FBA-B6EF-A8FC4969A453}" type="pres">
      <dgm:prSet presAssocID="{D933F417-889C-44BB-8E23-31536A267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3ED1491-31E4-453D-BF99-D5D42685587C}" type="pres">
      <dgm:prSet presAssocID="{D933F417-889C-44BB-8E23-31536A2670CD}" presName="rootComposite" presStyleCnt="0"/>
      <dgm:spPr/>
      <dgm:t>
        <a:bodyPr/>
        <a:lstStyle/>
        <a:p>
          <a:endParaRPr lang="en-US"/>
        </a:p>
      </dgm:t>
    </dgm:pt>
    <dgm:pt modelId="{5256C6F9-32DA-48BD-AC2E-063C5E05F6EA}" type="pres">
      <dgm:prSet presAssocID="{D933F417-889C-44BB-8E23-31536A2670CD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024184C-2BA8-4D79-B298-5BAC367096FA}" type="pres">
      <dgm:prSet presAssocID="{D933F417-889C-44BB-8E23-31536A2670CD}" presName="rootConnector" presStyleLbl="node2" presStyleIdx="3" presStyleCnt="4"/>
      <dgm:spPr/>
      <dgm:t>
        <a:bodyPr/>
        <a:lstStyle/>
        <a:p>
          <a:endParaRPr lang="es-CO"/>
        </a:p>
      </dgm:t>
    </dgm:pt>
    <dgm:pt modelId="{591BAB42-214C-4F5C-9956-9815A7D36D73}" type="pres">
      <dgm:prSet presAssocID="{D933F417-889C-44BB-8E23-31536A2670CD}" presName="hierChild4" presStyleCnt="0"/>
      <dgm:spPr/>
      <dgm:t>
        <a:bodyPr/>
        <a:lstStyle/>
        <a:p>
          <a:endParaRPr lang="en-US"/>
        </a:p>
      </dgm:t>
    </dgm:pt>
    <dgm:pt modelId="{4798D0EB-9CBC-4AD8-A58A-8E175055856F}" type="pres">
      <dgm:prSet presAssocID="{D933F417-889C-44BB-8E23-31536A2670CD}" presName="hierChild5" presStyleCnt="0"/>
      <dgm:spPr/>
      <dgm:t>
        <a:bodyPr/>
        <a:lstStyle/>
        <a:p>
          <a:endParaRPr lang="en-US"/>
        </a:p>
      </dgm:t>
    </dgm:pt>
    <dgm:pt modelId="{477F376D-6D23-4682-B926-56EDCED83B52}" type="pres">
      <dgm:prSet presAssocID="{249E16A6-F842-4E95-8B8F-743FFC1D99D6}" presName="hierChild3" presStyleCnt="0"/>
      <dgm:spPr/>
      <dgm:t>
        <a:bodyPr/>
        <a:lstStyle/>
        <a:p>
          <a:endParaRPr lang="en-US"/>
        </a:p>
      </dgm:t>
    </dgm:pt>
  </dgm:ptLst>
  <dgm:cxnLst>
    <dgm:cxn modelId="{30FFAA6E-CBDC-4244-9869-9AF3A435E83D}" type="presOf" srcId="{6340EDB1-38BE-4584-9BB8-B2A5DA4CC613}" destId="{03054510-9136-43DE-A305-63161901050B}" srcOrd="1" destOrd="0" presId="urn:microsoft.com/office/officeart/2005/8/layout/orgChart1"/>
    <dgm:cxn modelId="{379A3D20-B2EE-4923-94DB-4E5D71711EBF}" type="presOf" srcId="{5B67F4D2-EFE6-4DCB-9185-72F838718838}" destId="{A3044184-5416-42DE-9A3A-0759806E4771}" srcOrd="0" destOrd="0" presId="urn:microsoft.com/office/officeart/2005/8/layout/orgChart1"/>
    <dgm:cxn modelId="{C4C9934F-FE95-43C1-BD82-67466EB3AE5C}" type="presOf" srcId="{6340EDB1-38BE-4584-9BB8-B2A5DA4CC613}" destId="{0E229843-CD4C-46F1-AD0C-35B1456BDD39}" srcOrd="0" destOrd="0" presId="urn:microsoft.com/office/officeart/2005/8/layout/orgChart1"/>
    <dgm:cxn modelId="{62C4AD21-0CCD-4FA7-AEB9-DF891488CAC7}" type="presOf" srcId="{4F4420B9-141A-4067-BED7-8421E1295906}" destId="{BAA22C47-EAD7-40CC-ACD0-AFEAE02E7D73}" srcOrd="0" destOrd="0" presId="urn:microsoft.com/office/officeart/2005/8/layout/orgChart1"/>
    <dgm:cxn modelId="{9DE21A5D-ECF8-4B7D-AF59-C6BEA73FB153}" type="presOf" srcId="{5B67F4D2-EFE6-4DCB-9185-72F838718838}" destId="{7FD637F5-93E2-4769-93F7-072F250384F0}" srcOrd="1" destOrd="0" presId="urn:microsoft.com/office/officeart/2005/8/layout/orgChart1"/>
    <dgm:cxn modelId="{EADB195E-E21E-4BC4-9E46-275F046065D8}" type="presOf" srcId="{249D28A3-8BB5-428D-A637-E63690EECBC1}" destId="{3BDBCA58-7B14-4D74-B9DE-6EE5AAEB968A}" srcOrd="0" destOrd="0" presId="urn:microsoft.com/office/officeart/2005/8/layout/orgChart1"/>
    <dgm:cxn modelId="{549AF3FE-07B1-4317-9B97-682A5E70F8A2}" type="presOf" srcId="{6F0A3C6A-6772-4A94-ADF1-F401D1A830EA}" destId="{C502CBD1-4009-4B4B-AB0B-8D6F211623D3}" srcOrd="0" destOrd="0" presId="urn:microsoft.com/office/officeart/2005/8/layout/orgChart1"/>
    <dgm:cxn modelId="{3817444D-BA0B-4B62-8F94-05C42839FB35}" type="presOf" srcId="{336B7F7D-E280-4278-9E00-75EE245420BD}" destId="{F85C69DB-2B6B-424C-A674-0A0176CAC54D}" srcOrd="0" destOrd="0" presId="urn:microsoft.com/office/officeart/2005/8/layout/orgChart1"/>
    <dgm:cxn modelId="{7C114D66-F3BD-4853-AAF5-FA6E0042F03A}" type="presOf" srcId="{336B7F7D-E280-4278-9E00-75EE245420BD}" destId="{D916936C-5A05-49E8-9EB2-1D93ED590AF1}" srcOrd="1" destOrd="0" presId="urn:microsoft.com/office/officeart/2005/8/layout/orgChart1"/>
    <dgm:cxn modelId="{97897242-462E-40FA-9F7C-FD0643F36E18}" srcId="{249E16A6-F842-4E95-8B8F-743FFC1D99D6}" destId="{336B7F7D-E280-4278-9E00-75EE245420BD}" srcOrd="2" destOrd="0" parTransId="{AFC47896-47DF-4229-A00F-330F47E6B458}" sibTransId="{554AA6D0-2021-49FC-8531-1224FE6452B6}"/>
    <dgm:cxn modelId="{7E4E4B1F-3F21-4FE2-9050-0FBA39E41881}" type="presOf" srcId="{249E16A6-F842-4E95-8B8F-743FFC1D99D6}" destId="{702BA062-84D4-4E12-B479-DE229E1CDB8E}" srcOrd="0" destOrd="0" presId="urn:microsoft.com/office/officeart/2005/8/layout/orgChart1"/>
    <dgm:cxn modelId="{8A2A4700-A584-40D5-AADE-E6975DD9547B}" type="presOf" srcId="{D933F417-889C-44BB-8E23-31536A2670CD}" destId="{2024184C-2BA8-4D79-B298-5BAC367096FA}" srcOrd="1" destOrd="0" presId="urn:microsoft.com/office/officeart/2005/8/layout/orgChart1"/>
    <dgm:cxn modelId="{CBBF04DC-0EC9-420F-A9A6-15EE38E95DF7}" type="presOf" srcId="{AFC47896-47DF-4229-A00F-330F47E6B458}" destId="{958A7C86-73CA-41BD-B0D8-E0B1BB3A27DA}" srcOrd="0" destOrd="0" presId="urn:microsoft.com/office/officeart/2005/8/layout/orgChart1"/>
    <dgm:cxn modelId="{631066C4-48E3-40F6-91D9-900AD9F15C1C}" srcId="{249E16A6-F842-4E95-8B8F-743FFC1D99D6}" destId="{249D28A3-8BB5-428D-A637-E63690EECBC1}" srcOrd="1" destOrd="0" parTransId="{608CE3EF-B763-46A1-AF6D-29328602879E}" sibTransId="{18A19DD1-4A3D-4325-9386-012083D5515A}"/>
    <dgm:cxn modelId="{7E8E5FAD-8E42-4CD4-8AA2-D8F266C52E3E}" type="presOf" srcId="{D5E32BF7-D36E-4600-A2F1-9A99B27007A9}" destId="{50EABF4F-0285-4F7B-AEA9-7FE8DB854FF7}" srcOrd="0" destOrd="0" presId="urn:microsoft.com/office/officeart/2005/8/layout/orgChart1"/>
    <dgm:cxn modelId="{492AF313-75FB-42CE-A47E-BD039FE2A670}" type="presOf" srcId="{249D28A3-8BB5-428D-A637-E63690EECBC1}" destId="{E528C668-D228-4A22-82B3-7AF805FDDDD8}" srcOrd="1" destOrd="0" presId="urn:microsoft.com/office/officeart/2005/8/layout/orgChart1"/>
    <dgm:cxn modelId="{3B304D66-118A-4D7A-93F9-CF0C6F2D72F1}" type="presOf" srcId="{D933F417-889C-44BB-8E23-31536A2670CD}" destId="{5256C6F9-32DA-48BD-AC2E-063C5E05F6EA}" srcOrd="0" destOrd="0" presId="urn:microsoft.com/office/officeart/2005/8/layout/orgChart1"/>
    <dgm:cxn modelId="{5CA03F8D-E9F3-4889-9A9C-596E945CF10A}" type="presOf" srcId="{608CE3EF-B763-46A1-AF6D-29328602879E}" destId="{022B8527-8727-4173-B29E-D4A850774DB8}" srcOrd="0" destOrd="0" presId="urn:microsoft.com/office/officeart/2005/8/layout/orgChart1"/>
    <dgm:cxn modelId="{ED2C5BDF-800D-4207-9109-71429059AA8E}" srcId="{249D28A3-8BB5-428D-A637-E63690EECBC1}" destId="{5B67F4D2-EFE6-4DCB-9185-72F838718838}" srcOrd="0" destOrd="0" parTransId="{6F0A3C6A-6772-4A94-ADF1-F401D1A830EA}" sibTransId="{43BF33B3-505F-467D-A709-612F1BBD4737}"/>
    <dgm:cxn modelId="{1F27EBCB-CAC9-408A-AF68-386C1AFF6393}" srcId="{249E16A6-F842-4E95-8B8F-743FFC1D99D6}" destId="{6340EDB1-38BE-4584-9BB8-B2A5DA4CC613}" srcOrd="0" destOrd="0" parTransId="{4F4420B9-141A-4067-BED7-8421E1295906}" sibTransId="{0218FA7C-1C91-4399-A3C4-0FF40B07E885}"/>
    <dgm:cxn modelId="{9B8A3DF3-3AEB-4A24-926F-A17FF3698208}" srcId="{249E16A6-F842-4E95-8B8F-743FFC1D99D6}" destId="{D933F417-889C-44BB-8E23-31536A2670CD}" srcOrd="3" destOrd="0" parTransId="{D5E32BF7-D36E-4600-A2F1-9A99B27007A9}" sibTransId="{7FB54FB6-F9CE-473E-A2E8-DA4F41718DDC}"/>
    <dgm:cxn modelId="{E58165D5-37A6-4233-8FB5-8BD0A73F3E7E}" type="presOf" srcId="{249E16A6-F842-4E95-8B8F-743FFC1D99D6}" destId="{DE2FCDA0-2994-49C9-BE29-71C709ED9D65}" srcOrd="1" destOrd="0" presId="urn:microsoft.com/office/officeart/2005/8/layout/orgChart1"/>
    <dgm:cxn modelId="{C2EBB8FE-C580-459A-A331-D8A0BA2593BA}" type="presOf" srcId="{8AE79952-99FA-407E-B7DA-523DD5712761}" destId="{834454D4-17B5-4C37-BCDF-C15954B5CD86}" srcOrd="0" destOrd="0" presId="urn:microsoft.com/office/officeart/2005/8/layout/orgChart1"/>
    <dgm:cxn modelId="{E89CEA98-572C-47A9-9B71-9CF072EA61CF}" srcId="{8AE79952-99FA-407E-B7DA-523DD5712761}" destId="{249E16A6-F842-4E95-8B8F-743FFC1D99D6}" srcOrd="0" destOrd="0" parTransId="{9CA6106A-511F-4617-9B53-054AD522B3E7}" sibTransId="{3421DCBF-DF8F-47E1-8A2A-9165CD89CF61}"/>
    <dgm:cxn modelId="{9E03AE02-011F-4E71-927D-414ABDDFB90B}" type="presParOf" srcId="{834454D4-17B5-4C37-BCDF-C15954B5CD86}" destId="{CE9DF812-951E-4FB9-9FBD-B27069034CD9}" srcOrd="0" destOrd="0" presId="urn:microsoft.com/office/officeart/2005/8/layout/orgChart1"/>
    <dgm:cxn modelId="{F3D50702-4CA8-4A4E-8D06-B8938615E9CF}" type="presParOf" srcId="{CE9DF812-951E-4FB9-9FBD-B27069034CD9}" destId="{68DED17A-8731-410C-82E7-3F0D0B8647CF}" srcOrd="0" destOrd="0" presId="urn:microsoft.com/office/officeart/2005/8/layout/orgChart1"/>
    <dgm:cxn modelId="{6A6BDD4F-3892-43D4-B9D4-41586B4B1166}" type="presParOf" srcId="{68DED17A-8731-410C-82E7-3F0D0B8647CF}" destId="{702BA062-84D4-4E12-B479-DE229E1CDB8E}" srcOrd="0" destOrd="0" presId="urn:microsoft.com/office/officeart/2005/8/layout/orgChart1"/>
    <dgm:cxn modelId="{087539C2-8F9E-4903-982F-E6AECF32F1D2}" type="presParOf" srcId="{68DED17A-8731-410C-82E7-3F0D0B8647CF}" destId="{DE2FCDA0-2994-49C9-BE29-71C709ED9D65}" srcOrd="1" destOrd="0" presId="urn:microsoft.com/office/officeart/2005/8/layout/orgChart1"/>
    <dgm:cxn modelId="{72321192-A389-40F9-8C8D-78F781BA47D4}" type="presParOf" srcId="{CE9DF812-951E-4FB9-9FBD-B27069034CD9}" destId="{79E2B5FE-C6E9-479A-A798-4265B3B67DAE}" srcOrd="1" destOrd="0" presId="urn:microsoft.com/office/officeart/2005/8/layout/orgChart1"/>
    <dgm:cxn modelId="{010E6011-FBB7-4575-BFB1-5099F4FE84A4}" type="presParOf" srcId="{79E2B5FE-C6E9-479A-A798-4265B3B67DAE}" destId="{BAA22C47-EAD7-40CC-ACD0-AFEAE02E7D73}" srcOrd="0" destOrd="0" presId="urn:microsoft.com/office/officeart/2005/8/layout/orgChart1"/>
    <dgm:cxn modelId="{7C917D84-5B3F-4ECB-980C-4A46540A47FC}" type="presParOf" srcId="{79E2B5FE-C6E9-479A-A798-4265B3B67DAE}" destId="{2B9AB9FC-E182-4AC6-9E55-63CA3BE50EDA}" srcOrd="1" destOrd="0" presId="urn:microsoft.com/office/officeart/2005/8/layout/orgChart1"/>
    <dgm:cxn modelId="{2430958E-5A88-4673-AF68-D06A39AFE25B}" type="presParOf" srcId="{2B9AB9FC-E182-4AC6-9E55-63CA3BE50EDA}" destId="{6484AF54-84B0-4E41-B0B5-9C059C290087}" srcOrd="0" destOrd="0" presId="urn:microsoft.com/office/officeart/2005/8/layout/orgChart1"/>
    <dgm:cxn modelId="{3906B293-ABC0-4F71-A52B-DC84F293DE99}" type="presParOf" srcId="{6484AF54-84B0-4E41-B0B5-9C059C290087}" destId="{0E229843-CD4C-46F1-AD0C-35B1456BDD39}" srcOrd="0" destOrd="0" presId="urn:microsoft.com/office/officeart/2005/8/layout/orgChart1"/>
    <dgm:cxn modelId="{D377951E-AB6E-4FA2-B93C-7C01567CE8FE}" type="presParOf" srcId="{6484AF54-84B0-4E41-B0B5-9C059C290087}" destId="{03054510-9136-43DE-A305-63161901050B}" srcOrd="1" destOrd="0" presId="urn:microsoft.com/office/officeart/2005/8/layout/orgChart1"/>
    <dgm:cxn modelId="{B851CAF9-F163-43A0-BD05-E6AA27344E45}" type="presParOf" srcId="{2B9AB9FC-E182-4AC6-9E55-63CA3BE50EDA}" destId="{5F0B6F3B-D753-4840-872E-D96D7EB4FFBD}" srcOrd="1" destOrd="0" presId="urn:microsoft.com/office/officeart/2005/8/layout/orgChart1"/>
    <dgm:cxn modelId="{C07EDDC5-1CF0-45A2-A4C8-6BF9F5934B1D}" type="presParOf" srcId="{2B9AB9FC-E182-4AC6-9E55-63CA3BE50EDA}" destId="{670D78AD-D35C-4F2A-A63B-85A1B44D6581}" srcOrd="2" destOrd="0" presId="urn:microsoft.com/office/officeart/2005/8/layout/orgChart1"/>
    <dgm:cxn modelId="{00D34812-CCE4-4F87-B458-4CD03589CCAF}" type="presParOf" srcId="{79E2B5FE-C6E9-479A-A798-4265B3B67DAE}" destId="{022B8527-8727-4173-B29E-D4A850774DB8}" srcOrd="2" destOrd="0" presId="urn:microsoft.com/office/officeart/2005/8/layout/orgChart1"/>
    <dgm:cxn modelId="{1D09036C-F0A9-4368-A1C3-77A7C69C36C6}" type="presParOf" srcId="{79E2B5FE-C6E9-479A-A798-4265B3B67DAE}" destId="{468C1399-4A57-4124-A438-FCAECDD4BB2E}" srcOrd="3" destOrd="0" presId="urn:microsoft.com/office/officeart/2005/8/layout/orgChart1"/>
    <dgm:cxn modelId="{04453258-B78C-4474-8C69-C36E2B269AA3}" type="presParOf" srcId="{468C1399-4A57-4124-A438-FCAECDD4BB2E}" destId="{2611066F-C47B-4BEA-8FA1-4E330852DB10}" srcOrd="0" destOrd="0" presId="urn:microsoft.com/office/officeart/2005/8/layout/orgChart1"/>
    <dgm:cxn modelId="{E292C978-0D37-41F5-980E-D489BE90EC15}" type="presParOf" srcId="{2611066F-C47B-4BEA-8FA1-4E330852DB10}" destId="{3BDBCA58-7B14-4D74-B9DE-6EE5AAEB968A}" srcOrd="0" destOrd="0" presId="urn:microsoft.com/office/officeart/2005/8/layout/orgChart1"/>
    <dgm:cxn modelId="{0828A24B-C976-4678-A6DE-29A80A8FFBC1}" type="presParOf" srcId="{2611066F-C47B-4BEA-8FA1-4E330852DB10}" destId="{E528C668-D228-4A22-82B3-7AF805FDDDD8}" srcOrd="1" destOrd="0" presId="urn:microsoft.com/office/officeart/2005/8/layout/orgChart1"/>
    <dgm:cxn modelId="{41F160A3-476B-40AE-8E05-0B603A48D291}" type="presParOf" srcId="{468C1399-4A57-4124-A438-FCAECDD4BB2E}" destId="{D4E5B854-54CA-405F-B2DE-F8025AA52FE6}" srcOrd="1" destOrd="0" presId="urn:microsoft.com/office/officeart/2005/8/layout/orgChart1"/>
    <dgm:cxn modelId="{CEEC89CF-559E-4E3C-9BB1-67B59ECBCAB7}" type="presParOf" srcId="{D4E5B854-54CA-405F-B2DE-F8025AA52FE6}" destId="{C502CBD1-4009-4B4B-AB0B-8D6F211623D3}" srcOrd="0" destOrd="0" presId="urn:microsoft.com/office/officeart/2005/8/layout/orgChart1"/>
    <dgm:cxn modelId="{137FB95D-FBEE-4DBA-A3AA-2D261F27AFF3}" type="presParOf" srcId="{D4E5B854-54CA-405F-B2DE-F8025AA52FE6}" destId="{E5196C4F-3E4F-46C9-A035-1DB6FC736643}" srcOrd="1" destOrd="0" presId="urn:microsoft.com/office/officeart/2005/8/layout/orgChart1"/>
    <dgm:cxn modelId="{02983DCF-9AB3-48FC-B98D-F0C21F5563ED}" type="presParOf" srcId="{E5196C4F-3E4F-46C9-A035-1DB6FC736643}" destId="{73E124D5-E1D5-4762-8957-1F92D56AE0E5}" srcOrd="0" destOrd="0" presId="urn:microsoft.com/office/officeart/2005/8/layout/orgChart1"/>
    <dgm:cxn modelId="{B065A3FE-0A5C-4B0C-99F5-3D7588967973}" type="presParOf" srcId="{73E124D5-E1D5-4762-8957-1F92D56AE0E5}" destId="{A3044184-5416-42DE-9A3A-0759806E4771}" srcOrd="0" destOrd="0" presId="urn:microsoft.com/office/officeart/2005/8/layout/orgChart1"/>
    <dgm:cxn modelId="{208528B2-8173-41A6-B4C7-CF027780F0F0}" type="presParOf" srcId="{73E124D5-E1D5-4762-8957-1F92D56AE0E5}" destId="{7FD637F5-93E2-4769-93F7-072F250384F0}" srcOrd="1" destOrd="0" presId="urn:microsoft.com/office/officeart/2005/8/layout/orgChart1"/>
    <dgm:cxn modelId="{3D2B8428-815F-4717-BC2B-B1F1CE575EE5}" type="presParOf" srcId="{E5196C4F-3E4F-46C9-A035-1DB6FC736643}" destId="{AD9117BF-18FD-4DE4-94AD-A7AC7193567C}" srcOrd="1" destOrd="0" presId="urn:microsoft.com/office/officeart/2005/8/layout/orgChart1"/>
    <dgm:cxn modelId="{A2134C88-DED2-4D17-AAD5-AE1C1535E64C}" type="presParOf" srcId="{E5196C4F-3E4F-46C9-A035-1DB6FC736643}" destId="{857E71B1-11B8-4FE6-A8E9-73C84A9011F7}" srcOrd="2" destOrd="0" presId="urn:microsoft.com/office/officeart/2005/8/layout/orgChart1"/>
    <dgm:cxn modelId="{B351C001-D255-461B-B727-CDAAF7F3C8AD}" type="presParOf" srcId="{468C1399-4A57-4124-A438-FCAECDD4BB2E}" destId="{33F41173-BF7A-49AA-9238-780433A02DB7}" srcOrd="2" destOrd="0" presId="urn:microsoft.com/office/officeart/2005/8/layout/orgChart1"/>
    <dgm:cxn modelId="{51C5F797-F882-4050-A708-B318A8478221}" type="presParOf" srcId="{79E2B5FE-C6E9-479A-A798-4265B3B67DAE}" destId="{958A7C86-73CA-41BD-B0D8-E0B1BB3A27DA}" srcOrd="4" destOrd="0" presId="urn:microsoft.com/office/officeart/2005/8/layout/orgChart1"/>
    <dgm:cxn modelId="{3BD3C696-31AF-4505-833D-91A6B68D030F}" type="presParOf" srcId="{79E2B5FE-C6E9-479A-A798-4265B3B67DAE}" destId="{29CDBB32-EA85-4C11-B723-5030BBCF1736}" srcOrd="5" destOrd="0" presId="urn:microsoft.com/office/officeart/2005/8/layout/orgChart1"/>
    <dgm:cxn modelId="{C98E555A-C5AD-47B1-92C1-8E560371C290}" type="presParOf" srcId="{29CDBB32-EA85-4C11-B723-5030BBCF1736}" destId="{BE2D29A1-83BE-407E-B398-F7EEEBD24B0C}" srcOrd="0" destOrd="0" presId="urn:microsoft.com/office/officeart/2005/8/layout/orgChart1"/>
    <dgm:cxn modelId="{E543B459-C180-468F-8CFF-3DBCAD15081D}" type="presParOf" srcId="{BE2D29A1-83BE-407E-B398-F7EEEBD24B0C}" destId="{F85C69DB-2B6B-424C-A674-0A0176CAC54D}" srcOrd="0" destOrd="0" presId="urn:microsoft.com/office/officeart/2005/8/layout/orgChart1"/>
    <dgm:cxn modelId="{96AE0216-5359-46F8-933D-CD5D8B470608}" type="presParOf" srcId="{BE2D29A1-83BE-407E-B398-F7EEEBD24B0C}" destId="{D916936C-5A05-49E8-9EB2-1D93ED590AF1}" srcOrd="1" destOrd="0" presId="urn:microsoft.com/office/officeart/2005/8/layout/orgChart1"/>
    <dgm:cxn modelId="{D37C67A5-7875-4310-B870-244D910AE501}" type="presParOf" srcId="{29CDBB32-EA85-4C11-B723-5030BBCF1736}" destId="{329CAD6A-E7ED-4692-92D2-D18F4DAF17B7}" srcOrd="1" destOrd="0" presId="urn:microsoft.com/office/officeart/2005/8/layout/orgChart1"/>
    <dgm:cxn modelId="{E2EF75DE-7D47-45D4-964A-11B6203A629D}" type="presParOf" srcId="{29CDBB32-EA85-4C11-B723-5030BBCF1736}" destId="{F3D95E3B-B042-44F9-AA7C-B39BD33EF437}" srcOrd="2" destOrd="0" presId="urn:microsoft.com/office/officeart/2005/8/layout/orgChart1"/>
    <dgm:cxn modelId="{FA792BFC-ABBC-43F4-A322-F04B7C16B257}" type="presParOf" srcId="{79E2B5FE-C6E9-479A-A798-4265B3B67DAE}" destId="{50EABF4F-0285-4F7B-AEA9-7FE8DB854FF7}" srcOrd="6" destOrd="0" presId="urn:microsoft.com/office/officeart/2005/8/layout/orgChart1"/>
    <dgm:cxn modelId="{2B28A331-7173-4C67-9821-75DF47FB9F76}" type="presParOf" srcId="{79E2B5FE-C6E9-479A-A798-4265B3B67DAE}" destId="{E62F9B16-2CE6-4FBA-B6EF-A8FC4969A453}" srcOrd="7" destOrd="0" presId="urn:microsoft.com/office/officeart/2005/8/layout/orgChart1"/>
    <dgm:cxn modelId="{116C07F4-C7A9-45A0-BCAD-60713207FDF6}" type="presParOf" srcId="{E62F9B16-2CE6-4FBA-B6EF-A8FC4969A453}" destId="{E3ED1491-31E4-453D-BF99-D5D42685587C}" srcOrd="0" destOrd="0" presId="urn:microsoft.com/office/officeart/2005/8/layout/orgChart1"/>
    <dgm:cxn modelId="{D3E61FA9-7E03-4D0D-8F9A-E762C4A6B8E1}" type="presParOf" srcId="{E3ED1491-31E4-453D-BF99-D5D42685587C}" destId="{5256C6F9-32DA-48BD-AC2E-063C5E05F6EA}" srcOrd="0" destOrd="0" presId="urn:microsoft.com/office/officeart/2005/8/layout/orgChart1"/>
    <dgm:cxn modelId="{082543CC-B6F3-49E8-8DB3-A745D4555BCA}" type="presParOf" srcId="{E3ED1491-31E4-453D-BF99-D5D42685587C}" destId="{2024184C-2BA8-4D79-B298-5BAC367096FA}" srcOrd="1" destOrd="0" presId="urn:microsoft.com/office/officeart/2005/8/layout/orgChart1"/>
    <dgm:cxn modelId="{AFAFE2D1-9F18-409B-B0BE-36F57750165F}" type="presParOf" srcId="{E62F9B16-2CE6-4FBA-B6EF-A8FC4969A453}" destId="{591BAB42-214C-4F5C-9956-9815A7D36D73}" srcOrd="1" destOrd="0" presId="urn:microsoft.com/office/officeart/2005/8/layout/orgChart1"/>
    <dgm:cxn modelId="{70720A90-935D-4FDF-97EC-812F9C135D7B}" type="presParOf" srcId="{E62F9B16-2CE6-4FBA-B6EF-A8FC4969A453}" destId="{4798D0EB-9CBC-4AD8-A58A-8E175055856F}" srcOrd="2" destOrd="0" presId="urn:microsoft.com/office/officeart/2005/8/layout/orgChart1"/>
    <dgm:cxn modelId="{3549BEFC-CB18-4F5E-9B4E-2112B06518F0}" type="presParOf" srcId="{CE9DF812-951E-4FB9-9FBD-B27069034CD9}" destId="{477F376D-6D23-4682-B926-56EDCED83B5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E79952-99FA-407E-B7DA-523DD5712761}" type="doc">
      <dgm:prSet loTypeId="urn:microsoft.com/office/officeart/2005/8/layout/orgChart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s-CO"/>
        </a:p>
      </dgm:t>
    </dgm:pt>
    <dgm:pt modelId="{249E16A6-F842-4E95-8B8F-743FFC1D99D6}">
      <dgm:prSet phldrT="[Texto]" custT="1"/>
      <dgm:spPr/>
      <dgm:t>
        <a:bodyPr/>
        <a:lstStyle/>
        <a:p>
          <a:r>
            <a:rPr lang="es-CO" sz="1000" b="1" u="none" dirty="0"/>
            <a:t>Junta </a:t>
          </a:r>
          <a:r>
            <a:rPr lang="es-CO" sz="1000" b="1" u="none" dirty="0" smtClean="0"/>
            <a:t>Directiva</a:t>
          </a:r>
          <a:endParaRPr lang="es-CO" sz="1000" b="1" u="none" dirty="0"/>
        </a:p>
      </dgm:t>
    </dgm:pt>
    <dgm:pt modelId="{9CA6106A-511F-4617-9B53-054AD522B3E7}" type="parTrans" cxnId="{E89CEA98-572C-47A9-9B71-9CF072EA61CF}">
      <dgm:prSet/>
      <dgm:spPr/>
      <dgm:t>
        <a:bodyPr/>
        <a:lstStyle/>
        <a:p>
          <a:endParaRPr lang="es-CO" sz="1000" b="1" u="none"/>
        </a:p>
      </dgm:t>
    </dgm:pt>
    <dgm:pt modelId="{3421DCBF-DF8F-47E1-8A2A-9165CD89CF61}" type="sibTrans" cxnId="{E89CEA98-572C-47A9-9B71-9CF072EA61CF}">
      <dgm:prSet/>
      <dgm:spPr/>
      <dgm:t>
        <a:bodyPr/>
        <a:lstStyle/>
        <a:p>
          <a:endParaRPr lang="es-CO" sz="1000" b="1" u="none"/>
        </a:p>
      </dgm:t>
    </dgm:pt>
    <dgm:pt modelId="{6340EDB1-38BE-4584-9BB8-B2A5DA4CC613}">
      <dgm:prSet phldrT="[Texto]" custT="1"/>
      <dgm:spPr/>
      <dgm:t>
        <a:bodyPr/>
        <a:lstStyle/>
        <a:p>
          <a:r>
            <a:rPr lang="es-CO" sz="1000" b="1" u="none"/>
            <a:t>Comercial</a:t>
          </a:r>
        </a:p>
      </dgm:t>
    </dgm:pt>
    <dgm:pt modelId="{4F4420B9-141A-4067-BED7-8421E1295906}" type="parTrans" cxnId="{1F27EBCB-CAC9-408A-AF68-386C1AFF6393}">
      <dgm:prSet/>
      <dgm:spPr/>
      <dgm:t>
        <a:bodyPr/>
        <a:lstStyle/>
        <a:p>
          <a:endParaRPr lang="es-CO" sz="1000" b="1" u="none"/>
        </a:p>
      </dgm:t>
    </dgm:pt>
    <dgm:pt modelId="{0218FA7C-1C91-4399-A3C4-0FF40B07E885}" type="sibTrans" cxnId="{1F27EBCB-CAC9-408A-AF68-386C1AFF6393}">
      <dgm:prSet/>
      <dgm:spPr/>
      <dgm:t>
        <a:bodyPr/>
        <a:lstStyle/>
        <a:p>
          <a:endParaRPr lang="es-CO" sz="1000" b="1" u="none"/>
        </a:p>
      </dgm:t>
    </dgm:pt>
    <dgm:pt modelId="{249D28A3-8BB5-428D-A637-E63690EECBC1}">
      <dgm:prSet phldrT="[Texto]" custT="1"/>
      <dgm:spPr/>
      <dgm:t>
        <a:bodyPr/>
        <a:lstStyle/>
        <a:p>
          <a:r>
            <a:rPr lang="es-CO" sz="1000" b="1" u="none"/>
            <a:t>Dirección Operación</a:t>
          </a:r>
        </a:p>
      </dgm:t>
    </dgm:pt>
    <dgm:pt modelId="{608CE3EF-B763-46A1-AF6D-29328602879E}" type="parTrans" cxnId="{631066C4-48E3-40F6-91D9-900AD9F15C1C}">
      <dgm:prSet/>
      <dgm:spPr/>
      <dgm:t>
        <a:bodyPr/>
        <a:lstStyle/>
        <a:p>
          <a:endParaRPr lang="es-CO" sz="1000" b="1" u="none"/>
        </a:p>
      </dgm:t>
    </dgm:pt>
    <dgm:pt modelId="{18A19DD1-4A3D-4325-9386-012083D5515A}" type="sibTrans" cxnId="{631066C4-48E3-40F6-91D9-900AD9F15C1C}">
      <dgm:prSet/>
      <dgm:spPr/>
      <dgm:t>
        <a:bodyPr/>
        <a:lstStyle/>
        <a:p>
          <a:endParaRPr lang="es-CO" sz="1000" b="1" u="none"/>
        </a:p>
      </dgm:t>
    </dgm:pt>
    <dgm:pt modelId="{336B7F7D-E280-4278-9E00-75EE245420BD}">
      <dgm:prSet phldrT="[Texto]" custT="1"/>
      <dgm:spPr/>
      <dgm:t>
        <a:bodyPr/>
        <a:lstStyle/>
        <a:p>
          <a:r>
            <a:rPr lang="es-CO" sz="1000" b="1" u="none"/>
            <a:t>Administración</a:t>
          </a:r>
        </a:p>
      </dgm:t>
    </dgm:pt>
    <dgm:pt modelId="{AFC47896-47DF-4229-A00F-330F47E6B458}" type="parTrans" cxnId="{97897242-462E-40FA-9F7C-FD0643F36E18}">
      <dgm:prSet/>
      <dgm:spPr/>
      <dgm:t>
        <a:bodyPr/>
        <a:lstStyle/>
        <a:p>
          <a:endParaRPr lang="es-CO" sz="1000" b="1" u="none"/>
        </a:p>
      </dgm:t>
    </dgm:pt>
    <dgm:pt modelId="{554AA6D0-2021-49FC-8531-1224FE6452B6}" type="sibTrans" cxnId="{97897242-462E-40FA-9F7C-FD0643F36E18}">
      <dgm:prSet/>
      <dgm:spPr/>
      <dgm:t>
        <a:bodyPr/>
        <a:lstStyle/>
        <a:p>
          <a:endParaRPr lang="es-CO" sz="1000" b="1" u="none"/>
        </a:p>
      </dgm:t>
    </dgm:pt>
    <dgm:pt modelId="{5B67F4D2-EFE6-4DCB-9185-72F838718838}">
      <dgm:prSet phldrT="[Texto]" custT="1"/>
      <dgm:spPr/>
      <dgm:t>
        <a:bodyPr/>
        <a:lstStyle/>
        <a:p>
          <a:r>
            <a:rPr lang="es-CO" sz="1000" b="1" u="none"/>
            <a:t>Desarrolladores</a:t>
          </a:r>
        </a:p>
      </dgm:t>
    </dgm:pt>
    <dgm:pt modelId="{6F0A3C6A-6772-4A94-ADF1-F401D1A830EA}" type="parTrans" cxnId="{ED2C5BDF-800D-4207-9109-71429059AA8E}">
      <dgm:prSet/>
      <dgm:spPr/>
      <dgm:t>
        <a:bodyPr/>
        <a:lstStyle/>
        <a:p>
          <a:endParaRPr lang="es-CO" sz="1000" b="1" u="none"/>
        </a:p>
      </dgm:t>
    </dgm:pt>
    <dgm:pt modelId="{43BF33B3-505F-467D-A709-612F1BBD4737}" type="sibTrans" cxnId="{ED2C5BDF-800D-4207-9109-71429059AA8E}">
      <dgm:prSet/>
      <dgm:spPr/>
      <dgm:t>
        <a:bodyPr/>
        <a:lstStyle/>
        <a:p>
          <a:endParaRPr lang="es-CO" sz="1000" b="1" u="none"/>
        </a:p>
      </dgm:t>
    </dgm:pt>
    <dgm:pt modelId="{9E221F19-20D4-482F-B385-D5C7ACEAEDC2}" type="asst">
      <dgm:prSet custT="1"/>
      <dgm:spPr/>
      <dgm:t>
        <a:bodyPr/>
        <a:lstStyle/>
        <a:p>
          <a:r>
            <a:rPr lang="es-CO" sz="1000" b="1" u="none" dirty="0"/>
            <a:t>Procesos y calidad</a:t>
          </a:r>
        </a:p>
      </dgm:t>
    </dgm:pt>
    <dgm:pt modelId="{5CDE6861-AA0D-4578-B159-5F6D59FACB40}" type="parTrans" cxnId="{D631DC22-CEA9-4BCC-A269-404A6FC95E1F}">
      <dgm:prSet/>
      <dgm:spPr/>
      <dgm:t>
        <a:bodyPr/>
        <a:lstStyle/>
        <a:p>
          <a:endParaRPr lang="es-CO" sz="1000" b="1" u="none"/>
        </a:p>
      </dgm:t>
    </dgm:pt>
    <dgm:pt modelId="{094A32EA-7884-4359-B03A-4C02419F76F7}" type="sibTrans" cxnId="{D631DC22-CEA9-4BCC-A269-404A6FC95E1F}">
      <dgm:prSet/>
      <dgm:spPr/>
      <dgm:t>
        <a:bodyPr/>
        <a:lstStyle/>
        <a:p>
          <a:endParaRPr lang="es-CO" sz="1000" b="1" u="none"/>
        </a:p>
      </dgm:t>
    </dgm:pt>
    <dgm:pt modelId="{677CA8F0-5E0D-42DF-AC56-5E1EE43EF72C}">
      <dgm:prSet phldrT="[Texto]" custT="1"/>
      <dgm:spPr/>
      <dgm:t>
        <a:bodyPr/>
        <a:lstStyle/>
        <a:p>
          <a:r>
            <a:rPr lang="es-CO" sz="1000" b="1" u="none"/>
            <a:t>PMO: Directores</a:t>
          </a:r>
        </a:p>
      </dgm:t>
    </dgm:pt>
    <dgm:pt modelId="{94C90CF6-ECA1-4321-B54D-9146938CF8E4}" type="parTrans" cxnId="{12E23D2D-2EE9-4419-8D78-9B89CA214FF6}">
      <dgm:prSet/>
      <dgm:spPr/>
      <dgm:t>
        <a:bodyPr/>
        <a:lstStyle/>
        <a:p>
          <a:endParaRPr lang="es-CO" sz="1000" b="1" u="none"/>
        </a:p>
      </dgm:t>
    </dgm:pt>
    <dgm:pt modelId="{1139CE44-75D3-473C-AB3D-B07BB08F7582}" type="sibTrans" cxnId="{12E23D2D-2EE9-4419-8D78-9B89CA214FF6}">
      <dgm:prSet/>
      <dgm:spPr/>
      <dgm:t>
        <a:bodyPr/>
        <a:lstStyle/>
        <a:p>
          <a:endParaRPr lang="es-CO" sz="1000" b="1" u="none"/>
        </a:p>
      </dgm:t>
    </dgm:pt>
    <dgm:pt modelId="{834454D4-17B5-4C37-BCDF-C15954B5CD86}" type="pres">
      <dgm:prSet presAssocID="{8AE79952-99FA-407E-B7DA-523DD57127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CE9DF812-951E-4FB9-9FBD-B27069034CD9}" type="pres">
      <dgm:prSet presAssocID="{249E16A6-F842-4E95-8B8F-743FFC1D99D6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8DED17A-8731-410C-82E7-3F0D0B8647CF}" type="pres">
      <dgm:prSet presAssocID="{249E16A6-F842-4E95-8B8F-743FFC1D99D6}" presName="rootComposite1" presStyleCnt="0"/>
      <dgm:spPr/>
      <dgm:t>
        <a:bodyPr/>
        <a:lstStyle/>
        <a:p>
          <a:endParaRPr lang="en-US"/>
        </a:p>
      </dgm:t>
    </dgm:pt>
    <dgm:pt modelId="{702BA062-84D4-4E12-B479-DE229E1CDB8E}" type="pres">
      <dgm:prSet presAssocID="{249E16A6-F842-4E95-8B8F-743FFC1D99D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E2FCDA0-2994-49C9-BE29-71C709ED9D65}" type="pres">
      <dgm:prSet presAssocID="{249E16A6-F842-4E95-8B8F-743FFC1D99D6}" presName="rootConnector1" presStyleLbl="node1" presStyleIdx="0" presStyleCnt="0"/>
      <dgm:spPr/>
      <dgm:t>
        <a:bodyPr/>
        <a:lstStyle/>
        <a:p>
          <a:endParaRPr lang="es-CO"/>
        </a:p>
      </dgm:t>
    </dgm:pt>
    <dgm:pt modelId="{79E2B5FE-C6E9-479A-A798-4265B3B67DAE}" type="pres">
      <dgm:prSet presAssocID="{249E16A6-F842-4E95-8B8F-743FFC1D99D6}" presName="hierChild2" presStyleCnt="0"/>
      <dgm:spPr/>
      <dgm:t>
        <a:bodyPr/>
        <a:lstStyle/>
        <a:p>
          <a:endParaRPr lang="en-US"/>
        </a:p>
      </dgm:t>
    </dgm:pt>
    <dgm:pt modelId="{BAA22C47-EAD7-40CC-ACD0-AFEAE02E7D73}" type="pres">
      <dgm:prSet presAssocID="{4F4420B9-141A-4067-BED7-8421E1295906}" presName="Name37" presStyleLbl="parChTrans1D2" presStyleIdx="0" presStyleCnt="4"/>
      <dgm:spPr/>
      <dgm:t>
        <a:bodyPr/>
        <a:lstStyle/>
        <a:p>
          <a:endParaRPr lang="es-CO"/>
        </a:p>
      </dgm:t>
    </dgm:pt>
    <dgm:pt modelId="{2B9AB9FC-E182-4AC6-9E55-63CA3BE50EDA}" type="pres">
      <dgm:prSet presAssocID="{6340EDB1-38BE-4584-9BB8-B2A5DA4CC6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484AF54-84B0-4E41-B0B5-9C059C290087}" type="pres">
      <dgm:prSet presAssocID="{6340EDB1-38BE-4584-9BB8-B2A5DA4CC613}" presName="rootComposite" presStyleCnt="0"/>
      <dgm:spPr/>
      <dgm:t>
        <a:bodyPr/>
        <a:lstStyle/>
        <a:p>
          <a:endParaRPr lang="en-US"/>
        </a:p>
      </dgm:t>
    </dgm:pt>
    <dgm:pt modelId="{0E229843-CD4C-46F1-AD0C-35B1456BDD39}" type="pres">
      <dgm:prSet presAssocID="{6340EDB1-38BE-4584-9BB8-B2A5DA4CC613}" presName="rootText" presStyleLbl="node2" presStyleIdx="0" presStyleCnt="3" custLinFactNeighborX="663" custLinFactNeighborY="132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3054510-9136-43DE-A305-63161901050B}" type="pres">
      <dgm:prSet presAssocID="{6340EDB1-38BE-4584-9BB8-B2A5DA4CC613}" presName="rootConnector" presStyleLbl="node2" presStyleIdx="0" presStyleCnt="3"/>
      <dgm:spPr/>
      <dgm:t>
        <a:bodyPr/>
        <a:lstStyle/>
        <a:p>
          <a:endParaRPr lang="es-CO"/>
        </a:p>
      </dgm:t>
    </dgm:pt>
    <dgm:pt modelId="{5F0B6F3B-D753-4840-872E-D96D7EB4FFBD}" type="pres">
      <dgm:prSet presAssocID="{6340EDB1-38BE-4584-9BB8-B2A5DA4CC613}" presName="hierChild4" presStyleCnt="0"/>
      <dgm:spPr/>
      <dgm:t>
        <a:bodyPr/>
        <a:lstStyle/>
        <a:p>
          <a:endParaRPr lang="en-US"/>
        </a:p>
      </dgm:t>
    </dgm:pt>
    <dgm:pt modelId="{670D78AD-D35C-4F2A-A63B-85A1B44D6581}" type="pres">
      <dgm:prSet presAssocID="{6340EDB1-38BE-4584-9BB8-B2A5DA4CC613}" presName="hierChild5" presStyleCnt="0"/>
      <dgm:spPr/>
      <dgm:t>
        <a:bodyPr/>
        <a:lstStyle/>
        <a:p>
          <a:endParaRPr lang="en-US"/>
        </a:p>
      </dgm:t>
    </dgm:pt>
    <dgm:pt modelId="{022B8527-8727-4173-B29E-D4A850774DB8}" type="pres">
      <dgm:prSet presAssocID="{608CE3EF-B763-46A1-AF6D-29328602879E}" presName="Name37" presStyleLbl="parChTrans1D2" presStyleIdx="1" presStyleCnt="4"/>
      <dgm:spPr/>
      <dgm:t>
        <a:bodyPr/>
        <a:lstStyle/>
        <a:p>
          <a:endParaRPr lang="es-CO"/>
        </a:p>
      </dgm:t>
    </dgm:pt>
    <dgm:pt modelId="{468C1399-4A57-4124-A438-FCAECDD4BB2E}" type="pres">
      <dgm:prSet presAssocID="{249D28A3-8BB5-428D-A637-E63690EECBC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611066F-C47B-4BEA-8FA1-4E330852DB10}" type="pres">
      <dgm:prSet presAssocID="{249D28A3-8BB5-428D-A637-E63690EECBC1}" presName="rootComposite" presStyleCnt="0"/>
      <dgm:spPr/>
      <dgm:t>
        <a:bodyPr/>
        <a:lstStyle/>
        <a:p>
          <a:endParaRPr lang="en-US"/>
        </a:p>
      </dgm:t>
    </dgm:pt>
    <dgm:pt modelId="{3BDBCA58-7B14-4D74-B9DE-6EE5AAEB968A}" type="pres">
      <dgm:prSet presAssocID="{249D28A3-8BB5-428D-A637-E63690EECBC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528C668-D228-4A22-82B3-7AF805FDDDD8}" type="pres">
      <dgm:prSet presAssocID="{249D28A3-8BB5-428D-A637-E63690EECBC1}" presName="rootConnector" presStyleLbl="node2" presStyleIdx="1" presStyleCnt="3"/>
      <dgm:spPr/>
      <dgm:t>
        <a:bodyPr/>
        <a:lstStyle/>
        <a:p>
          <a:endParaRPr lang="es-CO"/>
        </a:p>
      </dgm:t>
    </dgm:pt>
    <dgm:pt modelId="{D4E5B854-54CA-405F-B2DE-F8025AA52FE6}" type="pres">
      <dgm:prSet presAssocID="{249D28A3-8BB5-428D-A637-E63690EECBC1}" presName="hierChild4" presStyleCnt="0"/>
      <dgm:spPr/>
      <dgm:t>
        <a:bodyPr/>
        <a:lstStyle/>
        <a:p>
          <a:endParaRPr lang="en-US"/>
        </a:p>
      </dgm:t>
    </dgm:pt>
    <dgm:pt modelId="{DA3A8336-6381-474F-A882-9D1DDA592933}" type="pres">
      <dgm:prSet presAssocID="{94C90CF6-ECA1-4321-B54D-9146938CF8E4}" presName="Name37" presStyleLbl="parChTrans1D3" presStyleIdx="0" presStyleCnt="2"/>
      <dgm:spPr/>
      <dgm:t>
        <a:bodyPr/>
        <a:lstStyle/>
        <a:p>
          <a:endParaRPr lang="es-CO"/>
        </a:p>
      </dgm:t>
    </dgm:pt>
    <dgm:pt modelId="{B5F90AF5-B6E0-4081-AC8A-61B655C6C2B8}" type="pres">
      <dgm:prSet presAssocID="{677CA8F0-5E0D-42DF-AC56-5E1EE43EF72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075E572-C16C-4DC5-9609-253F36446E8A}" type="pres">
      <dgm:prSet presAssocID="{677CA8F0-5E0D-42DF-AC56-5E1EE43EF72C}" presName="rootComposite" presStyleCnt="0"/>
      <dgm:spPr/>
      <dgm:t>
        <a:bodyPr/>
        <a:lstStyle/>
        <a:p>
          <a:endParaRPr lang="en-US"/>
        </a:p>
      </dgm:t>
    </dgm:pt>
    <dgm:pt modelId="{EB03D494-1F90-4420-BB2D-D91146784201}" type="pres">
      <dgm:prSet presAssocID="{677CA8F0-5E0D-42DF-AC56-5E1EE43EF72C}" presName="rootText" presStyleLbl="node3" presStyleIdx="0" presStyleCnt="2" custScaleX="11431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FF68C16-33E8-41CA-B3A4-B4E2A7565B15}" type="pres">
      <dgm:prSet presAssocID="{677CA8F0-5E0D-42DF-AC56-5E1EE43EF72C}" presName="rootConnector" presStyleLbl="node3" presStyleIdx="0" presStyleCnt="2"/>
      <dgm:spPr/>
      <dgm:t>
        <a:bodyPr/>
        <a:lstStyle/>
        <a:p>
          <a:endParaRPr lang="es-CO"/>
        </a:p>
      </dgm:t>
    </dgm:pt>
    <dgm:pt modelId="{89C83669-97E8-488D-AB3F-27BF9499EBC8}" type="pres">
      <dgm:prSet presAssocID="{677CA8F0-5E0D-42DF-AC56-5E1EE43EF72C}" presName="hierChild4" presStyleCnt="0"/>
      <dgm:spPr/>
      <dgm:t>
        <a:bodyPr/>
        <a:lstStyle/>
        <a:p>
          <a:endParaRPr lang="en-US"/>
        </a:p>
      </dgm:t>
    </dgm:pt>
    <dgm:pt modelId="{C228FE2A-5773-4704-BDBD-7EA48F127549}" type="pres">
      <dgm:prSet presAssocID="{677CA8F0-5E0D-42DF-AC56-5E1EE43EF72C}" presName="hierChild5" presStyleCnt="0"/>
      <dgm:spPr/>
      <dgm:t>
        <a:bodyPr/>
        <a:lstStyle/>
        <a:p>
          <a:endParaRPr lang="en-US"/>
        </a:p>
      </dgm:t>
    </dgm:pt>
    <dgm:pt modelId="{C502CBD1-4009-4B4B-AB0B-8D6F211623D3}" type="pres">
      <dgm:prSet presAssocID="{6F0A3C6A-6772-4A94-ADF1-F401D1A830EA}" presName="Name37" presStyleLbl="parChTrans1D3" presStyleIdx="1" presStyleCnt="2"/>
      <dgm:spPr/>
      <dgm:t>
        <a:bodyPr/>
        <a:lstStyle/>
        <a:p>
          <a:endParaRPr lang="es-CO"/>
        </a:p>
      </dgm:t>
    </dgm:pt>
    <dgm:pt modelId="{E5196C4F-3E4F-46C9-A035-1DB6FC736643}" type="pres">
      <dgm:prSet presAssocID="{5B67F4D2-EFE6-4DCB-9185-72F83871883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3E124D5-E1D5-4762-8957-1F92D56AE0E5}" type="pres">
      <dgm:prSet presAssocID="{5B67F4D2-EFE6-4DCB-9185-72F838718838}" presName="rootComposite" presStyleCnt="0"/>
      <dgm:spPr/>
      <dgm:t>
        <a:bodyPr/>
        <a:lstStyle/>
        <a:p>
          <a:endParaRPr lang="en-US"/>
        </a:p>
      </dgm:t>
    </dgm:pt>
    <dgm:pt modelId="{A3044184-5416-42DE-9A3A-0759806E4771}" type="pres">
      <dgm:prSet presAssocID="{5B67F4D2-EFE6-4DCB-9185-72F838718838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FD637F5-93E2-4769-93F7-072F250384F0}" type="pres">
      <dgm:prSet presAssocID="{5B67F4D2-EFE6-4DCB-9185-72F838718838}" presName="rootConnector" presStyleLbl="node3" presStyleIdx="1" presStyleCnt="2"/>
      <dgm:spPr/>
      <dgm:t>
        <a:bodyPr/>
        <a:lstStyle/>
        <a:p>
          <a:endParaRPr lang="es-CO"/>
        </a:p>
      </dgm:t>
    </dgm:pt>
    <dgm:pt modelId="{AD9117BF-18FD-4DE4-94AD-A7AC7193567C}" type="pres">
      <dgm:prSet presAssocID="{5B67F4D2-EFE6-4DCB-9185-72F838718838}" presName="hierChild4" presStyleCnt="0"/>
      <dgm:spPr/>
      <dgm:t>
        <a:bodyPr/>
        <a:lstStyle/>
        <a:p>
          <a:endParaRPr lang="en-US"/>
        </a:p>
      </dgm:t>
    </dgm:pt>
    <dgm:pt modelId="{857E71B1-11B8-4FE6-A8E9-73C84A9011F7}" type="pres">
      <dgm:prSet presAssocID="{5B67F4D2-EFE6-4DCB-9185-72F838718838}" presName="hierChild5" presStyleCnt="0"/>
      <dgm:spPr/>
      <dgm:t>
        <a:bodyPr/>
        <a:lstStyle/>
        <a:p>
          <a:endParaRPr lang="en-US"/>
        </a:p>
      </dgm:t>
    </dgm:pt>
    <dgm:pt modelId="{33F41173-BF7A-49AA-9238-780433A02DB7}" type="pres">
      <dgm:prSet presAssocID="{249D28A3-8BB5-428D-A637-E63690EECBC1}" presName="hierChild5" presStyleCnt="0"/>
      <dgm:spPr/>
      <dgm:t>
        <a:bodyPr/>
        <a:lstStyle/>
        <a:p>
          <a:endParaRPr lang="en-US"/>
        </a:p>
      </dgm:t>
    </dgm:pt>
    <dgm:pt modelId="{958A7C86-73CA-41BD-B0D8-E0B1BB3A27DA}" type="pres">
      <dgm:prSet presAssocID="{AFC47896-47DF-4229-A00F-330F47E6B458}" presName="Name37" presStyleLbl="parChTrans1D2" presStyleIdx="2" presStyleCnt="4"/>
      <dgm:spPr/>
      <dgm:t>
        <a:bodyPr/>
        <a:lstStyle/>
        <a:p>
          <a:endParaRPr lang="es-CO"/>
        </a:p>
      </dgm:t>
    </dgm:pt>
    <dgm:pt modelId="{29CDBB32-EA85-4C11-B723-5030BBCF1736}" type="pres">
      <dgm:prSet presAssocID="{336B7F7D-E280-4278-9E00-75EE245420B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E2D29A1-83BE-407E-B398-F7EEEBD24B0C}" type="pres">
      <dgm:prSet presAssocID="{336B7F7D-E280-4278-9E00-75EE245420BD}" presName="rootComposite" presStyleCnt="0"/>
      <dgm:spPr/>
      <dgm:t>
        <a:bodyPr/>
        <a:lstStyle/>
        <a:p>
          <a:endParaRPr lang="en-US"/>
        </a:p>
      </dgm:t>
    </dgm:pt>
    <dgm:pt modelId="{F85C69DB-2B6B-424C-A674-0A0176CAC54D}" type="pres">
      <dgm:prSet presAssocID="{336B7F7D-E280-4278-9E00-75EE245420B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916936C-5A05-49E8-9EB2-1D93ED590AF1}" type="pres">
      <dgm:prSet presAssocID="{336B7F7D-E280-4278-9E00-75EE245420BD}" presName="rootConnector" presStyleLbl="node2" presStyleIdx="2" presStyleCnt="3"/>
      <dgm:spPr/>
      <dgm:t>
        <a:bodyPr/>
        <a:lstStyle/>
        <a:p>
          <a:endParaRPr lang="es-CO"/>
        </a:p>
      </dgm:t>
    </dgm:pt>
    <dgm:pt modelId="{329CAD6A-E7ED-4692-92D2-D18F4DAF17B7}" type="pres">
      <dgm:prSet presAssocID="{336B7F7D-E280-4278-9E00-75EE245420BD}" presName="hierChild4" presStyleCnt="0"/>
      <dgm:spPr/>
      <dgm:t>
        <a:bodyPr/>
        <a:lstStyle/>
        <a:p>
          <a:endParaRPr lang="en-US"/>
        </a:p>
      </dgm:t>
    </dgm:pt>
    <dgm:pt modelId="{F3D95E3B-B042-44F9-AA7C-B39BD33EF437}" type="pres">
      <dgm:prSet presAssocID="{336B7F7D-E280-4278-9E00-75EE245420BD}" presName="hierChild5" presStyleCnt="0"/>
      <dgm:spPr/>
      <dgm:t>
        <a:bodyPr/>
        <a:lstStyle/>
        <a:p>
          <a:endParaRPr lang="en-US"/>
        </a:p>
      </dgm:t>
    </dgm:pt>
    <dgm:pt modelId="{477F376D-6D23-4682-B926-56EDCED83B52}" type="pres">
      <dgm:prSet presAssocID="{249E16A6-F842-4E95-8B8F-743FFC1D99D6}" presName="hierChild3" presStyleCnt="0"/>
      <dgm:spPr/>
      <dgm:t>
        <a:bodyPr/>
        <a:lstStyle/>
        <a:p>
          <a:endParaRPr lang="en-US"/>
        </a:p>
      </dgm:t>
    </dgm:pt>
    <dgm:pt modelId="{A87EAACA-927C-4BA1-8258-52D522244531}" type="pres">
      <dgm:prSet presAssocID="{5CDE6861-AA0D-4578-B159-5F6D59FACB40}" presName="Name111" presStyleLbl="parChTrans1D2" presStyleIdx="3" presStyleCnt="4"/>
      <dgm:spPr/>
      <dgm:t>
        <a:bodyPr/>
        <a:lstStyle/>
        <a:p>
          <a:endParaRPr lang="es-CO"/>
        </a:p>
      </dgm:t>
    </dgm:pt>
    <dgm:pt modelId="{76B74B01-C971-4015-9C17-3D24BF7F8A42}" type="pres">
      <dgm:prSet presAssocID="{9E221F19-20D4-482F-B385-D5C7ACEAEDC2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79BBD5E-8200-4D17-8B06-E4B234BC9F20}" type="pres">
      <dgm:prSet presAssocID="{9E221F19-20D4-482F-B385-D5C7ACEAEDC2}" presName="rootComposite3" presStyleCnt="0"/>
      <dgm:spPr/>
      <dgm:t>
        <a:bodyPr/>
        <a:lstStyle/>
        <a:p>
          <a:endParaRPr lang="en-US"/>
        </a:p>
      </dgm:t>
    </dgm:pt>
    <dgm:pt modelId="{ECC5E32C-AF40-49BB-93EE-306C25611613}" type="pres">
      <dgm:prSet presAssocID="{9E221F19-20D4-482F-B385-D5C7ACEAEDC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CDB559C-E61C-43B1-9D0F-814B43BC76D6}" type="pres">
      <dgm:prSet presAssocID="{9E221F19-20D4-482F-B385-D5C7ACEAEDC2}" presName="rootConnector3" presStyleLbl="asst1" presStyleIdx="0" presStyleCnt="1"/>
      <dgm:spPr/>
      <dgm:t>
        <a:bodyPr/>
        <a:lstStyle/>
        <a:p>
          <a:endParaRPr lang="es-CO"/>
        </a:p>
      </dgm:t>
    </dgm:pt>
    <dgm:pt modelId="{5EA351A7-BA69-4E53-AB60-F2244F449347}" type="pres">
      <dgm:prSet presAssocID="{9E221F19-20D4-482F-B385-D5C7ACEAEDC2}" presName="hierChild6" presStyleCnt="0"/>
      <dgm:spPr/>
      <dgm:t>
        <a:bodyPr/>
        <a:lstStyle/>
        <a:p>
          <a:endParaRPr lang="en-US"/>
        </a:p>
      </dgm:t>
    </dgm:pt>
    <dgm:pt modelId="{CEE70378-2B76-4C44-B7B5-F095B570C2A6}" type="pres">
      <dgm:prSet presAssocID="{9E221F19-20D4-482F-B385-D5C7ACEAEDC2}" presName="hierChild7" presStyleCnt="0"/>
      <dgm:spPr/>
      <dgm:t>
        <a:bodyPr/>
        <a:lstStyle/>
        <a:p>
          <a:endParaRPr lang="en-US"/>
        </a:p>
      </dgm:t>
    </dgm:pt>
  </dgm:ptLst>
  <dgm:cxnLst>
    <dgm:cxn modelId="{C29E2928-6415-42E4-B938-6C43BD212312}" type="presOf" srcId="{249D28A3-8BB5-428D-A637-E63690EECBC1}" destId="{E528C668-D228-4A22-82B3-7AF805FDDDD8}" srcOrd="1" destOrd="0" presId="urn:microsoft.com/office/officeart/2005/8/layout/orgChart1"/>
    <dgm:cxn modelId="{97897242-462E-40FA-9F7C-FD0643F36E18}" srcId="{249E16A6-F842-4E95-8B8F-743FFC1D99D6}" destId="{336B7F7D-E280-4278-9E00-75EE245420BD}" srcOrd="2" destOrd="0" parTransId="{AFC47896-47DF-4229-A00F-330F47E6B458}" sibTransId="{554AA6D0-2021-49FC-8531-1224FE6452B6}"/>
    <dgm:cxn modelId="{29896E32-2A8C-4D69-ACEB-33C822814289}" type="presOf" srcId="{677CA8F0-5E0D-42DF-AC56-5E1EE43EF72C}" destId="{0FF68C16-33E8-41CA-B3A4-B4E2A7565B15}" srcOrd="1" destOrd="0" presId="urn:microsoft.com/office/officeart/2005/8/layout/orgChart1"/>
    <dgm:cxn modelId="{1215397D-DBEE-48D5-90F1-D3079E92A0A7}" type="presOf" srcId="{6F0A3C6A-6772-4A94-ADF1-F401D1A830EA}" destId="{C502CBD1-4009-4B4B-AB0B-8D6F211623D3}" srcOrd="0" destOrd="0" presId="urn:microsoft.com/office/officeart/2005/8/layout/orgChart1"/>
    <dgm:cxn modelId="{13324BAB-18A1-4173-BD79-BB0489607B51}" type="presOf" srcId="{5CDE6861-AA0D-4578-B159-5F6D59FACB40}" destId="{A87EAACA-927C-4BA1-8258-52D522244531}" srcOrd="0" destOrd="0" presId="urn:microsoft.com/office/officeart/2005/8/layout/orgChart1"/>
    <dgm:cxn modelId="{1AD2E1E7-3C1F-41AC-8774-92A52F6D3845}" type="presOf" srcId="{608CE3EF-B763-46A1-AF6D-29328602879E}" destId="{022B8527-8727-4173-B29E-D4A850774DB8}" srcOrd="0" destOrd="0" presId="urn:microsoft.com/office/officeart/2005/8/layout/orgChart1"/>
    <dgm:cxn modelId="{078E23AC-694C-4378-9547-3F7B85C77CFF}" type="presOf" srcId="{9E221F19-20D4-482F-B385-D5C7ACEAEDC2}" destId="{9CDB559C-E61C-43B1-9D0F-814B43BC76D6}" srcOrd="1" destOrd="0" presId="urn:microsoft.com/office/officeart/2005/8/layout/orgChart1"/>
    <dgm:cxn modelId="{631066C4-48E3-40F6-91D9-900AD9F15C1C}" srcId="{249E16A6-F842-4E95-8B8F-743FFC1D99D6}" destId="{249D28A3-8BB5-428D-A637-E63690EECBC1}" srcOrd="1" destOrd="0" parTransId="{608CE3EF-B763-46A1-AF6D-29328602879E}" sibTransId="{18A19DD1-4A3D-4325-9386-012083D5515A}"/>
    <dgm:cxn modelId="{35BA6AAB-CF93-4031-BCA5-82E1EA87B367}" type="presOf" srcId="{5B67F4D2-EFE6-4DCB-9185-72F838718838}" destId="{A3044184-5416-42DE-9A3A-0759806E4771}" srcOrd="0" destOrd="0" presId="urn:microsoft.com/office/officeart/2005/8/layout/orgChart1"/>
    <dgm:cxn modelId="{DFC5F47F-20A7-4151-8B19-FE0E283AF5F9}" type="presOf" srcId="{336B7F7D-E280-4278-9E00-75EE245420BD}" destId="{D916936C-5A05-49E8-9EB2-1D93ED590AF1}" srcOrd="1" destOrd="0" presId="urn:microsoft.com/office/officeart/2005/8/layout/orgChart1"/>
    <dgm:cxn modelId="{020E9BD6-6CBC-4E1B-806A-0E2876C75BB5}" type="presOf" srcId="{677CA8F0-5E0D-42DF-AC56-5E1EE43EF72C}" destId="{EB03D494-1F90-4420-BB2D-D91146784201}" srcOrd="0" destOrd="0" presId="urn:microsoft.com/office/officeart/2005/8/layout/orgChart1"/>
    <dgm:cxn modelId="{A7C3938E-4ADE-4326-B5AD-528853849EF0}" type="presOf" srcId="{249E16A6-F842-4E95-8B8F-743FFC1D99D6}" destId="{702BA062-84D4-4E12-B479-DE229E1CDB8E}" srcOrd="0" destOrd="0" presId="urn:microsoft.com/office/officeart/2005/8/layout/orgChart1"/>
    <dgm:cxn modelId="{D631DC22-CEA9-4BCC-A269-404A6FC95E1F}" srcId="{249E16A6-F842-4E95-8B8F-743FFC1D99D6}" destId="{9E221F19-20D4-482F-B385-D5C7ACEAEDC2}" srcOrd="3" destOrd="0" parTransId="{5CDE6861-AA0D-4578-B159-5F6D59FACB40}" sibTransId="{094A32EA-7884-4359-B03A-4C02419F76F7}"/>
    <dgm:cxn modelId="{E89CEA98-572C-47A9-9B71-9CF072EA61CF}" srcId="{8AE79952-99FA-407E-B7DA-523DD5712761}" destId="{249E16A6-F842-4E95-8B8F-743FFC1D99D6}" srcOrd="0" destOrd="0" parTransId="{9CA6106A-511F-4617-9B53-054AD522B3E7}" sibTransId="{3421DCBF-DF8F-47E1-8A2A-9165CD89CF61}"/>
    <dgm:cxn modelId="{A8E0732D-D38F-46F4-98DC-51E4AF39E0B9}" type="presOf" srcId="{249D28A3-8BB5-428D-A637-E63690EECBC1}" destId="{3BDBCA58-7B14-4D74-B9DE-6EE5AAEB968A}" srcOrd="0" destOrd="0" presId="urn:microsoft.com/office/officeart/2005/8/layout/orgChart1"/>
    <dgm:cxn modelId="{720E0F65-0430-47E7-87D5-D74DFB8DF169}" type="presOf" srcId="{94C90CF6-ECA1-4321-B54D-9146938CF8E4}" destId="{DA3A8336-6381-474F-A882-9D1DDA592933}" srcOrd="0" destOrd="0" presId="urn:microsoft.com/office/officeart/2005/8/layout/orgChart1"/>
    <dgm:cxn modelId="{EE35D878-F535-432E-B7E8-A494F58BEB12}" type="presOf" srcId="{9E221F19-20D4-482F-B385-D5C7ACEAEDC2}" destId="{ECC5E32C-AF40-49BB-93EE-306C25611613}" srcOrd="0" destOrd="0" presId="urn:microsoft.com/office/officeart/2005/8/layout/orgChart1"/>
    <dgm:cxn modelId="{F92CA7F2-85BA-4C68-8BF5-71743046265F}" type="presOf" srcId="{8AE79952-99FA-407E-B7DA-523DD5712761}" destId="{834454D4-17B5-4C37-BCDF-C15954B5CD86}" srcOrd="0" destOrd="0" presId="urn:microsoft.com/office/officeart/2005/8/layout/orgChart1"/>
    <dgm:cxn modelId="{8F3DA66A-89D8-494D-AEDB-D4AABF05047E}" type="presOf" srcId="{249E16A6-F842-4E95-8B8F-743FFC1D99D6}" destId="{DE2FCDA0-2994-49C9-BE29-71C709ED9D65}" srcOrd="1" destOrd="0" presId="urn:microsoft.com/office/officeart/2005/8/layout/orgChart1"/>
    <dgm:cxn modelId="{12E23D2D-2EE9-4419-8D78-9B89CA214FF6}" srcId="{249D28A3-8BB5-428D-A637-E63690EECBC1}" destId="{677CA8F0-5E0D-42DF-AC56-5E1EE43EF72C}" srcOrd="0" destOrd="0" parTransId="{94C90CF6-ECA1-4321-B54D-9146938CF8E4}" sibTransId="{1139CE44-75D3-473C-AB3D-B07BB08F7582}"/>
    <dgm:cxn modelId="{A1B185EB-2726-417F-B76A-8303418A01D8}" type="presOf" srcId="{AFC47896-47DF-4229-A00F-330F47E6B458}" destId="{958A7C86-73CA-41BD-B0D8-E0B1BB3A27DA}" srcOrd="0" destOrd="0" presId="urn:microsoft.com/office/officeart/2005/8/layout/orgChart1"/>
    <dgm:cxn modelId="{ED2C5BDF-800D-4207-9109-71429059AA8E}" srcId="{249D28A3-8BB5-428D-A637-E63690EECBC1}" destId="{5B67F4D2-EFE6-4DCB-9185-72F838718838}" srcOrd="1" destOrd="0" parTransId="{6F0A3C6A-6772-4A94-ADF1-F401D1A830EA}" sibTransId="{43BF33B3-505F-467D-A709-612F1BBD4737}"/>
    <dgm:cxn modelId="{DC98BA23-4D7B-4D1E-9025-1DC0CD6179AD}" type="presOf" srcId="{336B7F7D-E280-4278-9E00-75EE245420BD}" destId="{F85C69DB-2B6B-424C-A674-0A0176CAC54D}" srcOrd="0" destOrd="0" presId="urn:microsoft.com/office/officeart/2005/8/layout/orgChart1"/>
    <dgm:cxn modelId="{83AEC4FF-A8BE-4AD6-AE03-4503170C147B}" type="presOf" srcId="{5B67F4D2-EFE6-4DCB-9185-72F838718838}" destId="{7FD637F5-93E2-4769-93F7-072F250384F0}" srcOrd="1" destOrd="0" presId="urn:microsoft.com/office/officeart/2005/8/layout/orgChart1"/>
    <dgm:cxn modelId="{9C274896-6D32-4F3E-B226-7EDDF71F00CC}" type="presOf" srcId="{6340EDB1-38BE-4584-9BB8-B2A5DA4CC613}" destId="{0E229843-CD4C-46F1-AD0C-35B1456BDD39}" srcOrd="0" destOrd="0" presId="urn:microsoft.com/office/officeart/2005/8/layout/orgChart1"/>
    <dgm:cxn modelId="{1F27EBCB-CAC9-408A-AF68-386C1AFF6393}" srcId="{249E16A6-F842-4E95-8B8F-743FFC1D99D6}" destId="{6340EDB1-38BE-4584-9BB8-B2A5DA4CC613}" srcOrd="0" destOrd="0" parTransId="{4F4420B9-141A-4067-BED7-8421E1295906}" sibTransId="{0218FA7C-1C91-4399-A3C4-0FF40B07E885}"/>
    <dgm:cxn modelId="{8B7A8796-90B9-46FE-996F-811133984F9C}" type="presOf" srcId="{4F4420B9-141A-4067-BED7-8421E1295906}" destId="{BAA22C47-EAD7-40CC-ACD0-AFEAE02E7D73}" srcOrd="0" destOrd="0" presId="urn:microsoft.com/office/officeart/2005/8/layout/orgChart1"/>
    <dgm:cxn modelId="{00874DDF-D5BA-43E6-951A-7B8A6118D200}" type="presOf" srcId="{6340EDB1-38BE-4584-9BB8-B2A5DA4CC613}" destId="{03054510-9136-43DE-A305-63161901050B}" srcOrd="1" destOrd="0" presId="urn:microsoft.com/office/officeart/2005/8/layout/orgChart1"/>
    <dgm:cxn modelId="{9A7F56E3-093E-428A-92DB-C85B66A107D6}" type="presParOf" srcId="{834454D4-17B5-4C37-BCDF-C15954B5CD86}" destId="{CE9DF812-951E-4FB9-9FBD-B27069034CD9}" srcOrd="0" destOrd="0" presId="urn:microsoft.com/office/officeart/2005/8/layout/orgChart1"/>
    <dgm:cxn modelId="{3B68D873-939E-4965-9265-043F7875E594}" type="presParOf" srcId="{CE9DF812-951E-4FB9-9FBD-B27069034CD9}" destId="{68DED17A-8731-410C-82E7-3F0D0B8647CF}" srcOrd="0" destOrd="0" presId="urn:microsoft.com/office/officeart/2005/8/layout/orgChart1"/>
    <dgm:cxn modelId="{EC3654B0-4FE3-4FD1-B425-5FC787E9DCC0}" type="presParOf" srcId="{68DED17A-8731-410C-82E7-3F0D0B8647CF}" destId="{702BA062-84D4-4E12-B479-DE229E1CDB8E}" srcOrd="0" destOrd="0" presId="urn:microsoft.com/office/officeart/2005/8/layout/orgChart1"/>
    <dgm:cxn modelId="{8C5B419C-2F30-4AFB-AF8E-9E0AD2D5E5DC}" type="presParOf" srcId="{68DED17A-8731-410C-82E7-3F0D0B8647CF}" destId="{DE2FCDA0-2994-49C9-BE29-71C709ED9D65}" srcOrd="1" destOrd="0" presId="urn:microsoft.com/office/officeart/2005/8/layout/orgChart1"/>
    <dgm:cxn modelId="{1EFB801F-B227-4C35-846E-998EA92A7BB4}" type="presParOf" srcId="{CE9DF812-951E-4FB9-9FBD-B27069034CD9}" destId="{79E2B5FE-C6E9-479A-A798-4265B3B67DAE}" srcOrd="1" destOrd="0" presId="urn:microsoft.com/office/officeart/2005/8/layout/orgChart1"/>
    <dgm:cxn modelId="{2F6BE7E6-C824-4496-B25E-DD4075EEDF4C}" type="presParOf" srcId="{79E2B5FE-C6E9-479A-A798-4265B3B67DAE}" destId="{BAA22C47-EAD7-40CC-ACD0-AFEAE02E7D73}" srcOrd="0" destOrd="0" presId="urn:microsoft.com/office/officeart/2005/8/layout/orgChart1"/>
    <dgm:cxn modelId="{D5226AA6-6016-4CDF-8410-9C7CEC7D25C1}" type="presParOf" srcId="{79E2B5FE-C6E9-479A-A798-4265B3B67DAE}" destId="{2B9AB9FC-E182-4AC6-9E55-63CA3BE50EDA}" srcOrd="1" destOrd="0" presId="urn:microsoft.com/office/officeart/2005/8/layout/orgChart1"/>
    <dgm:cxn modelId="{D9376C87-DC26-474D-845E-E7CFE4B28991}" type="presParOf" srcId="{2B9AB9FC-E182-4AC6-9E55-63CA3BE50EDA}" destId="{6484AF54-84B0-4E41-B0B5-9C059C290087}" srcOrd="0" destOrd="0" presId="urn:microsoft.com/office/officeart/2005/8/layout/orgChart1"/>
    <dgm:cxn modelId="{BB948814-F38F-40EE-8C95-71D26B9AA775}" type="presParOf" srcId="{6484AF54-84B0-4E41-B0B5-9C059C290087}" destId="{0E229843-CD4C-46F1-AD0C-35B1456BDD39}" srcOrd="0" destOrd="0" presId="urn:microsoft.com/office/officeart/2005/8/layout/orgChart1"/>
    <dgm:cxn modelId="{1D36D3DB-2824-45E6-87E4-B519946EF428}" type="presParOf" srcId="{6484AF54-84B0-4E41-B0B5-9C059C290087}" destId="{03054510-9136-43DE-A305-63161901050B}" srcOrd="1" destOrd="0" presId="urn:microsoft.com/office/officeart/2005/8/layout/orgChart1"/>
    <dgm:cxn modelId="{F448ABBE-3BFC-449A-848E-5F3D29E42C03}" type="presParOf" srcId="{2B9AB9FC-E182-4AC6-9E55-63CA3BE50EDA}" destId="{5F0B6F3B-D753-4840-872E-D96D7EB4FFBD}" srcOrd="1" destOrd="0" presId="urn:microsoft.com/office/officeart/2005/8/layout/orgChart1"/>
    <dgm:cxn modelId="{39EBF0E6-EA99-42B9-A838-81C758031FE8}" type="presParOf" srcId="{2B9AB9FC-E182-4AC6-9E55-63CA3BE50EDA}" destId="{670D78AD-D35C-4F2A-A63B-85A1B44D6581}" srcOrd="2" destOrd="0" presId="urn:microsoft.com/office/officeart/2005/8/layout/orgChart1"/>
    <dgm:cxn modelId="{EE7DED08-C763-4162-B50C-E12D89FF7FF5}" type="presParOf" srcId="{79E2B5FE-C6E9-479A-A798-4265B3B67DAE}" destId="{022B8527-8727-4173-B29E-D4A850774DB8}" srcOrd="2" destOrd="0" presId="urn:microsoft.com/office/officeart/2005/8/layout/orgChart1"/>
    <dgm:cxn modelId="{86D3D72C-025E-405A-9FED-4F0AC44F4C70}" type="presParOf" srcId="{79E2B5FE-C6E9-479A-A798-4265B3B67DAE}" destId="{468C1399-4A57-4124-A438-FCAECDD4BB2E}" srcOrd="3" destOrd="0" presId="urn:microsoft.com/office/officeart/2005/8/layout/orgChart1"/>
    <dgm:cxn modelId="{25F34D5D-D7F7-4434-B48B-993D7170508C}" type="presParOf" srcId="{468C1399-4A57-4124-A438-FCAECDD4BB2E}" destId="{2611066F-C47B-4BEA-8FA1-4E330852DB10}" srcOrd="0" destOrd="0" presId="urn:microsoft.com/office/officeart/2005/8/layout/orgChart1"/>
    <dgm:cxn modelId="{2BF629D8-1B6F-430E-B231-BBE1BA4967F7}" type="presParOf" srcId="{2611066F-C47B-4BEA-8FA1-4E330852DB10}" destId="{3BDBCA58-7B14-4D74-B9DE-6EE5AAEB968A}" srcOrd="0" destOrd="0" presId="urn:microsoft.com/office/officeart/2005/8/layout/orgChart1"/>
    <dgm:cxn modelId="{D573D83C-E9AE-4973-8A5F-6C5F2647E953}" type="presParOf" srcId="{2611066F-C47B-4BEA-8FA1-4E330852DB10}" destId="{E528C668-D228-4A22-82B3-7AF805FDDDD8}" srcOrd="1" destOrd="0" presId="urn:microsoft.com/office/officeart/2005/8/layout/orgChart1"/>
    <dgm:cxn modelId="{2D4A3C75-1641-4AC5-8461-B6BE7BBEDC6C}" type="presParOf" srcId="{468C1399-4A57-4124-A438-FCAECDD4BB2E}" destId="{D4E5B854-54CA-405F-B2DE-F8025AA52FE6}" srcOrd="1" destOrd="0" presId="urn:microsoft.com/office/officeart/2005/8/layout/orgChart1"/>
    <dgm:cxn modelId="{2C1664BE-AF90-44BC-9CC4-EEEAED3D0A24}" type="presParOf" srcId="{D4E5B854-54CA-405F-B2DE-F8025AA52FE6}" destId="{DA3A8336-6381-474F-A882-9D1DDA592933}" srcOrd="0" destOrd="0" presId="urn:microsoft.com/office/officeart/2005/8/layout/orgChart1"/>
    <dgm:cxn modelId="{0DF25276-277E-40B1-8149-67BC320E10C5}" type="presParOf" srcId="{D4E5B854-54CA-405F-B2DE-F8025AA52FE6}" destId="{B5F90AF5-B6E0-4081-AC8A-61B655C6C2B8}" srcOrd="1" destOrd="0" presId="urn:microsoft.com/office/officeart/2005/8/layout/orgChart1"/>
    <dgm:cxn modelId="{559F550B-1A57-4569-8036-25C789845F31}" type="presParOf" srcId="{B5F90AF5-B6E0-4081-AC8A-61B655C6C2B8}" destId="{8075E572-C16C-4DC5-9609-253F36446E8A}" srcOrd="0" destOrd="0" presId="urn:microsoft.com/office/officeart/2005/8/layout/orgChart1"/>
    <dgm:cxn modelId="{EC26C4D8-452C-4F13-951D-6D80FAAFC8E0}" type="presParOf" srcId="{8075E572-C16C-4DC5-9609-253F36446E8A}" destId="{EB03D494-1F90-4420-BB2D-D91146784201}" srcOrd="0" destOrd="0" presId="urn:microsoft.com/office/officeart/2005/8/layout/orgChart1"/>
    <dgm:cxn modelId="{725EAD85-ED47-409F-8066-9E16D4952F4E}" type="presParOf" srcId="{8075E572-C16C-4DC5-9609-253F36446E8A}" destId="{0FF68C16-33E8-41CA-B3A4-B4E2A7565B15}" srcOrd="1" destOrd="0" presId="urn:microsoft.com/office/officeart/2005/8/layout/orgChart1"/>
    <dgm:cxn modelId="{FA882584-87A1-4F50-97C8-506A034EA959}" type="presParOf" srcId="{B5F90AF5-B6E0-4081-AC8A-61B655C6C2B8}" destId="{89C83669-97E8-488D-AB3F-27BF9499EBC8}" srcOrd="1" destOrd="0" presId="urn:microsoft.com/office/officeart/2005/8/layout/orgChart1"/>
    <dgm:cxn modelId="{709E6FA4-02E6-463A-946F-B8751732AC9F}" type="presParOf" srcId="{B5F90AF5-B6E0-4081-AC8A-61B655C6C2B8}" destId="{C228FE2A-5773-4704-BDBD-7EA48F127549}" srcOrd="2" destOrd="0" presId="urn:microsoft.com/office/officeart/2005/8/layout/orgChart1"/>
    <dgm:cxn modelId="{D343891D-6EDA-4B63-AA25-5E4F7B8FA052}" type="presParOf" srcId="{D4E5B854-54CA-405F-B2DE-F8025AA52FE6}" destId="{C502CBD1-4009-4B4B-AB0B-8D6F211623D3}" srcOrd="2" destOrd="0" presId="urn:microsoft.com/office/officeart/2005/8/layout/orgChart1"/>
    <dgm:cxn modelId="{C08B11EB-0B4D-4B1E-8CDA-4F12121D0985}" type="presParOf" srcId="{D4E5B854-54CA-405F-B2DE-F8025AA52FE6}" destId="{E5196C4F-3E4F-46C9-A035-1DB6FC736643}" srcOrd="3" destOrd="0" presId="urn:microsoft.com/office/officeart/2005/8/layout/orgChart1"/>
    <dgm:cxn modelId="{1D47A9B1-7A23-4BFD-9EFB-3D8769FD7385}" type="presParOf" srcId="{E5196C4F-3E4F-46C9-A035-1DB6FC736643}" destId="{73E124D5-E1D5-4762-8957-1F92D56AE0E5}" srcOrd="0" destOrd="0" presId="urn:microsoft.com/office/officeart/2005/8/layout/orgChart1"/>
    <dgm:cxn modelId="{2B6EE27A-BB02-491E-B9EF-46B1632AFE67}" type="presParOf" srcId="{73E124D5-E1D5-4762-8957-1F92D56AE0E5}" destId="{A3044184-5416-42DE-9A3A-0759806E4771}" srcOrd="0" destOrd="0" presId="urn:microsoft.com/office/officeart/2005/8/layout/orgChart1"/>
    <dgm:cxn modelId="{4BC055E2-84E0-4E48-95D1-59DD708B92F5}" type="presParOf" srcId="{73E124D5-E1D5-4762-8957-1F92D56AE0E5}" destId="{7FD637F5-93E2-4769-93F7-072F250384F0}" srcOrd="1" destOrd="0" presId="urn:microsoft.com/office/officeart/2005/8/layout/orgChart1"/>
    <dgm:cxn modelId="{199212A5-6690-4B4A-9921-B47CF6E66EA4}" type="presParOf" srcId="{E5196C4F-3E4F-46C9-A035-1DB6FC736643}" destId="{AD9117BF-18FD-4DE4-94AD-A7AC7193567C}" srcOrd="1" destOrd="0" presId="urn:microsoft.com/office/officeart/2005/8/layout/orgChart1"/>
    <dgm:cxn modelId="{DCD1847C-ADF1-45F4-89E5-0A67A78C63D0}" type="presParOf" srcId="{E5196C4F-3E4F-46C9-A035-1DB6FC736643}" destId="{857E71B1-11B8-4FE6-A8E9-73C84A9011F7}" srcOrd="2" destOrd="0" presId="urn:microsoft.com/office/officeart/2005/8/layout/orgChart1"/>
    <dgm:cxn modelId="{E4DAD76D-C842-44B1-B5B9-B115E60F7502}" type="presParOf" srcId="{468C1399-4A57-4124-A438-FCAECDD4BB2E}" destId="{33F41173-BF7A-49AA-9238-780433A02DB7}" srcOrd="2" destOrd="0" presId="urn:microsoft.com/office/officeart/2005/8/layout/orgChart1"/>
    <dgm:cxn modelId="{61085969-0D53-45F9-8586-47D2A4A58372}" type="presParOf" srcId="{79E2B5FE-C6E9-479A-A798-4265B3B67DAE}" destId="{958A7C86-73CA-41BD-B0D8-E0B1BB3A27DA}" srcOrd="4" destOrd="0" presId="urn:microsoft.com/office/officeart/2005/8/layout/orgChart1"/>
    <dgm:cxn modelId="{D18ABA03-C035-4FF2-9A59-B153B82CE07C}" type="presParOf" srcId="{79E2B5FE-C6E9-479A-A798-4265B3B67DAE}" destId="{29CDBB32-EA85-4C11-B723-5030BBCF1736}" srcOrd="5" destOrd="0" presId="urn:microsoft.com/office/officeart/2005/8/layout/orgChart1"/>
    <dgm:cxn modelId="{32227385-0C6C-464D-BCDA-B2F84313C8E9}" type="presParOf" srcId="{29CDBB32-EA85-4C11-B723-5030BBCF1736}" destId="{BE2D29A1-83BE-407E-B398-F7EEEBD24B0C}" srcOrd="0" destOrd="0" presId="urn:microsoft.com/office/officeart/2005/8/layout/orgChart1"/>
    <dgm:cxn modelId="{4406CD29-F8CF-4B47-8D15-8E2520533E7B}" type="presParOf" srcId="{BE2D29A1-83BE-407E-B398-F7EEEBD24B0C}" destId="{F85C69DB-2B6B-424C-A674-0A0176CAC54D}" srcOrd="0" destOrd="0" presId="urn:microsoft.com/office/officeart/2005/8/layout/orgChart1"/>
    <dgm:cxn modelId="{8E3E08FB-B1FF-47B1-AA60-F0ED2EFDBBFE}" type="presParOf" srcId="{BE2D29A1-83BE-407E-B398-F7EEEBD24B0C}" destId="{D916936C-5A05-49E8-9EB2-1D93ED590AF1}" srcOrd="1" destOrd="0" presId="urn:microsoft.com/office/officeart/2005/8/layout/orgChart1"/>
    <dgm:cxn modelId="{4DF606E0-628F-4B30-BF69-3E0DC628221F}" type="presParOf" srcId="{29CDBB32-EA85-4C11-B723-5030BBCF1736}" destId="{329CAD6A-E7ED-4692-92D2-D18F4DAF17B7}" srcOrd="1" destOrd="0" presId="urn:microsoft.com/office/officeart/2005/8/layout/orgChart1"/>
    <dgm:cxn modelId="{8C2F203D-BA8F-4684-B5DB-338BDDA1F4C4}" type="presParOf" srcId="{29CDBB32-EA85-4C11-B723-5030BBCF1736}" destId="{F3D95E3B-B042-44F9-AA7C-B39BD33EF437}" srcOrd="2" destOrd="0" presId="urn:microsoft.com/office/officeart/2005/8/layout/orgChart1"/>
    <dgm:cxn modelId="{04F45D43-A0D9-4C90-AF0A-2BFB72852D49}" type="presParOf" srcId="{CE9DF812-951E-4FB9-9FBD-B27069034CD9}" destId="{477F376D-6D23-4682-B926-56EDCED83B52}" srcOrd="2" destOrd="0" presId="urn:microsoft.com/office/officeart/2005/8/layout/orgChart1"/>
    <dgm:cxn modelId="{50912F79-B20C-4CE9-B00D-486A323D8071}" type="presParOf" srcId="{477F376D-6D23-4682-B926-56EDCED83B52}" destId="{A87EAACA-927C-4BA1-8258-52D522244531}" srcOrd="0" destOrd="0" presId="urn:microsoft.com/office/officeart/2005/8/layout/orgChart1"/>
    <dgm:cxn modelId="{6EAA186C-B61B-4198-B0E9-E87A8C89F4AF}" type="presParOf" srcId="{477F376D-6D23-4682-B926-56EDCED83B52}" destId="{76B74B01-C971-4015-9C17-3D24BF7F8A42}" srcOrd="1" destOrd="0" presId="urn:microsoft.com/office/officeart/2005/8/layout/orgChart1"/>
    <dgm:cxn modelId="{5772EDD8-D3EE-4814-A182-FD20668526D2}" type="presParOf" srcId="{76B74B01-C971-4015-9C17-3D24BF7F8A42}" destId="{879BBD5E-8200-4D17-8B06-E4B234BC9F20}" srcOrd="0" destOrd="0" presId="urn:microsoft.com/office/officeart/2005/8/layout/orgChart1"/>
    <dgm:cxn modelId="{2735A54E-FB72-4DB5-96FC-4ED4170A507E}" type="presParOf" srcId="{879BBD5E-8200-4D17-8B06-E4B234BC9F20}" destId="{ECC5E32C-AF40-49BB-93EE-306C25611613}" srcOrd="0" destOrd="0" presId="urn:microsoft.com/office/officeart/2005/8/layout/orgChart1"/>
    <dgm:cxn modelId="{20049A6D-C3DF-49BB-A428-C40339E0883C}" type="presParOf" srcId="{879BBD5E-8200-4D17-8B06-E4B234BC9F20}" destId="{9CDB559C-E61C-43B1-9D0F-814B43BC76D6}" srcOrd="1" destOrd="0" presId="urn:microsoft.com/office/officeart/2005/8/layout/orgChart1"/>
    <dgm:cxn modelId="{AD9E3B72-3C4B-42A3-8893-ED0379DAB363}" type="presParOf" srcId="{76B74B01-C971-4015-9C17-3D24BF7F8A42}" destId="{5EA351A7-BA69-4E53-AB60-F2244F449347}" srcOrd="1" destOrd="0" presId="urn:microsoft.com/office/officeart/2005/8/layout/orgChart1"/>
    <dgm:cxn modelId="{1E391021-D547-420E-9CDF-16E1BBEDF9D3}" type="presParOf" srcId="{76B74B01-C971-4015-9C17-3D24BF7F8A42}" destId="{CEE70378-2B76-4C44-B7B5-F095B570C2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BC1D6C-ED0D-4B4D-B389-AFE1F4552C8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C1B5690-D4ED-43C0-A2FC-7B6B83A0B835}">
      <dgm:prSet phldrT="[Texto]"/>
      <dgm:spPr/>
      <dgm:t>
        <a:bodyPr/>
        <a:lstStyle/>
        <a:p>
          <a:r>
            <a:rPr lang="es-CO" dirty="0" smtClean="0"/>
            <a:t> </a:t>
          </a:r>
          <a:endParaRPr lang="es-CO" dirty="0"/>
        </a:p>
      </dgm:t>
    </dgm:pt>
    <dgm:pt modelId="{76825F3D-7627-4A57-AA77-55946E1D2FA0}" type="parTrans" cxnId="{F32B9549-AAAB-4582-9ABE-6619D608A523}">
      <dgm:prSet/>
      <dgm:spPr/>
      <dgm:t>
        <a:bodyPr/>
        <a:lstStyle/>
        <a:p>
          <a:endParaRPr lang="es-CO"/>
        </a:p>
      </dgm:t>
    </dgm:pt>
    <dgm:pt modelId="{BBE8B0F0-E34A-437B-90DA-18FC5BD17AFC}" type="sibTrans" cxnId="{F32B9549-AAAB-4582-9ABE-6619D608A523}">
      <dgm:prSet/>
      <dgm:spPr/>
      <dgm:t>
        <a:bodyPr/>
        <a:lstStyle/>
        <a:p>
          <a:endParaRPr lang="es-CO"/>
        </a:p>
      </dgm:t>
    </dgm:pt>
    <dgm:pt modelId="{A6EADB85-39CB-45D3-838B-EE76CB3440B8}">
      <dgm:prSet phldrT="[Texto]"/>
      <dgm:spPr/>
      <dgm:t>
        <a:bodyPr/>
        <a:lstStyle/>
        <a:p>
          <a:r>
            <a:rPr lang="es-CO" dirty="0" smtClean="0"/>
            <a:t> </a:t>
          </a:r>
          <a:endParaRPr lang="es-CO" dirty="0"/>
        </a:p>
      </dgm:t>
    </dgm:pt>
    <dgm:pt modelId="{159DEDA4-E01B-4C96-BB02-BFF2467677E8}" type="parTrans" cxnId="{3F51B4F7-67CE-4CFE-AE7B-DA968DC2A92C}">
      <dgm:prSet/>
      <dgm:spPr/>
      <dgm:t>
        <a:bodyPr/>
        <a:lstStyle/>
        <a:p>
          <a:endParaRPr lang="es-CO"/>
        </a:p>
      </dgm:t>
    </dgm:pt>
    <dgm:pt modelId="{94EA8288-7FBB-4DA0-B3DF-D4AF4392A5FD}" type="sibTrans" cxnId="{3F51B4F7-67CE-4CFE-AE7B-DA968DC2A92C}">
      <dgm:prSet/>
      <dgm:spPr/>
      <dgm:t>
        <a:bodyPr/>
        <a:lstStyle/>
        <a:p>
          <a:endParaRPr lang="es-CO"/>
        </a:p>
      </dgm:t>
    </dgm:pt>
    <dgm:pt modelId="{7F2CB9A5-D7CA-4BE1-AACE-EA63D5CF6CA8}">
      <dgm:prSet phldrT="[Texto]"/>
      <dgm:spPr/>
      <dgm:t>
        <a:bodyPr/>
        <a:lstStyle/>
        <a:p>
          <a:endParaRPr lang="es-CO" dirty="0"/>
        </a:p>
      </dgm:t>
    </dgm:pt>
    <dgm:pt modelId="{18254832-A666-46FD-A9AC-7957ADC2225B}" type="parTrans" cxnId="{2FADD695-7383-4694-BCB3-93B287D4F2A0}">
      <dgm:prSet/>
      <dgm:spPr/>
      <dgm:t>
        <a:bodyPr/>
        <a:lstStyle/>
        <a:p>
          <a:endParaRPr lang="en-US"/>
        </a:p>
      </dgm:t>
    </dgm:pt>
    <dgm:pt modelId="{CFC571F2-368C-4B6F-BBC7-9DF5F46E5467}" type="sibTrans" cxnId="{2FADD695-7383-4694-BCB3-93B287D4F2A0}">
      <dgm:prSet/>
      <dgm:spPr/>
      <dgm:t>
        <a:bodyPr/>
        <a:lstStyle/>
        <a:p>
          <a:endParaRPr lang="en-US"/>
        </a:p>
      </dgm:t>
    </dgm:pt>
    <dgm:pt modelId="{6D346E3C-CBF1-4437-88C7-4BDA8B2990DE}">
      <dgm:prSet phldrT="[Texto]"/>
      <dgm:spPr/>
      <dgm:t>
        <a:bodyPr/>
        <a:lstStyle/>
        <a:p>
          <a:endParaRPr lang="es-CO" dirty="0"/>
        </a:p>
      </dgm:t>
    </dgm:pt>
    <dgm:pt modelId="{C70EEB03-C9A9-4DC9-B951-DEC661F24CDE}" type="parTrans" cxnId="{D12DD023-BECA-4B33-A4BE-EA58A2BF0728}">
      <dgm:prSet/>
      <dgm:spPr/>
      <dgm:t>
        <a:bodyPr/>
        <a:lstStyle/>
        <a:p>
          <a:endParaRPr lang="en-US"/>
        </a:p>
      </dgm:t>
    </dgm:pt>
    <dgm:pt modelId="{03EF5ED0-5738-4296-8DCA-1D49B1CF5DB4}" type="sibTrans" cxnId="{D12DD023-BECA-4B33-A4BE-EA58A2BF0728}">
      <dgm:prSet/>
      <dgm:spPr/>
      <dgm:t>
        <a:bodyPr/>
        <a:lstStyle/>
        <a:p>
          <a:endParaRPr lang="en-US"/>
        </a:p>
      </dgm:t>
    </dgm:pt>
    <dgm:pt modelId="{9B5B33FC-F183-4DF8-ADE6-3BDFADFB2F1F}">
      <dgm:prSet phldrT="[Texto]"/>
      <dgm:spPr/>
      <dgm:t>
        <a:bodyPr/>
        <a:lstStyle/>
        <a:p>
          <a:r>
            <a:rPr lang="es-CO" dirty="0" smtClean="0"/>
            <a:t>ISO 9001</a:t>
          </a:r>
          <a:endParaRPr lang="es-CO" dirty="0"/>
        </a:p>
      </dgm:t>
    </dgm:pt>
    <dgm:pt modelId="{353C591F-056D-4089-B41E-578312EBBC58}" type="parTrans" cxnId="{3E3405B7-650E-48BE-88B3-7B34861FEFE1}">
      <dgm:prSet/>
      <dgm:spPr/>
      <dgm:t>
        <a:bodyPr/>
        <a:lstStyle/>
        <a:p>
          <a:endParaRPr lang="en-US"/>
        </a:p>
      </dgm:t>
    </dgm:pt>
    <dgm:pt modelId="{EDE89BB9-9C5E-454C-9E05-856E8C536612}" type="sibTrans" cxnId="{3E3405B7-650E-48BE-88B3-7B34861FEFE1}">
      <dgm:prSet/>
      <dgm:spPr/>
      <dgm:t>
        <a:bodyPr/>
        <a:lstStyle/>
        <a:p>
          <a:endParaRPr lang="en-US"/>
        </a:p>
      </dgm:t>
    </dgm:pt>
    <dgm:pt modelId="{425CD043-02EA-44D1-86F3-3EABE36E2542}">
      <dgm:prSet phldrT="[Texto]"/>
      <dgm:spPr/>
      <dgm:t>
        <a:bodyPr/>
        <a:lstStyle/>
        <a:p>
          <a:r>
            <a:rPr lang="es-CO" dirty="0" smtClean="0"/>
            <a:t> </a:t>
          </a:r>
          <a:endParaRPr lang="es-CO" dirty="0"/>
        </a:p>
      </dgm:t>
    </dgm:pt>
    <dgm:pt modelId="{5D7B48DE-9B2C-4D1C-88D6-65AD44C89795}" type="sibTrans" cxnId="{1A48847E-C2F2-42AB-BA6F-AED45990DEA3}">
      <dgm:prSet/>
      <dgm:spPr/>
      <dgm:t>
        <a:bodyPr/>
        <a:lstStyle/>
        <a:p>
          <a:endParaRPr lang="es-CO"/>
        </a:p>
      </dgm:t>
    </dgm:pt>
    <dgm:pt modelId="{219CEF7A-9E0B-494F-A734-133A2F874B21}" type="parTrans" cxnId="{1A48847E-C2F2-42AB-BA6F-AED45990DEA3}">
      <dgm:prSet/>
      <dgm:spPr/>
      <dgm:t>
        <a:bodyPr/>
        <a:lstStyle/>
        <a:p>
          <a:endParaRPr lang="es-CO"/>
        </a:p>
      </dgm:t>
    </dgm:pt>
    <dgm:pt modelId="{7294F066-E8C2-4BBA-A9F4-9B63053247C6}">
      <dgm:prSet phldrT="[Texto]"/>
      <dgm:spPr/>
      <dgm:t>
        <a:bodyPr/>
        <a:lstStyle/>
        <a:p>
          <a:r>
            <a:rPr lang="es-CO" dirty="0" smtClean="0"/>
            <a:t>Certificados J2EE</a:t>
          </a:r>
          <a:endParaRPr lang="es-CO" dirty="0"/>
        </a:p>
      </dgm:t>
    </dgm:pt>
    <dgm:pt modelId="{8A02F3B1-70CF-43DD-A788-A049ADB0EB98}" type="parTrans" cxnId="{18C91F8F-D413-47A6-BA39-EE86BEEF1EBE}">
      <dgm:prSet/>
      <dgm:spPr/>
      <dgm:t>
        <a:bodyPr/>
        <a:lstStyle/>
        <a:p>
          <a:endParaRPr lang="en-US"/>
        </a:p>
      </dgm:t>
    </dgm:pt>
    <dgm:pt modelId="{940A09A7-1C57-4404-8083-EBC557879FCA}" type="sibTrans" cxnId="{18C91F8F-D413-47A6-BA39-EE86BEEF1EBE}">
      <dgm:prSet/>
      <dgm:spPr/>
      <dgm:t>
        <a:bodyPr/>
        <a:lstStyle/>
        <a:p>
          <a:endParaRPr lang="en-US"/>
        </a:p>
      </dgm:t>
    </dgm:pt>
    <dgm:pt modelId="{912D1933-C86E-491B-9114-BF3808B1D4DA}">
      <dgm:prSet phldrT="[Texto]"/>
      <dgm:spPr/>
      <dgm:t>
        <a:bodyPr/>
        <a:lstStyle/>
        <a:p>
          <a:r>
            <a:rPr lang="es-CO" dirty="0" smtClean="0"/>
            <a:t>Líder en tecnologías AS400 Cobol</a:t>
          </a:r>
          <a:endParaRPr lang="es-CO" dirty="0"/>
        </a:p>
      </dgm:t>
    </dgm:pt>
    <dgm:pt modelId="{3D67E915-43D4-4ACA-8C4F-D79919B879F5}" type="parTrans" cxnId="{D1BB0060-334C-4D89-9CBF-DC1899780EB3}">
      <dgm:prSet/>
      <dgm:spPr/>
      <dgm:t>
        <a:bodyPr/>
        <a:lstStyle/>
        <a:p>
          <a:endParaRPr lang="en-US"/>
        </a:p>
      </dgm:t>
    </dgm:pt>
    <dgm:pt modelId="{EF240FFB-D8AF-49A9-9B32-D266A142723E}" type="sibTrans" cxnId="{D1BB0060-334C-4D89-9CBF-DC1899780EB3}">
      <dgm:prSet/>
      <dgm:spPr/>
      <dgm:t>
        <a:bodyPr/>
        <a:lstStyle/>
        <a:p>
          <a:endParaRPr lang="en-US"/>
        </a:p>
      </dgm:t>
    </dgm:pt>
    <dgm:pt modelId="{4CD4B2F7-8E38-40AE-B2A1-4BE099B2FC99}">
      <dgm:prSet phldrT="[Texto]"/>
      <dgm:spPr/>
      <dgm:t>
        <a:bodyPr/>
        <a:lstStyle/>
        <a:p>
          <a:r>
            <a:rPr lang="es-CO" dirty="0" smtClean="0"/>
            <a:t>MERCADO HOTELERO</a:t>
          </a:r>
          <a:endParaRPr lang="es-CO" dirty="0"/>
        </a:p>
      </dgm:t>
    </dgm:pt>
    <dgm:pt modelId="{CFAA2E42-09B9-4219-A8DF-49142D848959}" type="parTrans" cxnId="{7007987A-9A83-491C-9F12-124371F89227}">
      <dgm:prSet/>
      <dgm:spPr/>
      <dgm:t>
        <a:bodyPr/>
        <a:lstStyle/>
        <a:p>
          <a:endParaRPr lang="en-US"/>
        </a:p>
      </dgm:t>
    </dgm:pt>
    <dgm:pt modelId="{C25AB4BD-4758-4BAB-A4DD-9F8A63924CF2}" type="sibTrans" cxnId="{7007987A-9A83-491C-9F12-124371F89227}">
      <dgm:prSet/>
      <dgm:spPr/>
      <dgm:t>
        <a:bodyPr/>
        <a:lstStyle/>
        <a:p>
          <a:endParaRPr lang="en-US"/>
        </a:p>
      </dgm:t>
    </dgm:pt>
    <dgm:pt modelId="{32FCC83D-5B8D-4476-A866-CBD6D56459C1}">
      <dgm:prSet phldrT="[Texto]"/>
      <dgm:spPr/>
      <dgm:t>
        <a:bodyPr/>
        <a:lstStyle/>
        <a:p>
          <a:r>
            <a:rPr lang="es-CO" dirty="0" smtClean="0"/>
            <a:t>DOFA</a:t>
          </a:r>
          <a:endParaRPr lang="es-CO" dirty="0"/>
        </a:p>
      </dgm:t>
    </dgm:pt>
    <dgm:pt modelId="{DC057CEF-0FA2-458F-A7A6-D2E882ED93B9}" type="sibTrans" cxnId="{4B7DE5FE-9DC4-4548-95CA-C93B627D9340}">
      <dgm:prSet/>
      <dgm:spPr/>
      <dgm:t>
        <a:bodyPr/>
        <a:lstStyle/>
        <a:p>
          <a:endParaRPr lang="es-CO"/>
        </a:p>
      </dgm:t>
    </dgm:pt>
    <dgm:pt modelId="{72A97A83-BC66-4D29-9F15-3E4F6A7CCD3C}" type="parTrans" cxnId="{4B7DE5FE-9DC4-4548-95CA-C93B627D9340}">
      <dgm:prSet/>
      <dgm:spPr/>
      <dgm:t>
        <a:bodyPr/>
        <a:lstStyle/>
        <a:p>
          <a:endParaRPr lang="es-CO"/>
        </a:p>
      </dgm:t>
    </dgm:pt>
    <dgm:pt modelId="{8AC94C6C-F4D0-4445-83E7-07027A2FF4FD}">
      <dgm:prSet phldrT="[Texto]"/>
      <dgm:spPr/>
      <dgm:t>
        <a:bodyPr/>
        <a:lstStyle/>
        <a:p>
          <a:r>
            <a:rPr lang="es-CO" dirty="0" smtClean="0"/>
            <a:t> </a:t>
          </a:r>
          <a:endParaRPr lang="es-CO" dirty="0"/>
        </a:p>
      </dgm:t>
    </dgm:pt>
    <dgm:pt modelId="{27C33C8E-E628-4280-BB08-D7DC2B877952}" type="sibTrans" cxnId="{F5B2C52C-4D75-4ACF-AD59-6CD94502EFF4}">
      <dgm:prSet/>
      <dgm:spPr/>
      <dgm:t>
        <a:bodyPr/>
        <a:lstStyle/>
        <a:p>
          <a:endParaRPr lang="es-CO"/>
        </a:p>
      </dgm:t>
    </dgm:pt>
    <dgm:pt modelId="{FC95BE9A-E5D7-4DF1-8E2D-A13E6BED0D1C}" type="parTrans" cxnId="{F5B2C52C-4D75-4ACF-AD59-6CD94502EFF4}">
      <dgm:prSet/>
      <dgm:spPr/>
      <dgm:t>
        <a:bodyPr/>
        <a:lstStyle/>
        <a:p>
          <a:endParaRPr lang="es-CO"/>
        </a:p>
      </dgm:t>
    </dgm:pt>
    <dgm:pt modelId="{089E1B67-C969-42FB-91C7-FAED2BDE5586}">
      <dgm:prSet phldrT="[Texto]"/>
      <dgm:spPr/>
      <dgm:t>
        <a:bodyPr/>
        <a:lstStyle/>
        <a:p>
          <a:r>
            <a:rPr lang="es-CO" dirty="0" smtClean="0"/>
            <a:t>Atrasos en proyectos</a:t>
          </a:r>
          <a:endParaRPr lang="es-CO" dirty="0"/>
        </a:p>
      </dgm:t>
    </dgm:pt>
    <dgm:pt modelId="{A751A41B-C6A2-4D53-A657-37451BD17A75}" type="parTrans" cxnId="{CD8C2698-0D88-45B3-80E3-0DF62A3AB78B}">
      <dgm:prSet/>
      <dgm:spPr/>
      <dgm:t>
        <a:bodyPr/>
        <a:lstStyle/>
        <a:p>
          <a:endParaRPr lang="en-US"/>
        </a:p>
      </dgm:t>
    </dgm:pt>
    <dgm:pt modelId="{DEE133B9-9292-46A9-A7DB-2C3EA136CCD2}" type="sibTrans" cxnId="{CD8C2698-0D88-45B3-80E3-0DF62A3AB78B}">
      <dgm:prSet/>
      <dgm:spPr/>
      <dgm:t>
        <a:bodyPr/>
        <a:lstStyle/>
        <a:p>
          <a:endParaRPr lang="en-US"/>
        </a:p>
      </dgm:t>
    </dgm:pt>
    <dgm:pt modelId="{93EB8BCE-3606-414F-9012-69FD3666BFC0}">
      <dgm:prSet phldrT="[Texto]"/>
      <dgm:spPr/>
      <dgm:t>
        <a:bodyPr/>
        <a:lstStyle/>
        <a:p>
          <a:r>
            <a:rPr lang="es-CO" dirty="0" smtClean="0"/>
            <a:t>Conflictos entre equipos</a:t>
          </a:r>
          <a:endParaRPr lang="es-CO" dirty="0"/>
        </a:p>
      </dgm:t>
    </dgm:pt>
    <dgm:pt modelId="{9A4865C4-2656-4DB4-8E53-BB268C9BB392}" type="parTrans" cxnId="{74836C8F-7ED1-4576-A10B-76D068D43026}">
      <dgm:prSet/>
      <dgm:spPr/>
      <dgm:t>
        <a:bodyPr/>
        <a:lstStyle/>
        <a:p>
          <a:endParaRPr lang="en-US"/>
        </a:p>
      </dgm:t>
    </dgm:pt>
    <dgm:pt modelId="{0DF0E040-F183-412C-9F33-8474D4B24942}" type="sibTrans" cxnId="{74836C8F-7ED1-4576-A10B-76D068D43026}">
      <dgm:prSet/>
      <dgm:spPr/>
      <dgm:t>
        <a:bodyPr/>
        <a:lstStyle/>
        <a:p>
          <a:endParaRPr lang="en-US"/>
        </a:p>
      </dgm:t>
    </dgm:pt>
    <dgm:pt modelId="{9E612EAA-D918-4FE7-AA0A-8D247FCF21A1}">
      <dgm:prSet phldrT="[Texto]"/>
      <dgm:spPr/>
      <dgm:t>
        <a:bodyPr/>
        <a:lstStyle/>
        <a:p>
          <a:r>
            <a:rPr lang="es-CO" smtClean="0"/>
            <a:t>Errores </a:t>
          </a:r>
          <a:r>
            <a:rPr lang="es-CO" dirty="0" smtClean="0"/>
            <a:t>en producción</a:t>
          </a:r>
        </a:p>
        <a:p>
          <a:endParaRPr lang="es-CO" dirty="0"/>
        </a:p>
      </dgm:t>
    </dgm:pt>
    <dgm:pt modelId="{6B683A13-9E83-4FEC-9789-CC7E5C5724C0}" type="parTrans" cxnId="{E5EE0AD8-78D4-4671-9ACB-3541DE464390}">
      <dgm:prSet/>
      <dgm:spPr/>
      <dgm:t>
        <a:bodyPr/>
        <a:lstStyle/>
        <a:p>
          <a:endParaRPr lang="en-US"/>
        </a:p>
      </dgm:t>
    </dgm:pt>
    <dgm:pt modelId="{900558DE-6E8A-4C0C-B8AB-DA2D114CAD64}" type="sibTrans" cxnId="{E5EE0AD8-78D4-4671-9ACB-3541DE464390}">
      <dgm:prSet/>
      <dgm:spPr/>
      <dgm:t>
        <a:bodyPr/>
        <a:lstStyle/>
        <a:p>
          <a:endParaRPr lang="en-US"/>
        </a:p>
      </dgm:t>
    </dgm:pt>
    <dgm:pt modelId="{EEC18F00-EE6A-48B3-AE87-D602AD44FB6B}" type="pres">
      <dgm:prSet presAssocID="{13BC1D6C-ED0D-4B4D-B389-AFE1F4552C8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386EC6-2D5D-49CA-98BA-44B262F80C67}" type="pres">
      <dgm:prSet presAssocID="{13BC1D6C-ED0D-4B4D-B389-AFE1F4552C83}" presName="matrix" presStyleCnt="0"/>
      <dgm:spPr/>
    </dgm:pt>
    <dgm:pt modelId="{01475925-120F-4831-996F-C1568556813D}" type="pres">
      <dgm:prSet presAssocID="{13BC1D6C-ED0D-4B4D-B389-AFE1F4552C83}" presName="tile1" presStyleLbl="node1" presStyleIdx="0" presStyleCnt="4"/>
      <dgm:spPr/>
      <dgm:t>
        <a:bodyPr/>
        <a:lstStyle/>
        <a:p>
          <a:endParaRPr lang="es-CO"/>
        </a:p>
      </dgm:t>
    </dgm:pt>
    <dgm:pt modelId="{910833A6-0BE6-48D8-B5AD-E09F34060FCC}" type="pres">
      <dgm:prSet presAssocID="{13BC1D6C-ED0D-4B4D-B389-AFE1F4552C8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828B09-11BC-4ED1-9846-1A150425AF62}" type="pres">
      <dgm:prSet presAssocID="{13BC1D6C-ED0D-4B4D-B389-AFE1F4552C83}" presName="tile2" presStyleLbl="node1" presStyleIdx="1" presStyleCnt="4"/>
      <dgm:spPr/>
      <dgm:t>
        <a:bodyPr/>
        <a:lstStyle/>
        <a:p>
          <a:endParaRPr lang="es-CO"/>
        </a:p>
      </dgm:t>
    </dgm:pt>
    <dgm:pt modelId="{DA5C8CD0-7CA6-476B-9CEC-4CE139D60AF3}" type="pres">
      <dgm:prSet presAssocID="{13BC1D6C-ED0D-4B4D-B389-AFE1F4552C8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C3546A7-F627-496A-85FA-C3C198C56A1E}" type="pres">
      <dgm:prSet presAssocID="{13BC1D6C-ED0D-4B4D-B389-AFE1F4552C83}" presName="tile3" presStyleLbl="node1" presStyleIdx="2" presStyleCnt="4"/>
      <dgm:spPr/>
      <dgm:t>
        <a:bodyPr/>
        <a:lstStyle/>
        <a:p>
          <a:endParaRPr lang="es-CO"/>
        </a:p>
      </dgm:t>
    </dgm:pt>
    <dgm:pt modelId="{8E06DBE7-AA45-4331-ABB3-5028B903EB01}" type="pres">
      <dgm:prSet presAssocID="{13BC1D6C-ED0D-4B4D-B389-AFE1F4552C8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7AC5376-11C7-4AC5-BF23-134B5F0991FF}" type="pres">
      <dgm:prSet presAssocID="{13BC1D6C-ED0D-4B4D-B389-AFE1F4552C83}" presName="tile4" presStyleLbl="node1" presStyleIdx="3" presStyleCnt="4"/>
      <dgm:spPr/>
      <dgm:t>
        <a:bodyPr/>
        <a:lstStyle/>
        <a:p>
          <a:endParaRPr lang="es-CO"/>
        </a:p>
      </dgm:t>
    </dgm:pt>
    <dgm:pt modelId="{627AEA72-B397-4D9D-B516-A5419F8FC137}" type="pres">
      <dgm:prSet presAssocID="{13BC1D6C-ED0D-4B4D-B389-AFE1F4552C8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1312420-D58B-4FC2-AFFD-7E3157BF0816}" type="pres">
      <dgm:prSet presAssocID="{13BC1D6C-ED0D-4B4D-B389-AFE1F4552C8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</dgm:ptLst>
  <dgm:cxnLst>
    <dgm:cxn modelId="{1A48847E-C2F2-42AB-BA6F-AED45990DEA3}" srcId="{32FCC83D-5B8D-4476-A866-CBD6D56459C1}" destId="{425CD043-02EA-44D1-86F3-3EABE36E2542}" srcOrd="3" destOrd="0" parTransId="{219CEF7A-9E0B-494F-A734-133A2F874B21}" sibTransId="{5D7B48DE-9B2C-4D1C-88D6-65AD44C89795}"/>
    <dgm:cxn modelId="{60D915C2-B727-4CCA-B38A-FD5DE89F86CA}" type="presOf" srcId="{912D1933-C86E-491B-9114-BF3808B1D4DA}" destId="{1C3546A7-F627-496A-85FA-C3C198C56A1E}" srcOrd="0" destOrd="4" presId="urn:microsoft.com/office/officeart/2005/8/layout/matrix1"/>
    <dgm:cxn modelId="{C9385D9A-EADB-4B1B-B2BE-1C2F2E57CE46}" type="presOf" srcId="{4C1B5690-D4ED-43C0-A2FC-7B6B83A0B835}" destId="{01475925-120F-4831-996F-C1568556813D}" srcOrd="0" destOrd="0" presId="urn:microsoft.com/office/officeart/2005/8/layout/matrix1"/>
    <dgm:cxn modelId="{43A9257E-B481-42C0-B434-7BB541DFADAD}" type="presOf" srcId="{A6EADB85-39CB-45D3-838B-EE76CB3440B8}" destId="{22828B09-11BC-4ED1-9846-1A150425AF62}" srcOrd="0" destOrd="0" presId="urn:microsoft.com/office/officeart/2005/8/layout/matrix1"/>
    <dgm:cxn modelId="{8AF6E014-8CDF-42A7-83A9-081DA86DE79F}" type="presOf" srcId="{6D346E3C-CBF1-4437-88C7-4BDA8B2990DE}" destId="{22828B09-11BC-4ED1-9846-1A150425AF62}" srcOrd="0" destOrd="1" presId="urn:microsoft.com/office/officeart/2005/8/layout/matrix1"/>
    <dgm:cxn modelId="{6A3CA23C-7EC6-4915-BBCC-39AAC4AC0C21}" type="presOf" srcId="{9E612EAA-D918-4FE7-AA0A-8D247FCF21A1}" destId="{627AEA72-B397-4D9D-B516-A5419F8FC137}" srcOrd="1" destOrd="3" presId="urn:microsoft.com/office/officeart/2005/8/layout/matrix1"/>
    <dgm:cxn modelId="{D12DD023-BECA-4B33-A4BE-EA58A2BF0728}" srcId="{A6EADB85-39CB-45D3-838B-EE76CB3440B8}" destId="{6D346E3C-CBF1-4437-88C7-4BDA8B2990DE}" srcOrd="0" destOrd="0" parTransId="{C70EEB03-C9A9-4DC9-B951-DEC661F24CDE}" sibTransId="{03EF5ED0-5738-4296-8DCA-1D49B1CF5DB4}"/>
    <dgm:cxn modelId="{0C1EA786-7013-4792-AD67-B16B1ECF1F30}" type="presOf" srcId="{4C1B5690-D4ED-43C0-A2FC-7B6B83A0B835}" destId="{910833A6-0BE6-48D8-B5AD-E09F34060FCC}" srcOrd="1" destOrd="0" presId="urn:microsoft.com/office/officeart/2005/8/layout/matrix1"/>
    <dgm:cxn modelId="{D240D584-C056-44C8-93A7-22BB04CE2CB6}" type="presOf" srcId="{13BC1D6C-ED0D-4B4D-B389-AFE1F4552C83}" destId="{EEC18F00-EE6A-48B3-AE87-D602AD44FB6B}" srcOrd="0" destOrd="0" presId="urn:microsoft.com/office/officeart/2005/8/layout/matrix1"/>
    <dgm:cxn modelId="{92791D53-F7FC-4BB2-95EC-7B4D75BC9267}" type="presOf" srcId="{7294F066-E8C2-4BBA-A9F4-9B63053247C6}" destId="{1C3546A7-F627-496A-85FA-C3C198C56A1E}" srcOrd="0" destOrd="2" presId="urn:microsoft.com/office/officeart/2005/8/layout/matrix1"/>
    <dgm:cxn modelId="{6C7ECC4C-50F1-4FC5-AFB2-CE9472AD1436}" type="presOf" srcId="{8AC94C6C-F4D0-4445-83E7-07027A2FF4FD}" destId="{8E06DBE7-AA45-4331-ABB3-5028B903EB01}" srcOrd="1" destOrd="0" presId="urn:microsoft.com/office/officeart/2005/8/layout/matrix1"/>
    <dgm:cxn modelId="{244EA262-6010-41A1-8C66-87C6665434AD}" type="presOf" srcId="{7F2CB9A5-D7CA-4BE1-AACE-EA63D5CF6CA8}" destId="{01475925-120F-4831-996F-C1568556813D}" srcOrd="0" destOrd="1" presId="urn:microsoft.com/office/officeart/2005/8/layout/matrix1"/>
    <dgm:cxn modelId="{E5EE0AD8-78D4-4671-9ACB-3541DE464390}" srcId="{425CD043-02EA-44D1-86F3-3EABE36E2542}" destId="{9E612EAA-D918-4FE7-AA0A-8D247FCF21A1}" srcOrd="2" destOrd="0" parTransId="{6B683A13-9E83-4FEC-9789-CC7E5C5724C0}" sibTransId="{900558DE-6E8A-4C0C-B8AB-DA2D114CAD64}"/>
    <dgm:cxn modelId="{44355D98-F493-41A9-83AF-502DC354D695}" type="presOf" srcId="{93EB8BCE-3606-414F-9012-69FD3666BFC0}" destId="{627AEA72-B397-4D9D-B516-A5419F8FC137}" srcOrd="1" destOrd="2" presId="urn:microsoft.com/office/officeart/2005/8/layout/matrix1"/>
    <dgm:cxn modelId="{D4512DF1-4914-49AB-9377-F2182DF1F9CE}" type="presOf" srcId="{912D1933-C86E-491B-9114-BF3808B1D4DA}" destId="{8E06DBE7-AA45-4331-ABB3-5028B903EB01}" srcOrd="1" destOrd="4" presId="urn:microsoft.com/office/officeart/2005/8/layout/matrix1"/>
    <dgm:cxn modelId="{2931286B-27ED-4BA9-8176-90FB389CFC07}" type="presOf" srcId="{089E1B67-C969-42FB-91C7-FAED2BDE5586}" destId="{627AEA72-B397-4D9D-B516-A5419F8FC137}" srcOrd="1" destOrd="1" presId="urn:microsoft.com/office/officeart/2005/8/layout/matrix1"/>
    <dgm:cxn modelId="{8C5B66A6-8EDC-4E41-BE7F-3AFFC0B09EEA}" type="presOf" srcId="{A6EADB85-39CB-45D3-838B-EE76CB3440B8}" destId="{DA5C8CD0-7CA6-476B-9CEC-4CE139D60AF3}" srcOrd="1" destOrd="0" presId="urn:microsoft.com/office/officeart/2005/8/layout/matrix1"/>
    <dgm:cxn modelId="{1FED653B-476D-4144-883C-A82D1EC6A2C9}" type="presOf" srcId="{93EB8BCE-3606-414F-9012-69FD3666BFC0}" destId="{C7AC5376-11C7-4AC5-BF23-134B5F0991FF}" srcOrd="0" destOrd="2" presId="urn:microsoft.com/office/officeart/2005/8/layout/matrix1"/>
    <dgm:cxn modelId="{49D2F495-98DF-4182-96A1-E191918A74AA}" type="presOf" srcId="{9E612EAA-D918-4FE7-AA0A-8D247FCF21A1}" destId="{C7AC5376-11C7-4AC5-BF23-134B5F0991FF}" srcOrd="0" destOrd="3" presId="urn:microsoft.com/office/officeart/2005/8/layout/matrix1"/>
    <dgm:cxn modelId="{3F51B4F7-67CE-4CFE-AE7B-DA968DC2A92C}" srcId="{32FCC83D-5B8D-4476-A866-CBD6D56459C1}" destId="{A6EADB85-39CB-45D3-838B-EE76CB3440B8}" srcOrd="1" destOrd="0" parTransId="{159DEDA4-E01B-4C96-BB02-BFF2467677E8}" sibTransId="{94EA8288-7FBB-4DA0-B3DF-D4AF4392A5FD}"/>
    <dgm:cxn modelId="{2FADD695-7383-4694-BCB3-93B287D4F2A0}" srcId="{4C1B5690-D4ED-43C0-A2FC-7B6B83A0B835}" destId="{7F2CB9A5-D7CA-4BE1-AACE-EA63D5CF6CA8}" srcOrd="0" destOrd="0" parTransId="{18254832-A666-46FD-A9AC-7957ADC2225B}" sibTransId="{CFC571F2-368C-4B6F-BBC7-9DF5F46E5467}"/>
    <dgm:cxn modelId="{AAF81752-816F-4677-8EE5-90D3A9399232}" type="presOf" srcId="{4CD4B2F7-8E38-40AE-B2A1-4BE099B2FC99}" destId="{8E06DBE7-AA45-4331-ABB3-5028B903EB01}" srcOrd="1" destOrd="3" presId="urn:microsoft.com/office/officeart/2005/8/layout/matrix1"/>
    <dgm:cxn modelId="{23E694F8-8B53-4049-BD20-5F3036569A0A}" type="presOf" srcId="{089E1B67-C969-42FB-91C7-FAED2BDE5586}" destId="{C7AC5376-11C7-4AC5-BF23-134B5F0991FF}" srcOrd="0" destOrd="1" presId="urn:microsoft.com/office/officeart/2005/8/layout/matrix1"/>
    <dgm:cxn modelId="{3E3405B7-650E-48BE-88B3-7B34861FEFE1}" srcId="{8AC94C6C-F4D0-4445-83E7-07027A2FF4FD}" destId="{9B5B33FC-F183-4DF8-ADE6-3BDFADFB2F1F}" srcOrd="0" destOrd="0" parTransId="{353C591F-056D-4089-B41E-578312EBBC58}" sibTransId="{EDE89BB9-9C5E-454C-9E05-856E8C536612}"/>
    <dgm:cxn modelId="{176005B8-98F8-4249-B8B4-512E1AF88259}" type="presOf" srcId="{425CD043-02EA-44D1-86F3-3EABE36E2542}" destId="{627AEA72-B397-4D9D-B516-A5419F8FC137}" srcOrd="1" destOrd="0" presId="urn:microsoft.com/office/officeart/2005/8/layout/matrix1"/>
    <dgm:cxn modelId="{CE53E548-B539-4073-8A84-2737BCF8C353}" type="presOf" srcId="{4CD4B2F7-8E38-40AE-B2A1-4BE099B2FC99}" destId="{1C3546A7-F627-496A-85FA-C3C198C56A1E}" srcOrd="0" destOrd="3" presId="urn:microsoft.com/office/officeart/2005/8/layout/matrix1"/>
    <dgm:cxn modelId="{CD8C2698-0D88-45B3-80E3-0DF62A3AB78B}" srcId="{425CD043-02EA-44D1-86F3-3EABE36E2542}" destId="{089E1B67-C969-42FB-91C7-FAED2BDE5586}" srcOrd="0" destOrd="0" parTransId="{A751A41B-C6A2-4D53-A657-37451BD17A75}" sibTransId="{DEE133B9-9292-46A9-A7DB-2C3EA136CCD2}"/>
    <dgm:cxn modelId="{187A52DE-40C4-4599-9C11-5044DAC5FA39}" type="presOf" srcId="{7294F066-E8C2-4BBA-A9F4-9B63053247C6}" destId="{8E06DBE7-AA45-4331-ABB3-5028B903EB01}" srcOrd="1" destOrd="2" presId="urn:microsoft.com/office/officeart/2005/8/layout/matrix1"/>
    <dgm:cxn modelId="{3D81BB90-9CA9-40A1-AA9A-246CBE97794B}" type="presOf" srcId="{7F2CB9A5-D7CA-4BE1-AACE-EA63D5CF6CA8}" destId="{910833A6-0BE6-48D8-B5AD-E09F34060FCC}" srcOrd="1" destOrd="1" presId="urn:microsoft.com/office/officeart/2005/8/layout/matrix1"/>
    <dgm:cxn modelId="{7007987A-9A83-491C-9F12-124371F89227}" srcId="{8AC94C6C-F4D0-4445-83E7-07027A2FF4FD}" destId="{4CD4B2F7-8E38-40AE-B2A1-4BE099B2FC99}" srcOrd="2" destOrd="0" parTransId="{CFAA2E42-09B9-4219-A8DF-49142D848959}" sibTransId="{C25AB4BD-4758-4BAB-A4DD-9F8A63924CF2}"/>
    <dgm:cxn modelId="{F32B9549-AAAB-4582-9ABE-6619D608A523}" srcId="{32FCC83D-5B8D-4476-A866-CBD6D56459C1}" destId="{4C1B5690-D4ED-43C0-A2FC-7B6B83A0B835}" srcOrd="0" destOrd="0" parTransId="{76825F3D-7627-4A57-AA77-55946E1D2FA0}" sibTransId="{BBE8B0F0-E34A-437B-90DA-18FC5BD17AFC}"/>
    <dgm:cxn modelId="{F5B2C52C-4D75-4ACF-AD59-6CD94502EFF4}" srcId="{32FCC83D-5B8D-4476-A866-CBD6D56459C1}" destId="{8AC94C6C-F4D0-4445-83E7-07027A2FF4FD}" srcOrd="2" destOrd="0" parTransId="{FC95BE9A-E5D7-4DF1-8E2D-A13E6BED0D1C}" sibTransId="{27C33C8E-E628-4280-BB08-D7DC2B877952}"/>
    <dgm:cxn modelId="{27F8C007-125E-42AD-85E3-E9F0A8ED4F7E}" type="presOf" srcId="{9B5B33FC-F183-4DF8-ADE6-3BDFADFB2F1F}" destId="{1C3546A7-F627-496A-85FA-C3C198C56A1E}" srcOrd="0" destOrd="1" presId="urn:microsoft.com/office/officeart/2005/8/layout/matrix1"/>
    <dgm:cxn modelId="{74836C8F-7ED1-4576-A10B-76D068D43026}" srcId="{425CD043-02EA-44D1-86F3-3EABE36E2542}" destId="{93EB8BCE-3606-414F-9012-69FD3666BFC0}" srcOrd="1" destOrd="0" parTransId="{9A4865C4-2656-4DB4-8E53-BB268C9BB392}" sibTransId="{0DF0E040-F183-412C-9F33-8474D4B24942}"/>
    <dgm:cxn modelId="{A0100B78-A880-4C17-BF29-8B8876A4BEF9}" type="presOf" srcId="{425CD043-02EA-44D1-86F3-3EABE36E2542}" destId="{C7AC5376-11C7-4AC5-BF23-134B5F0991FF}" srcOrd="0" destOrd="0" presId="urn:microsoft.com/office/officeart/2005/8/layout/matrix1"/>
    <dgm:cxn modelId="{2980B6BD-CF88-48A8-A6C7-8E2BDB4A4514}" type="presOf" srcId="{9B5B33FC-F183-4DF8-ADE6-3BDFADFB2F1F}" destId="{8E06DBE7-AA45-4331-ABB3-5028B903EB01}" srcOrd="1" destOrd="1" presId="urn:microsoft.com/office/officeart/2005/8/layout/matrix1"/>
    <dgm:cxn modelId="{F8D5C84E-64F8-4F76-9633-1AA7D0FE84A0}" type="presOf" srcId="{8AC94C6C-F4D0-4445-83E7-07027A2FF4FD}" destId="{1C3546A7-F627-496A-85FA-C3C198C56A1E}" srcOrd="0" destOrd="0" presId="urn:microsoft.com/office/officeart/2005/8/layout/matrix1"/>
    <dgm:cxn modelId="{4B7DE5FE-9DC4-4548-95CA-C93B627D9340}" srcId="{13BC1D6C-ED0D-4B4D-B389-AFE1F4552C83}" destId="{32FCC83D-5B8D-4476-A866-CBD6D56459C1}" srcOrd="0" destOrd="0" parTransId="{72A97A83-BC66-4D29-9F15-3E4F6A7CCD3C}" sibTransId="{DC057CEF-0FA2-458F-A7A6-D2E882ED93B9}"/>
    <dgm:cxn modelId="{F9A8C0DA-FE6E-4BB9-8EC4-945D0E92EEB4}" type="presOf" srcId="{32FCC83D-5B8D-4476-A866-CBD6D56459C1}" destId="{31312420-D58B-4FC2-AFFD-7E3157BF0816}" srcOrd="0" destOrd="0" presId="urn:microsoft.com/office/officeart/2005/8/layout/matrix1"/>
    <dgm:cxn modelId="{18C91F8F-D413-47A6-BA39-EE86BEEF1EBE}" srcId="{8AC94C6C-F4D0-4445-83E7-07027A2FF4FD}" destId="{7294F066-E8C2-4BBA-A9F4-9B63053247C6}" srcOrd="1" destOrd="0" parTransId="{8A02F3B1-70CF-43DD-A788-A049ADB0EB98}" sibTransId="{940A09A7-1C57-4404-8083-EBC557879FCA}"/>
    <dgm:cxn modelId="{5EA47FEA-119D-45E6-8135-7BCB715256B3}" type="presOf" srcId="{6D346E3C-CBF1-4437-88C7-4BDA8B2990DE}" destId="{DA5C8CD0-7CA6-476B-9CEC-4CE139D60AF3}" srcOrd="1" destOrd="1" presId="urn:microsoft.com/office/officeart/2005/8/layout/matrix1"/>
    <dgm:cxn modelId="{D1BB0060-334C-4D89-9CBF-DC1899780EB3}" srcId="{8AC94C6C-F4D0-4445-83E7-07027A2FF4FD}" destId="{912D1933-C86E-491B-9114-BF3808B1D4DA}" srcOrd="3" destOrd="0" parTransId="{3D67E915-43D4-4ACA-8C4F-D79919B879F5}" sibTransId="{EF240FFB-D8AF-49A9-9B32-D266A142723E}"/>
    <dgm:cxn modelId="{2DC7D371-069C-4FBA-95C1-B14C8A7834EF}" type="presParOf" srcId="{EEC18F00-EE6A-48B3-AE87-D602AD44FB6B}" destId="{76386EC6-2D5D-49CA-98BA-44B262F80C67}" srcOrd="0" destOrd="0" presId="urn:microsoft.com/office/officeart/2005/8/layout/matrix1"/>
    <dgm:cxn modelId="{90948CC3-756A-414D-9FDA-E9CAFA1F631D}" type="presParOf" srcId="{76386EC6-2D5D-49CA-98BA-44B262F80C67}" destId="{01475925-120F-4831-996F-C1568556813D}" srcOrd="0" destOrd="0" presId="urn:microsoft.com/office/officeart/2005/8/layout/matrix1"/>
    <dgm:cxn modelId="{D4EACBBE-4AD4-42F3-A5EB-DAC87F965828}" type="presParOf" srcId="{76386EC6-2D5D-49CA-98BA-44B262F80C67}" destId="{910833A6-0BE6-48D8-B5AD-E09F34060FCC}" srcOrd="1" destOrd="0" presId="urn:microsoft.com/office/officeart/2005/8/layout/matrix1"/>
    <dgm:cxn modelId="{A5F5A291-660A-46CB-945E-32D284F5C376}" type="presParOf" srcId="{76386EC6-2D5D-49CA-98BA-44B262F80C67}" destId="{22828B09-11BC-4ED1-9846-1A150425AF62}" srcOrd="2" destOrd="0" presId="urn:microsoft.com/office/officeart/2005/8/layout/matrix1"/>
    <dgm:cxn modelId="{4FC661F2-9A52-41F6-8034-68AC7FA069A2}" type="presParOf" srcId="{76386EC6-2D5D-49CA-98BA-44B262F80C67}" destId="{DA5C8CD0-7CA6-476B-9CEC-4CE139D60AF3}" srcOrd="3" destOrd="0" presId="urn:microsoft.com/office/officeart/2005/8/layout/matrix1"/>
    <dgm:cxn modelId="{5F2C0232-87E0-4250-B4BD-F09D7868E9D5}" type="presParOf" srcId="{76386EC6-2D5D-49CA-98BA-44B262F80C67}" destId="{1C3546A7-F627-496A-85FA-C3C198C56A1E}" srcOrd="4" destOrd="0" presId="urn:microsoft.com/office/officeart/2005/8/layout/matrix1"/>
    <dgm:cxn modelId="{C565D793-FDA1-42A0-B272-85C41EC1A735}" type="presParOf" srcId="{76386EC6-2D5D-49CA-98BA-44B262F80C67}" destId="{8E06DBE7-AA45-4331-ABB3-5028B903EB01}" srcOrd="5" destOrd="0" presId="urn:microsoft.com/office/officeart/2005/8/layout/matrix1"/>
    <dgm:cxn modelId="{06671539-CB01-418E-A710-808E9EBF1CFD}" type="presParOf" srcId="{76386EC6-2D5D-49CA-98BA-44B262F80C67}" destId="{C7AC5376-11C7-4AC5-BF23-134B5F0991FF}" srcOrd="6" destOrd="0" presId="urn:microsoft.com/office/officeart/2005/8/layout/matrix1"/>
    <dgm:cxn modelId="{95BC4CE8-4012-4FB2-9342-DE761A51FFC2}" type="presParOf" srcId="{76386EC6-2D5D-49CA-98BA-44B262F80C67}" destId="{627AEA72-B397-4D9D-B516-A5419F8FC137}" srcOrd="7" destOrd="0" presId="urn:microsoft.com/office/officeart/2005/8/layout/matrix1"/>
    <dgm:cxn modelId="{6B589A9B-8485-4352-87CE-B9C701741D9A}" type="presParOf" srcId="{EEC18F00-EE6A-48B3-AE87-D602AD44FB6B}" destId="{31312420-D58B-4FC2-AFFD-7E3157BF081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BC1D6C-ED0D-4B4D-B389-AFE1F4552C83}" type="doc">
      <dgm:prSet loTypeId="urn:microsoft.com/office/officeart/2005/8/layout/matrix1" loCatId="matrix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4C1B5690-D4ED-43C0-A2FC-7B6B83A0B835}">
      <dgm:prSet phldrT="[Texto]" custT="1"/>
      <dgm:spPr/>
      <dgm:t>
        <a:bodyPr/>
        <a:lstStyle/>
        <a:p>
          <a:r>
            <a:rPr lang="es-CO" sz="1100" dirty="0" smtClean="0"/>
            <a:t> </a:t>
          </a:r>
          <a:r>
            <a:rPr lang="es-CO" sz="1100" dirty="0" smtClean="0">
              <a:effectLst/>
            </a:rPr>
            <a:t>Tomar como base ISO 9001 para obtener la valoración CMMI 2 (F1, O1)</a:t>
          </a:r>
          <a:endParaRPr lang="es-CO" sz="1100" dirty="0"/>
        </a:p>
      </dgm:t>
    </dgm:pt>
    <dgm:pt modelId="{76825F3D-7627-4A57-AA77-55946E1D2FA0}" type="parTrans" cxnId="{F32B9549-AAAB-4582-9ABE-6619D608A523}">
      <dgm:prSet/>
      <dgm:spPr/>
      <dgm:t>
        <a:bodyPr/>
        <a:lstStyle/>
        <a:p>
          <a:endParaRPr lang="es-CO" sz="2800"/>
        </a:p>
      </dgm:t>
    </dgm:pt>
    <dgm:pt modelId="{BBE8B0F0-E34A-437B-90DA-18FC5BD17AFC}" type="sibTrans" cxnId="{F32B9549-AAAB-4582-9ABE-6619D608A523}">
      <dgm:prSet/>
      <dgm:spPr/>
      <dgm:t>
        <a:bodyPr/>
        <a:lstStyle/>
        <a:p>
          <a:endParaRPr lang="es-CO" sz="2800"/>
        </a:p>
      </dgm:t>
    </dgm:pt>
    <dgm:pt modelId="{A6EADB85-39CB-45D3-838B-EE76CB3440B8}">
      <dgm:prSet phldrT="[Texto]" custT="1"/>
      <dgm:spPr/>
      <dgm:t>
        <a:bodyPr/>
        <a:lstStyle/>
        <a:p>
          <a:r>
            <a:rPr lang="es-CO" sz="1800" dirty="0" smtClean="0"/>
            <a:t> </a:t>
          </a:r>
          <a:endParaRPr lang="es-CO" sz="1800" dirty="0"/>
        </a:p>
      </dgm:t>
    </dgm:pt>
    <dgm:pt modelId="{159DEDA4-E01B-4C96-BB02-BFF2467677E8}" type="parTrans" cxnId="{3F51B4F7-67CE-4CFE-AE7B-DA968DC2A92C}">
      <dgm:prSet/>
      <dgm:spPr/>
      <dgm:t>
        <a:bodyPr/>
        <a:lstStyle/>
        <a:p>
          <a:endParaRPr lang="es-CO" sz="2800"/>
        </a:p>
      </dgm:t>
    </dgm:pt>
    <dgm:pt modelId="{94EA8288-7FBB-4DA0-B3DF-D4AF4392A5FD}" type="sibTrans" cxnId="{3F51B4F7-67CE-4CFE-AE7B-DA968DC2A92C}">
      <dgm:prSet/>
      <dgm:spPr/>
      <dgm:t>
        <a:bodyPr/>
        <a:lstStyle/>
        <a:p>
          <a:endParaRPr lang="es-CO" sz="2800"/>
        </a:p>
      </dgm:t>
    </dgm:pt>
    <dgm:pt modelId="{32FCC83D-5B8D-4476-A866-CBD6D56459C1}">
      <dgm:prSet phldrT="[Texto]" custT="1"/>
      <dgm:spPr/>
      <dgm:t>
        <a:bodyPr/>
        <a:lstStyle/>
        <a:p>
          <a:r>
            <a:rPr lang="es-CO" sz="1800" dirty="0" smtClean="0"/>
            <a:t>ANÁLISIS DOFA</a:t>
          </a:r>
          <a:endParaRPr lang="es-CO" sz="1800" dirty="0"/>
        </a:p>
      </dgm:t>
    </dgm:pt>
    <dgm:pt modelId="{DC057CEF-0FA2-458F-A7A6-D2E882ED93B9}" type="sibTrans" cxnId="{4B7DE5FE-9DC4-4548-95CA-C93B627D9340}">
      <dgm:prSet/>
      <dgm:spPr/>
      <dgm:t>
        <a:bodyPr/>
        <a:lstStyle/>
        <a:p>
          <a:endParaRPr lang="es-CO" sz="2800"/>
        </a:p>
      </dgm:t>
    </dgm:pt>
    <dgm:pt modelId="{72A97A83-BC66-4D29-9F15-3E4F6A7CCD3C}" type="parTrans" cxnId="{4B7DE5FE-9DC4-4548-95CA-C93B627D9340}">
      <dgm:prSet/>
      <dgm:spPr/>
      <dgm:t>
        <a:bodyPr/>
        <a:lstStyle/>
        <a:p>
          <a:endParaRPr lang="es-CO" sz="2800"/>
        </a:p>
      </dgm:t>
    </dgm:pt>
    <dgm:pt modelId="{7F2CB9A5-D7CA-4BE1-AACE-EA63D5CF6CA8}">
      <dgm:prSet phldrT="[Texto]" custT="1"/>
      <dgm:spPr/>
      <dgm:t>
        <a:bodyPr/>
        <a:lstStyle/>
        <a:p>
          <a:r>
            <a:rPr lang="es-CO" sz="900" dirty="0" smtClean="0">
              <a:effectLst/>
            </a:rPr>
            <a:t>Definir un proceso de planeación en el desarrollo de software e institucionalizarlo. Implementar software para registro de actividades (O1, D8,D10, D11, D15, D16)</a:t>
          </a:r>
          <a:endParaRPr lang="es-CO" sz="900" dirty="0"/>
        </a:p>
      </dgm:t>
    </dgm:pt>
    <dgm:pt modelId="{CFC571F2-368C-4B6F-BBC7-9DF5F46E5467}" type="sibTrans" cxnId="{2FADD695-7383-4694-BCB3-93B287D4F2A0}">
      <dgm:prSet/>
      <dgm:spPr/>
      <dgm:t>
        <a:bodyPr/>
        <a:lstStyle/>
        <a:p>
          <a:endParaRPr lang="en-US" sz="2800"/>
        </a:p>
      </dgm:t>
    </dgm:pt>
    <dgm:pt modelId="{18254832-A666-46FD-A9AC-7957ADC2225B}" type="parTrans" cxnId="{2FADD695-7383-4694-BCB3-93B287D4F2A0}">
      <dgm:prSet/>
      <dgm:spPr/>
      <dgm:t>
        <a:bodyPr/>
        <a:lstStyle/>
        <a:p>
          <a:endParaRPr lang="en-US" sz="2800"/>
        </a:p>
      </dgm:t>
    </dgm:pt>
    <dgm:pt modelId="{E0A9A463-F2C2-4AE6-8ED7-B1C74A0F4089}">
      <dgm:prSet phldrT="[Texto]" custT="1"/>
      <dgm:spPr/>
      <dgm:t>
        <a:bodyPr/>
        <a:lstStyle/>
        <a:p>
          <a:r>
            <a:rPr lang="es-CO" sz="1100" dirty="0" smtClean="0">
              <a:effectLst/>
            </a:rPr>
            <a:t>Obtener valoración CMMI 2(A1, D1)</a:t>
          </a:r>
          <a:endParaRPr lang="es-CO" sz="1100" dirty="0"/>
        </a:p>
      </dgm:t>
    </dgm:pt>
    <dgm:pt modelId="{BC0F0BFB-4775-4AF7-9294-52A55A7083FC}" type="parTrans" cxnId="{DB29EDA6-7673-4A89-9E3C-958CBCB346E3}">
      <dgm:prSet/>
      <dgm:spPr/>
      <dgm:t>
        <a:bodyPr/>
        <a:lstStyle/>
        <a:p>
          <a:endParaRPr lang="en-US" sz="2800"/>
        </a:p>
      </dgm:t>
    </dgm:pt>
    <dgm:pt modelId="{0FE47812-4B74-4FFA-B284-A5EA142746A6}" type="sibTrans" cxnId="{DB29EDA6-7673-4A89-9E3C-958CBCB346E3}">
      <dgm:prSet/>
      <dgm:spPr/>
      <dgm:t>
        <a:bodyPr/>
        <a:lstStyle/>
        <a:p>
          <a:endParaRPr lang="en-US" sz="2800"/>
        </a:p>
      </dgm:t>
    </dgm:pt>
    <dgm:pt modelId="{E56E09CE-83F3-47C8-8418-03DBCE3E234B}">
      <dgm:prSet phldrT="[Texto]" custT="1"/>
      <dgm:spPr/>
      <dgm:t>
        <a:bodyPr/>
        <a:lstStyle/>
        <a:p>
          <a:endParaRPr lang="es-CO" sz="1800" dirty="0"/>
        </a:p>
      </dgm:t>
    </dgm:pt>
    <dgm:pt modelId="{7CC8EF8D-4491-47B4-8E60-C80AB3C1D4A0}" type="parTrans" cxnId="{431B538F-776B-4B71-865A-C92459A5A483}">
      <dgm:prSet/>
      <dgm:spPr/>
      <dgm:t>
        <a:bodyPr/>
        <a:lstStyle/>
        <a:p>
          <a:endParaRPr lang="en-US" sz="2800"/>
        </a:p>
      </dgm:t>
    </dgm:pt>
    <dgm:pt modelId="{2375672C-CC71-4F8B-92BA-F5D0F629F918}" type="sibTrans" cxnId="{431B538F-776B-4B71-865A-C92459A5A483}">
      <dgm:prSet/>
      <dgm:spPr/>
      <dgm:t>
        <a:bodyPr/>
        <a:lstStyle/>
        <a:p>
          <a:endParaRPr lang="en-US" sz="2800"/>
        </a:p>
      </dgm:t>
    </dgm:pt>
    <dgm:pt modelId="{F63240A5-A86A-4C02-AB7E-FD68AE0D3FD6}">
      <dgm:prSet phldrT="[Texto]" custT="1"/>
      <dgm:spPr/>
      <dgm:t>
        <a:bodyPr/>
        <a:lstStyle/>
        <a:p>
          <a:r>
            <a:rPr lang="es-CO" sz="1100" dirty="0" smtClean="0">
              <a:effectLst/>
            </a:rPr>
            <a:t>Institucionalizar los procesos definidos en ISO9001 (A2, O1)</a:t>
          </a:r>
          <a:endParaRPr lang="es-CO" sz="1100" dirty="0"/>
        </a:p>
      </dgm:t>
    </dgm:pt>
    <dgm:pt modelId="{29F5FBA3-63E9-4223-B0C8-CE5BD7D59CEA}" type="parTrans" cxnId="{595BA345-BD3C-4E96-91A9-CFB9E5AEAD08}">
      <dgm:prSet/>
      <dgm:spPr/>
      <dgm:t>
        <a:bodyPr/>
        <a:lstStyle/>
        <a:p>
          <a:endParaRPr lang="en-US" sz="2800"/>
        </a:p>
      </dgm:t>
    </dgm:pt>
    <dgm:pt modelId="{1A84CF89-FFAF-4E9C-876E-9657E94181A7}" type="sibTrans" cxnId="{595BA345-BD3C-4E96-91A9-CFB9E5AEAD08}">
      <dgm:prSet/>
      <dgm:spPr/>
      <dgm:t>
        <a:bodyPr/>
        <a:lstStyle/>
        <a:p>
          <a:endParaRPr lang="en-US" sz="2800"/>
        </a:p>
      </dgm:t>
    </dgm:pt>
    <dgm:pt modelId="{F5553E86-6234-47D1-82CB-C563F21700B6}">
      <dgm:prSet phldrT="[Texto]" custT="1"/>
      <dgm:spPr/>
      <dgm:t>
        <a:bodyPr/>
        <a:lstStyle/>
        <a:p>
          <a:endParaRPr lang="es-CO" sz="1800" dirty="0"/>
        </a:p>
      </dgm:t>
    </dgm:pt>
    <dgm:pt modelId="{5E74F62A-486D-4D4D-B66F-B1D31AD73859}" type="parTrans" cxnId="{21455BFB-D713-45A8-9748-2662055EC6B9}">
      <dgm:prSet/>
      <dgm:spPr/>
      <dgm:t>
        <a:bodyPr/>
        <a:lstStyle/>
        <a:p>
          <a:endParaRPr lang="en-US" sz="2800"/>
        </a:p>
      </dgm:t>
    </dgm:pt>
    <dgm:pt modelId="{E3AC1CAF-D991-4131-B964-A15E634005A5}" type="sibTrans" cxnId="{21455BFB-D713-45A8-9748-2662055EC6B9}">
      <dgm:prSet/>
      <dgm:spPr/>
      <dgm:t>
        <a:bodyPr/>
        <a:lstStyle/>
        <a:p>
          <a:endParaRPr lang="en-US" sz="2800"/>
        </a:p>
      </dgm:t>
    </dgm:pt>
    <dgm:pt modelId="{DA9D7B5B-9C17-4280-B229-A0B67D0DBA74}">
      <dgm:prSet custT="1"/>
      <dgm:spPr/>
      <dgm:t>
        <a:bodyPr/>
        <a:lstStyle/>
        <a:p>
          <a:r>
            <a:rPr lang="es-CO" sz="1100" smtClean="0">
              <a:effectLst/>
            </a:rPr>
            <a:t>Aprovechar la experiencia de los desarrolladores para incursionar rápidamente en el área de business intelillence (F3, O2)</a:t>
          </a:r>
          <a:endParaRPr lang="en-US" sz="1100" dirty="0">
            <a:effectLst/>
          </a:endParaRPr>
        </a:p>
      </dgm:t>
    </dgm:pt>
    <dgm:pt modelId="{ADB84595-8758-48DF-9DF8-225A0C5A64ED}" type="parTrans" cxnId="{25E44DA3-7C69-4CE7-9C99-9D5AFBE117E6}">
      <dgm:prSet/>
      <dgm:spPr/>
      <dgm:t>
        <a:bodyPr/>
        <a:lstStyle/>
        <a:p>
          <a:endParaRPr lang="en-US" sz="2800"/>
        </a:p>
      </dgm:t>
    </dgm:pt>
    <dgm:pt modelId="{32798708-30F0-4ADE-B01A-FE7C96EAFBF3}" type="sibTrans" cxnId="{25E44DA3-7C69-4CE7-9C99-9D5AFBE117E6}">
      <dgm:prSet/>
      <dgm:spPr/>
      <dgm:t>
        <a:bodyPr/>
        <a:lstStyle/>
        <a:p>
          <a:endParaRPr lang="en-US" sz="2800"/>
        </a:p>
      </dgm:t>
    </dgm:pt>
    <dgm:pt modelId="{A18FDC31-58C5-4FB3-9352-D918CF85B88D}">
      <dgm:prSet custT="1"/>
      <dgm:spPr/>
      <dgm:t>
        <a:bodyPr/>
        <a:lstStyle/>
        <a:p>
          <a:r>
            <a:rPr lang="es-CO" sz="900" dirty="0" smtClean="0">
              <a:effectLst/>
            </a:rPr>
            <a:t>Definir un proceso de calidad en </a:t>
          </a:r>
          <a:r>
            <a:rPr lang="es-CO" sz="700" dirty="0" smtClean="0">
              <a:effectLst/>
            </a:rPr>
            <a:t>desarrollo</a:t>
          </a:r>
          <a:r>
            <a:rPr lang="es-CO" sz="900" dirty="0" smtClean="0">
              <a:effectLst/>
            </a:rPr>
            <a:t> e institucionalizarlo. Fortalecer el área  de calidad(O1, D3,D13,D4)</a:t>
          </a:r>
          <a:endParaRPr lang="en-US" sz="900" dirty="0">
            <a:effectLst/>
          </a:endParaRPr>
        </a:p>
      </dgm:t>
    </dgm:pt>
    <dgm:pt modelId="{BBD54C46-2DF7-4E32-A8EE-AD8E709F0BEC}" type="parTrans" cxnId="{4779A9F5-4F5F-4E81-81CA-06486C0A5D38}">
      <dgm:prSet/>
      <dgm:spPr/>
      <dgm:t>
        <a:bodyPr/>
        <a:lstStyle/>
        <a:p>
          <a:endParaRPr lang="en-US" sz="2800"/>
        </a:p>
      </dgm:t>
    </dgm:pt>
    <dgm:pt modelId="{34F8A6CC-8F5F-44BC-A661-CE178A847E40}" type="sibTrans" cxnId="{4779A9F5-4F5F-4E81-81CA-06486C0A5D38}">
      <dgm:prSet/>
      <dgm:spPr/>
      <dgm:t>
        <a:bodyPr/>
        <a:lstStyle/>
        <a:p>
          <a:endParaRPr lang="en-US" sz="2800"/>
        </a:p>
      </dgm:t>
    </dgm:pt>
    <dgm:pt modelId="{E99D5D51-EFC7-4F94-AA56-F781B50156C3}">
      <dgm:prSet custT="1"/>
      <dgm:spPr/>
      <dgm:t>
        <a:bodyPr/>
        <a:lstStyle/>
        <a:p>
          <a:r>
            <a:rPr lang="es-CO" sz="900" dirty="0" smtClean="0">
              <a:effectLst/>
            </a:rPr>
            <a:t>Definir un proceso de definición de requerimientos y un proceso de control de cambios (O1, D7,D9)</a:t>
          </a:r>
          <a:endParaRPr lang="en-US" sz="900" dirty="0">
            <a:effectLst/>
            <a:latin typeface="Arial"/>
            <a:ea typeface="Arial"/>
            <a:cs typeface="Times New Roman"/>
          </a:endParaRPr>
        </a:p>
      </dgm:t>
    </dgm:pt>
    <dgm:pt modelId="{33732DE2-2F29-42A2-9626-9C203CDFE9C0}" type="parTrans" cxnId="{87778BC7-878A-4291-9103-7081F00596AA}">
      <dgm:prSet/>
      <dgm:spPr/>
      <dgm:t>
        <a:bodyPr/>
        <a:lstStyle/>
        <a:p>
          <a:endParaRPr lang="en-US" sz="2800"/>
        </a:p>
      </dgm:t>
    </dgm:pt>
    <dgm:pt modelId="{36D0B7CB-D86F-4113-A12B-34A7AEF6D38C}" type="sibTrans" cxnId="{87778BC7-878A-4291-9103-7081F00596AA}">
      <dgm:prSet/>
      <dgm:spPr/>
      <dgm:t>
        <a:bodyPr/>
        <a:lstStyle/>
        <a:p>
          <a:endParaRPr lang="en-US" sz="2800"/>
        </a:p>
      </dgm:t>
    </dgm:pt>
    <dgm:pt modelId="{14B104FB-9364-4F93-A381-E7AD32B5B627}">
      <dgm:prSet custT="1"/>
      <dgm:spPr/>
      <dgm:t>
        <a:bodyPr/>
        <a:lstStyle/>
        <a:p>
          <a:r>
            <a:rPr lang="es-CO" sz="1100" smtClean="0">
              <a:effectLst/>
            </a:rPr>
            <a:t>Definir  e institucionalizar procesos de planeación, definición de requerimientos, control de cambios. ( A2, D1)</a:t>
          </a:r>
          <a:endParaRPr lang="en-US" sz="1100" dirty="0">
            <a:effectLst/>
            <a:latin typeface="Arial"/>
            <a:ea typeface="Arial"/>
            <a:cs typeface="Times New Roman"/>
          </a:endParaRPr>
        </a:p>
      </dgm:t>
    </dgm:pt>
    <dgm:pt modelId="{AA84A46D-373D-4DD8-A29E-F33975961658}" type="parTrans" cxnId="{42B96C78-710E-4C3B-BE51-E29FC3F21619}">
      <dgm:prSet/>
      <dgm:spPr/>
      <dgm:t>
        <a:bodyPr/>
        <a:lstStyle/>
        <a:p>
          <a:endParaRPr lang="en-US" sz="2800"/>
        </a:p>
      </dgm:t>
    </dgm:pt>
    <dgm:pt modelId="{652B0ED6-2F34-4355-BDF0-D45A8C4A091C}" type="sibTrans" cxnId="{42B96C78-710E-4C3B-BE51-E29FC3F21619}">
      <dgm:prSet/>
      <dgm:spPr/>
      <dgm:t>
        <a:bodyPr/>
        <a:lstStyle/>
        <a:p>
          <a:endParaRPr lang="en-US" sz="2800"/>
        </a:p>
      </dgm:t>
    </dgm:pt>
    <dgm:pt modelId="{4669FC65-95FB-4EF0-8624-85C1A418A994}">
      <dgm:prSet phldrT="[Texto]" custT="1"/>
      <dgm:spPr/>
      <dgm:t>
        <a:bodyPr/>
        <a:lstStyle/>
        <a:p>
          <a:endParaRPr lang="es-CO" sz="1800" dirty="0"/>
        </a:p>
      </dgm:t>
    </dgm:pt>
    <dgm:pt modelId="{D8B631A1-7972-446B-B80B-6F879C9A9EFA}" type="sibTrans" cxnId="{53F80425-1C8D-4CB3-A15B-8E7D181C283A}">
      <dgm:prSet/>
      <dgm:spPr/>
      <dgm:t>
        <a:bodyPr/>
        <a:lstStyle/>
        <a:p>
          <a:endParaRPr lang="en-US" sz="2800"/>
        </a:p>
      </dgm:t>
    </dgm:pt>
    <dgm:pt modelId="{318FCFAB-EA10-4E6E-8237-C68842267F3F}" type="parTrans" cxnId="{53F80425-1C8D-4CB3-A15B-8E7D181C283A}">
      <dgm:prSet/>
      <dgm:spPr/>
      <dgm:t>
        <a:bodyPr/>
        <a:lstStyle/>
        <a:p>
          <a:endParaRPr lang="en-US" sz="2800"/>
        </a:p>
      </dgm:t>
    </dgm:pt>
    <dgm:pt modelId="{EEC18F00-EE6A-48B3-AE87-D602AD44FB6B}" type="pres">
      <dgm:prSet presAssocID="{13BC1D6C-ED0D-4B4D-B389-AFE1F4552C8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386EC6-2D5D-49CA-98BA-44B262F80C67}" type="pres">
      <dgm:prSet presAssocID="{13BC1D6C-ED0D-4B4D-B389-AFE1F4552C83}" presName="matrix" presStyleCnt="0"/>
      <dgm:spPr/>
      <dgm:t>
        <a:bodyPr/>
        <a:lstStyle/>
        <a:p>
          <a:endParaRPr lang="en-US"/>
        </a:p>
      </dgm:t>
    </dgm:pt>
    <dgm:pt modelId="{01475925-120F-4831-996F-C1568556813D}" type="pres">
      <dgm:prSet presAssocID="{13BC1D6C-ED0D-4B4D-B389-AFE1F4552C83}" presName="tile1" presStyleLbl="node1" presStyleIdx="0" presStyleCnt="4"/>
      <dgm:spPr/>
      <dgm:t>
        <a:bodyPr/>
        <a:lstStyle/>
        <a:p>
          <a:endParaRPr lang="es-CO"/>
        </a:p>
      </dgm:t>
    </dgm:pt>
    <dgm:pt modelId="{910833A6-0BE6-48D8-B5AD-E09F34060FCC}" type="pres">
      <dgm:prSet presAssocID="{13BC1D6C-ED0D-4B4D-B389-AFE1F4552C8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828B09-11BC-4ED1-9846-1A150425AF62}" type="pres">
      <dgm:prSet presAssocID="{13BC1D6C-ED0D-4B4D-B389-AFE1F4552C83}" presName="tile2" presStyleLbl="node1" presStyleIdx="1" presStyleCnt="4"/>
      <dgm:spPr/>
      <dgm:t>
        <a:bodyPr/>
        <a:lstStyle/>
        <a:p>
          <a:endParaRPr lang="es-CO"/>
        </a:p>
      </dgm:t>
    </dgm:pt>
    <dgm:pt modelId="{DA5C8CD0-7CA6-476B-9CEC-4CE139D60AF3}" type="pres">
      <dgm:prSet presAssocID="{13BC1D6C-ED0D-4B4D-B389-AFE1F4552C8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C3546A7-F627-496A-85FA-C3C198C56A1E}" type="pres">
      <dgm:prSet presAssocID="{13BC1D6C-ED0D-4B4D-B389-AFE1F4552C83}" presName="tile3" presStyleLbl="node1" presStyleIdx="2" presStyleCnt="4"/>
      <dgm:spPr/>
      <dgm:t>
        <a:bodyPr/>
        <a:lstStyle/>
        <a:p>
          <a:endParaRPr lang="es-CO"/>
        </a:p>
      </dgm:t>
    </dgm:pt>
    <dgm:pt modelId="{8E06DBE7-AA45-4331-ABB3-5028B903EB01}" type="pres">
      <dgm:prSet presAssocID="{13BC1D6C-ED0D-4B4D-B389-AFE1F4552C8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7AC5376-11C7-4AC5-BF23-134B5F0991FF}" type="pres">
      <dgm:prSet presAssocID="{13BC1D6C-ED0D-4B4D-B389-AFE1F4552C83}" presName="tile4" presStyleLbl="node1" presStyleIdx="3" presStyleCnt="4"/>
      <dgm:spPr/>
      <dgm:t>
        <a:bodyPr/>
        <a:lstStyle/>
        <a:p>
          <a:endParaRPr lang="es-CO"/>
        </a:p>
      </dgm:t>
    </dgm:pt>
    <dgm:pt modelId="{627AEA72-B397-4D9D-B516-A5419F8FC137}" type="pres">
      <dgm:prSet presAssocID="{13BC1D6C-ED0D-4B4D-B389-AFE1F4552C8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1312420-D58B-4FC2-AFFD-7E3157BF0816}" type="pres">
      <dgm:prSet presAssocID="{13BC1D6C-ED0D-4B4D-B389-AFE1F4552C8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</dgm:ptLst>
  <dgm:cxnLst>
    <dgm:cxn modelId="{D8FC6534-CFA5-4E55-A19E-DD2AF8D82800}" type="presOf" srcId="{F5553E86-6234-47D1-82CB-C563F21700B6}" destId="{C7AC5376-11C7-4AC5-BF23-134B5F0991FF}" srcOrd="0" destOrd="0" presId="urn:microsoft.com/office/officeart/2005/8/layout/matrix1"/>
    <dgm:cxn modelId="{4CA6A471-4C84-44D5-9215-3A79BB0002E9}" type="presOf" srcId="{E99D5D51-EFC7-4F94-AA56-F781B50156C3}" destId="{DA5C8CD0-7CA6-476B-9CEC-4CE139D60AF3}" srcOrd="1" destOrd="3" presId="urn:microsoft.com/office/officeart/2005/8/layout/matrix1"/>
    <dgm:cxn modelId="{00A944C3-9AFD-4F75-8B15-36779F3E6276}" type="presOf" srcId="{E99D5D51-EFC7-4F94-AA56-F781B50156C3}" destId="{22828B09-11BC-4ED1-9846-1A150425AF62}" srcOrd="0" destOrd="3" presId="urn:microsoft.com/office/officeart/2005/8/layout/matrix1"/>
    <dgm:cxn modelId="{416D2473-A2D0-4040-BE55-5956E61BED4E}" type="presOf" srcId="{E56E09CE-83F3-47C8-8418-03DBCE3E234B}" destId="{22828B09-11BC-4ED1-9846-1A150425AF62}" srcOrd="0" destOrd="0" presId="urn:microsoft.com/office/officeart/2005/8/layout/matrix1"/>
    <dgm:cxn modelId="{5D24A342-F04C-4C74-BB19-1B6B8041CEC3}" type="presOf" srcId="{A6EADB85-39CB-45D3-838B-EE76CB3440B8}" destId="{8E06DBE7-AA45-4331-ABB3-5028B903EB01}" srcOrd="1" destOrd="0" presId="urn:microsoft.com/office/officeart/2005/8/layout/matrix1"/>
    <dgm:cxn modelId="{431B538F-776B-4B71-865A-C92459A5A483}" srcId="{32FCC83D-5B8D-4476-A866-CBD6D56459C1}" destId="{E56E09CE-83F3-47C8-8418-03DBCE3E234B}" srcOrd="1" destOrd="0" parTransId="{7CC8EF8D-4491-47B4-8E60-C80AB3C1D4A0}" sibTransId="{2375672C-CC71-4F8B-92BA-F5D0F629F918}"/>
    <dgm:cxn modelId="{A005ADF9-2700-4D7E-95FF-81775A486873}" type="presOf" srcId="{4669FC65-95FB-4EF0-8624-85C1A418A994}" destId="{01475925-120F-4831-996F-C1568556813D}" srcOrd="0" destOrd="0" presId="urn:microsoft.com/office/officeart/2005/8/layout/matrix1"/>
    <dgm:cxn modelId="{53F80425-1C8D-4CB3-A15B-8E7D181C283A}" srcId="{32FCC83D-5B8D-4476-A866-CBD6D56459C1}" destId="{4669FC65-95FB-4EF0-8624-85C1A418A994}" srcOrd="0" destOrd="0" parTransId="{318FCFAB-EA10-4E6E-8237-C68842267F3F}" sibTransId="{D8B631A1-7972-446B-B80B-6F879C9A9EFA}"/>
    <dgm:cxn modelId="{595BA345-BD3C-4E96-91A9-CFB9E5AEAD08}" srcId="{A6EADB85-39CB-45D3-838B-EE76CB3440B8}" destId="{F63240A5-A86A-4C02-AB7E-FD68AE0D3FD6}" srcOrd="0" destOrd="0" parTransId="{29F5FBA3-63E9-4223-B0C8-CE5BD7D59CEA}" sibTransId="{1A84CF89-FFAF-4E9C-876E-9657E94181A7}"/>
    <dgm:cxn modelId="{87778BC7-878A-4291-9103-7081F00596AA}" srcId="{E56E09CE-83F3-47C8-8418-03DBCE3E234B}" destId="{E99D5D51-EFC7-4F94-AA56-F781B50156C3}" srcOrd="2" destOrd="0" parTransId="{33732DE2-2F29-42A2-9626-9C203CDFE9C0}" sibTransId="{36D0B7CB-D86F-4113-A12B-34A7AEF6D38C}"/>
    <dgm:cxn modelId="{79008EF6-E3FD-40F1-97A7-9F4FDE0510CE}" type="presOf" srcId="{E0A9A463-F2C2-4AE6-8ED7-B1C74A0F4089}" destId="{627AEA72-B397-4D9D-B516-A5419F8FC137}" srcOrd="1" destOrd="1" presId="urn:microsoft.com/office/officeart/2005/8/layout/matrix1"/>
    <dgm:cxn modelId="{3F51B4F7-67CE-4CFE-AE7B-DA968DC2A92C}" srcId="{32FCC83D-5B8D-4476-A866-CBD6D56459C1}" destId="{A6EADB85-39CB-45D3-838B-EE76CB3440B8}" srcOrd="2" destOrd="0" parTransId="{159DEDA4-E01B-4C96-BB02-BFF2467677E8}" sibTransId="{94EA8288-7FBB-4DA0-B3DF-D4AF4392A5FD}"/>
    <dgm:cxn modelId="{56AE7E68-21DA-4BB9-B764-A0A5F7CB8EFC}" type="presOf" srcId="{4669FC65-95FB-4EF0-8624-85C1A418A994}" destId="{910833A6-0BE6-48D8-B5AD-E09F34060FCC}" srcOrd="1" destOrd="0" presId="urn:microsoft.com/office/officeart/2005/8/layout/matrix1"/>
    <dgm:cxn modelId="{ADDFA6DE-DEDF-4232-9E99-D4ECAD65C3A5}" type="presOf" srcId="{14B104FB-9364-4F93-A381-E7AD32B5B627}" destId="{627AEA72-B397-4D9D-B516-A5419F8FC137}" srcOrd="1" destOrd="2" presId="urn:microsoft.com/office/officeart/2005/8/layout/matrix1"/>
    <dgm:cxn modelId="{2FADD695-7383-4694-BCB3-93B287D4F2A0}" srcId="{E56E09CE-83F3-47C8-8418-03DBCE3E234B}" destId="{7F2CB9A5-D7CA-4BE1-AACE-EA63D5CF6CA8}" srcOrd="0" destOrd="0" parTransId="{18254832-A666-46FD-A9AC-7957ADC2225B}" sibTransId="{CFC571F2-368C-4B6F-BBC7-9DF5F46E5467}"/>
    <dgm:cxn modelId="{7042A59D-27F4-4E51-A795-129DB279CAB1}" type="presOf" srcId="{A18FDC31-58C5-4FB3-9352-D918CF85B88D}" destId="{DA5C8CD0-7CA6-476B-9CEC-4CE139D60AF3}" srcOrd="1" destOrd="2" presId="urn:microsoft.com/office/officeart/2005/8/layout/matrix1"/>
    <dgm:cxn modelId="{E94529ED-FCF0-4AD7-A39A-9FCD2DAB2478}" type="presOf" srcId="{A18FDC31-58C5-4FB3-9352-D918CF85B88D}" destId="{22828B09-11BC-4ED1-9846-1A150425AF62}" srcOrd="0" destOrd="2" presId="urn:microsoft.com/office/officeart/2005/8/layout/matrix1"/>
    <dgm:cxn modelId="{6807B52C-6A4D-4AB5-8960-F0D3B1BF5A5C}" type="presOf" srcId="{E56E09CE-83F3-47C8-8418-03DBCE3E234B}" destId="{DA5C8CD0-7CA6-476B-9CEC-4CE139D60AF3}" srcOrd="1" destOrd="0" presId="urn:microsoft.com/office/officeart/2005/8/layout/matrix1"/>
    <dgm:cxn modelId="{DB29EDA6-7673-4A89-9E3C-958CBCB346E3}" srcId="{F5553E86-6234-47D1-82CB-C563F21700B6}" destId="{E0A9A463-F2C2-4AE6-8ED7-B1C74A0F4089}" srcOrd="0" destOrd="0" parTransId="{BC0F0BFB-4775-4AF7-9294-52A55A7083FC}" sibTransId="{0FE47812-4B74-4FFA-B284-A5EA142746A6}"/>
    <dgm:cxn modelId="{21455BFB-D713-45A8-9748-2662055EC6B9}" srcId="{32FCC83D-5B8D-4476-A866-CBD6D56459C1}" destId="{F5553E86-6234-47D1-82CB-C563F21700B6}" srcOrd="3" destOrd="0" parTransId="{5E74F62A-486D-4D4D-B66F-B1D31AD73859}" sibTransId="{E3AC1CAF-D991-4131-B964-A15E634005A5}"/>
    <dgm:cxn modelId="{EFAE4A51-A071-4568-825C-7B43D43A15CA}" type="presOf" srcId="{7F2CB9A5-D7CA-4BE1-AACE-EA63D5CF6CA8}" destId="{22828B09-11BC-4ED1-9846-1A150425AF62}" srcOrd="0" destOrd="1" presId="urn:microsoft.com/office/officeart/2005/8/layout/matrix1"/>
    <dgm:cxn modelId="{678C2E74-0F15-4596-A4C9-9DE058B10066}" type="presOf" srcId="{DA9D7B5B-9C17-4280-B229-A0B67D0DBA74}" destId="{910833A6-0BE6-48D8-B5AD-E09F34060FCC}" srcOrd="1" destOrd="2" presId="urn:microsoft.com/office/officeart/2005/8/layout/matrix1"/>
    <dgm:cxn modelId="{7004829A-1C23-4482-B74E-61C5C818E70E}" type="presOf" srcId="{DA9D7B5B-9C17-4280-B229-A0B67D0DBA74}" destId="{01475925-120F-4831-996F-C1568556813D}" srcOrd="0" destOrd="2" presId="urn:microsoft.com/office/officeart/2005/8/layout/matrix1"/>
    <dgm:cxn modelId="{F32B9549-AAAB-4582-9ABE-6619D608A523}" srcId="{4669FC65-95FB-4EF0-8624-85C1A418A994}" destId="{4C1B5690-D4ED-43C0-A2FC-7B6B83A0B835}" srcOrd="0" destOrd="0" parTransId="{76825F3D-7627-4A57-AA77-55946E1D2FA0}" sibTransId="{BBE8B0F0-E34A-437B-90DA-18FC5BD17AFC}"/>
    <dgm:cxn modelId="{AF75A7FD-DA25-4524-B593-CEEDCD5A993A}" type="presOf" srcId="{7F2CB9A5-D7CA-4BE1-AACE-EA63D5CF6CA8}" destId="{DA5C8CD0-7CA6-476B-9CEC-4CE139D60AF3}" srcOrd="1" destOrd="1" presId="urn:microsoft.com/office/officeart/2005/8/layout/matrix1"/>
    <dgm:cxn modelId="{1D878F74-6103-40E0-B6E3-33E062C9BA27}" type="presOf" srcId="{F5553E86-6234-47D1-82CB-C563F21700B6}" destId="{627AEA72-B397-4D9D-B516-A5419F8FC137}" srcOrd="1" destOrd="0" presId="urn:microsoft.com/office/officeart/2005/8/layout/matrix1"/>
    <dgm:cxn modelId="{BB4BD57A-29A5-47AC-BEE3-EEB039154A99}" type="presOf" srcId="{E0A9A463-F2C2-4AE6-8ED7-B1C74A0F4089}" destId="{C7AC5376-11C7-4AC5-BF23-134B5F0991FF}" srcOrd="0" destOrd="1" presId="urn:microsoft.com/office/officeart/2005/8/layout/matrix1"/>
    <dgm:cxn modelId="{9BE9BFB3-492D-45E5-B638-9E0B19C150EE}" type="presOf" srcId="{13BC1D6C-ED0D-4B4D-B389-AFE1F4552C83}" destId="{EEC18F00-EE6A-48B3-AE87-D602AD44FB6B}" srcOrd="0" destOrd="0" presId="urn:microsoft.com/office/officeart/2005/8/layout/matrix1"/>
    <dgm:cxn modelId="{D49B0D94-B874-453B-8F51-A4FC232C1F4F}" type="presOf" srcId="{4C1B5690-D4ED-43C0-A2FC-7B6B83A0B835}" destId="{01475925-120F-4831-996F-C1568556813D}" srcOrd="0" destOrd="1" presId="urn:microsoft.com/office/officeart/2005/8/layout/matrix1"/>
    <dgm:cxn modelId="{FA61B7FB-C70F-478E-BEBC-0083B56BCF3C}" type="presOf" srcId="{14B104FB-9364-4F93-A381-E7AD32B5B627}" destId="{C7AC5376-11C7-4AC5-BF23-134B5F0991FF}" srcOrd="0" destOrd="2" presId="urn:microsoft.com/office/officeart/2005/8/layout/matrix1"/>
    <dgm:cxn modelId="{17BF683F-00AC-4F16-B84E-35A757A074A1}" type="presOf" srcId="{32FCC83D-5B8D-4476-A866-CBD6D56459C1}" destId="{31312420-D58B-4FC2-AFFD-7E3157BF0816}" srcOrd="0" destOrd="0" presId="urn:microsoft.com/office/officeart/2005/8/layout/matrix1"/>
    <dgm:cxn modelId="{25E44DA3-7C69-4CE7-9C99-9D5AFBE117E6}" srcId="{4669FC65-95FB-4EF0-8624-85C1A418A994}" destId="{DA9D7B5B-9C17-4280-B229-A0B67D0DBA74}" srcOrd="1" destOrd="0" parTransId="{ADB84595-8758-48DF-9DF8-225A0C5A64ED}" sibTransId="{32798708-30F0-4ADE-B01A-FE7C96EAFBF3}"/>
    <dgm:cxn modelId="{0B383FEB-5B24-4F5A-95B0-4C02D5DABD9A}" type="presOf" srcId="{F63240A5-A86A-4C02-AB7E-FD68AE0D3FD6}" destId="{8E06DBE7-AA45-4331-ABB3-5028B903EB01}" srcOrd="1" destOrd="1" presId="urn:microsoft.com/office/officeart/2005/8/layout/matrix1"/>
    <dgm:cxn modelId="{4B7DE5FE-9DC4-4548-95CA-C93B627D9340}" srcId="{13BC1D6C-ED0D-4B4D-B389-AFE1F4552C83}" destId="{32FCC83D-5B8D-4476-A866-CBD6D56459C1}" srcOrd="0" destOrd="0" parTransId="{72A97A83-BC66-4D29-9F15-3E4F6A7CCD3C}" sibTransId="{DC057CEF-0FA2-458F-A7A6-D2E882ED93B9}"/>
    <dgm:cxn modelId="{8BB1A087-1E89-4DC6-B195-0E590C4D2766}" type="presOf" srcId="{F63240A5-A86A-4C02-AB7E-FD68AE0D3FD6}" destId="{1C3546A7-F627-496A-85FA-C3C198C56A1E}" srcOrd="0" destOrd="1" presId="urn:microsoft.com/office/officeart/2005/8/layout/matrix1"/>
    <dgm:cxn modelId="{42B96C78-710E-4C3B-BE51-E29FC3F21619}" srcId="{F5553E86-6234-47D1-82CB-C563F21700B6}" destId="{14B104FB-9364-4F93-A381-E7AD32B5B627}" srcOrd="1" destOrd="0" parTransId="{AA84A46D-373D-4DD8-A29E-F33975961658}" sibTransId="{652B0ED6-2F34-4355-BDF0-D45A8C4A091C}"/>
    <dgm:cxn modelId="{8D084FF6-35C9-437F-861D-E3C6D37E1C35}" type="presOf" srcId="{A6EADB85-39CB-45D3-838B-EE76CB3440B8}" destId="{1C3546A7-F627-496A-85FA-C3C198C56A1E}" srcOrd="0" destOrd="0" presId="urn:microsoft.com/office/officeart/2005/8/layout/matrix1"/>
    <dgm:cxn modelId="{4BA3B816-130E-40EA-89BF-D899C05D00E6}" type="presOf" srcId="{4C1B5690-D4ED-43C0-A2FC-7B6B83A0B835}" destId="{910833A6-0BE6-48D8-B5AD-E09F34060FCC}" srcOrd="1" destOrd="1" presId="urn:microsoft.com/office/officeart/2005/8/layout/matrix1"/>
    <dgm:cxn modelId="{4779A9F5-4F5F-4E81-81CA-06486C0A5D38}" srcId="{E56E09CE-83F3-47C8-8418-03DBCE3E234B}" destId="{A18FDC31-58C5-4FB3-9352-D918CF85B88D}" srcOrd="1" destOrd="0" parTransId="{BBD54C46-2DF7-4E32-A8EE-AD8E709F0BEC}" sibTransId="{34F8A6CC-8F5F-44BC-A661-CE178A847E40}"/>
    <dgm:cxn modelId="{E73AB58D-8686-4C30-B156-D6E2480C20BD}" type="presParOf" srcId="{EEC18F00-EE6A-48B3-AE87-D602AD44FB6B}" destId="{76386EC6-2D5D-49CA-98BA-44B262F80C67}" srcOrd="0" destOrd="0" presId="urn:microsoft.com/office/officeart/2005/8/layout/matrix1"/>
    <dgm:cxn modelId="{83836FBF-D015-4650-8C6A-CC746D879ED2}" type="presParOf" srcId="{76386EC6-2D5D-49CA-98BA-44B262F80C67}" destId="{01475925-120F-4831-996F-C1568556813D}" srcOrd="0" destOrd="0" presId="urn:microsoft.com/office/officeart/2005/8/layout/matrix1"/>
    <dgm:cxn modelId="{0BCD4D8F-FA84-4A16-BDB6-E5CD9BE5A865}" type="presParOf" srcId="{76386EC6-2D5D-49CA-98BA-44B262F80C67}" destId="{910833A6-0BE6-48D8-B5AD-E09F34060FCC}" srcOrd="1" destOrd="0" presId="urn:microsoft.com/office/officeart/2005/8/layout/matrix1"/>
    <dgm:cxn modelId="{51DDB37A-E249-4BF6-99B8-346B7D4C5A0B}" type="presParOf" srcId="{76386EC6-2D5D-49CA-98BA-44B262F80C67}" destId="{22828B09-11BC-4ED1-9846-1A150425AF62}" srcOrd="2" destOrd="0" presId="urn:microsoft.com/office/officeart/2005/8/layout/matrix1"/>
    <dgm:cxn modelId="{C58428A2-4801-4AF5-B570-7767C5433480}" type="presParOf" srcId="{76386EC6-2D5D-49CA-98BA-44B262F80C67}" destId="{DA5C8CD0-7CA6-476B-9CEC-4CE139D60AF3}" srcOrd="3" destOrd="0" presId="urn:microsoft.com/office/officeart/2005/8/layout/matrix1"/>
    <dgm:cxn modelId="{49C93906-3BCA-4000-8C26-E3693B28A7F7}" type="presParOf" srcId="{76386EC6-2D5D-49CA-98BA-44B262F80C67}" destId="{1C3546A7-F627-496A-85FA-C3C198C56A1E}" srcOrd="4" destOrd="0" presId="urn:microsoft.com/office/officeart/2005/8/layout/matrix1"/>
    <dgm:cxn modelId="{EAC2EB32-0D6B-45E7-853E-1F7B1DDD5D68}" type="presParOf" srcId="{76386EC6-2D5D-49CA-98BA-44B262F80C67}" destId="{8E06DBE7-AA45-4331-ABB3-5028B903EB01}" srcOrd="5" destOrd="0" presId="urn:microsoft.com/office/officeart/2005/8/layout/matrix1"/>
    <dgm:cxn modelId="{6416CFFC-9862-44CE-9035-D048EAAB01AE}" type="presParOf" srcId="{76386EC6-2D5D-49CA-98BA-44B262F80C67}" destId="{C7AC5376-11C7-4AC5-BF23-134B5F0991FF}" srcOrd="6" destOrd="0" presId="urn:microsoft.com/office/officeart/2005/8/layout/matrix1"/>
    <dgm:cxn modelId="{2C58D9D1-0C90-4F96-85F2-7C1145EE246A}" type="presParOf" srcId="{76386EC6-2D5D-49CA-98BA-44B262F80C67}" destId="{627AEA72-B397-4D9D-B516-A5419F8FC137}" srcOrd="7" destOrd="0" presId="urn:microsoft.com/office/officeart/2005/8/layout/matrix1"/>
    <dgm:cxn modelId="{7FB241BA-5B3E-4377-9EBB-DB7946A1CE87}" type="presParOf" srcId="{EEC18F00-EE6A-48B3-AE87-D602AD44FB6B}" destId="{31312420-D58B-4FC2-AFFD-7E3157BF081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0B8D8D-FCC0-495B-88C8-372D751AC876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DB1ED2-F410-437A-80D0-5A4062991922}">
      <dgm:prSet phldrT="[Texto]"/>
      <dgm:spPr/>
      <dgm:t>
        <a:bodyPr/>
        <a:lstStyle/>
        <a:p>
          <a:r>
            <a:rPr lang="en-US" dirty="0" err="1" smtClean="0"/>
            <a:t>Planificación</a:t>
          </a:r>
          <a:endParaRPr lang="en-US" dirty="0"/>
        </a:p>
      </dgm:t>
    </dgm:pt>
    <dgm:pt modelId="{1B212630-1C8E-4ABB-84DA-5A19EB9CF724}" type="parTrans" cxnId="{FA170A4F-6DA5-438F-91DA-FC5BEBCB7D1A}">
      <dgm:prSet/>
      <dgm:spPr/>
      <dgm:t>
        <a:bodyPr/>
        <a:lstStyle/>
        <a:p>
          <a:endParaRPr lang="en-US"/>
        </a:p>
      </dgm:t>
    </dgm:pt>
    <dgm:pt modelId="{4B9DFF09-BFB1-4899-9FA4-90CA21FD0A30}" type="sibTrans" cxnId="{FA170A4F-6DA5-438F-91DA-FC5BEBCB7D1A}">
      <dgm:prSet/>
      <dgm:spPr/>
      <dgm:t>
        <a:bodyPr/>
        <a:lstStyle/>
        <a:p>
          <a:endParaRPr lang="en-US"/>
        </a:p>
      </dgm:t>
    </dgm:pt>
    <dgm:pt modelId="{17A6042B-6D1F-4570-860F-8E26EAE7368E}">
      <dgm:prSet phldrT="[Texto]"/>
      <dgm:spPr/>
      <dgm:t>
        <a:bodyPr/>
        <a:lstStyle/>
        <a:p>
          <a:r>
            <a:rPr lang="en-US" dirty="0" smtClean="0"/>
            <a:t>Plan de </a:t>
          </a:r>
          <a:r>
            <a:rPr lang="en-US" dirty="0" err="1" smtClean="0"/>
            <a:t>mejoramiento</a:t>
          </a:r>
          <a:endParaRPr lang="en-US" dirty="0"/>
        </a:p>
      </dgm:t>
    </dgm:pt>
    <dgm:pt modelId="{4045845A-266D-4B7B-AA02-E4F7A7EF7C3D}" type="parTrans" cxnId="{A9F30C36-2E45-42A5-B0D3-7AF84BAA3458}">
      <dgm:prSet/>
      <dgm:spPr/>
      <dgm:t>
        <a:bodyPr/>
        <a:lstStyle/>
        <a:p>
          <a:endParaRPr lang="en-US"/>
        </a:p>
      </dgm:t>
    </dgm:pt>
    <dgm:pt modelId="{0E5B69CB-8020-4352-A29A-677B3BDEA84E}" type="sibTrans" cxnId="{A9F30C36-2E45-42A5-B0D3-7AF84BAA3458}">
      <dgm:prSet/>
      <dgm:spPr/>
      <dgm:t>
        <a:bodyPr/>
        <a:lstStyle/>
        <a:p>
          <a:endParaRPr lang="en-US"/>
        </a:p>
      </dgm:t>
    </dgm:pt>
    <dgm:pt modelId="{4D6956B6-9CF6-4723-AD16-EA0E2C037AA1}">
      <dgm:prSet phldrT="[Texto]"/>
      <dgm:spPr/>
      <dgm:t>
        <a:bodyPr/>
        <a:lstStyle/>
        <a:p>
          <a:r>
            <a:rPr lang="es-CO" dirty="0" smtClean="0">
              <a:effectLst/>
            </a:rPr>
            <a:t>Presentar beneficios y casos de éxito a la junta directiva</a:t>
          </a:r>
          <a:endParaRPr lang="en-US" dirty="0"/>
        </a:p>
      </dgm:t>
    </dgm:pt>
    <dgm:pt modelId="{B2AF52EA-A4D3-4905-8842-44EC1B59079A}" type="parTrans" cxnId="{7AFF9E6D-2703-45AC-87F4-4FA90B0CD7B3}">
      <dgm:prSet/>
      <dgm:spPr/>
      <dgm:t>
        <a:bodyPr/>
        <a:lstStyle/>
        <a:p>
          <a:endParaRPr lang="en-US"/>
        </a:p>
      </dgm:t>
    </dgm:pt>
    <dgm:pt modelId="{2330AA21-6767-4B48-9848-D428D4EE5387}" type="sibTrans" cxnId="{7AFF9E6D-2703-45AC-87F4-4FA90B0CD7B3}">
      <dgm:prSet/>
      <dgm:spPr/>
      <dgm:t>
        <a:bodyPr/>
        <a:lstStyle/>
        <a:p>
          <a:endParaRPr lang="en-US"/>
        </a:p>
      </dgm:t>
    </dgm:pt>
    <dgm:pt modelId="{8508C287-55BC-400B-84E6-25B5961728FD}">
      <dgm:prSet phldrT="[Texto]"/>
      <dgm:spPr/>
      <dgm:t>
        <a:bodyPr/>
        <a:lstStyle/>
        <a:p>
          <a:r>
            <a:rPr lang="es-CO" dirty="0" smtClean="0">
              <a:effectLst/>
            </a:rPr>
            <a:t>Definir un proceso de calidad en desarrollo e institucionalizarlo</a:t>
          </a:r>
          <a:endParaRPr lang="en-US" dirty="0"/>
        </a:p>
      </dgm:t>
    </dgm:pt>
    <dgm:pt modelId="{9591B6FA-59F2-410B-94C0-B175E3E49951}" type="parTrans" cxnId="{D033115C-D686-48FA-B121-5618ADD5EC83}">
      <dgm:prSet/>
      <dgm:spPr/>
      <dgm:t>
        <a:bodyPr/>
        <a:lstStyle/>
        <a:p>
          <a:endParaRPr lang="en-US"/>
        </a:p>
      </dgm:t>
    </dgm:pt>
    <dgm:pt modelId="{56BB158F-C7F1-4B7F-B465-F0B48CE01EA8}" type="sibTrans" cxnId="{D033115C-D686-48FA-B121-5618ADD5EC83}">
      <dgm:prSet/>
      <dgm:spPr/>
      <dgm:t>
        <a:bodyPr/>
        <a:lstStyle/>
        <a:p>
          <a:endParaRPr lang="en-US"/>
        </a:p>
      </dgm:t>
    </dgm:pt>
    <dgm:pt modelId="{B24BCDF5-EFFA-4410-84AA-E9B2BAEFE19B}">
      <dgm:prSet phldrT="[Texto]"/>
      <dgm:spPr/>
      <dgm:t>
        <a:bodyPr/>
        <a:lstStyle/>
        <a:p>
          <a:r>
            <a:rPr lang="es-CO" dirty="0" smtClean="0">
              <a:effectLst/>
            </a:rPr>
            <a:t>Proceso de definición de requerimientos.</a:t>
          </a:r>
          <a:endParaRPr lang="en-US" dirty="0"/>
        </a:p>
      </dgm:t>
    </dgm:pt>
    <dgm:pt modelId="{4C17B9C2-F868-4922-A8C4-946019BF247F}" type="parTrans" cxnId="{DD7846BC-1614-4297-AC1D-CE5A94A85829}">
      <dgm:prSet/>
      <dgm:spPr/>
      <dgm:t>
        <a:bodyPr/>
        <a:lstStyle/>
        <a:p>
          <a:endParaRPr lang="en-US"/>
        </a:p>
      </dgm:t>
    </dgm:pt>
    <dgm:pt modelId="{D2564050-51AB-4F39-B7C4-A3B30EE5AA5E}" type="sibTrans" cxnId="{DD7846BC-1614-4297-AC1D-CE5A94A85829}">
      <dgm:prSet/>
      <dgm:spPr/>
      <dgm:t>
        <a:bodyPr/>
        <a:lstStyle/>
        <a:p>
          <a:endParaRPr lang="en-US"/>
        </a:p>
      </dgm:t>
    </dgm:pt>
    <dgm:pt modelId="{4A117174-EE24-4CC3-B9F7-7B2AAD79FFA9}">
      <dgm:prSet phldrT="[Texto]"/>
      <dgm:spPr/>
      <dgm:t>
        <a:bodyPr/>
        <a:lstStyle/>
        <a:p>
          <a:r>
            <a:rPr lang="en-US" dirty="0" err="1" smtClean="0"/>
            <a:t>Recursos</a:t>
          </a:r>
          <a:r>
            <a:rPr lang="en-US" dirty="0" smtClean="0"/>
            <a:t> </a:t>
          </a:r>
          <a:r>
            <a:rPr lang="en-US" dirty="0" err="1" smtClean="0"/>
            <a:t>humanos</a:t>
          </a:r>
          <a:endParaRPr lang="en-US" dirty="0"/>
        </a:p>
      </dgm:t>
    </dgm:pt>
    <dgm:pt modelId="{BA6B6379-F26D-4DB0-9F64-2E275681B613}" type="parTrans" cxnId="{B82CD26D-70A8-45BB-BB01-837E40A8CC6F}">
      <dgm:prSet/>
      <dgm:spPr/>
      <dgm:t>
        <a:bodyPr/>
        <a:lstStyle/>
        <a:p>
          <a:endParaRPr lang="en-US"/>
        </a:p>
      </dgm:t>
    </dgm:pt>
    <dgm:pt modelId="{1ECCD14C-6564-4008-84AD-0A561C41C07A}" type="sibTrans" cxnId="{B82CD26D-70A8-45BB-BB01-837E40A8CC6F}">
      <dgm:prSet/>
      <dgm:spPr/>
      <dgm:t>
        <a:bodyPr/>
        <a:lstStyle/>
        <a:p>
          <a:endParaRPr lang="en-US"/>
        </a:p>
      </dgm:t>
    </dgm:pt>
    <dgm:pt modelId="{6251BA32-36C2-4F30-B8F9-B5BE742BEAE1}">
      <dgm:prSet phldrT="[Texto]"/>
      <dgm:spPr/>
      <dgm:t>
        <a:bodyPr/>
        <a:lstStyle/>
        <a:p>
          <a:r>
            <a:rPr lang="es-CO" dirty="0" smtClean="0">
              <a:effectLst/>
            </a:rPr>
            <a:t>Rotación de personal entre los diferentes proyectos para limar asperezas.</a:t>
          </a:r>
          <a:endParaRPr lang="en-US" dirty="0"/>
        </a:p>
      </dgm:t>
    </dgm:pt>
    <dgm:pt modelId="{00CB16D3-8FCA-4221-A524-B862F67BF351}" type="parTrans" cxnId="{6800302F-3D13-46A3-9533-3204CBF2C453}">
      <dgm:prSet/>
      <dgm:spPr/>
      <dgm:t>
        <a:bodyPr/>
        <a:lstStyle/>
        <a:p>
          <a:endParaRPr lang="en-US"/>
        </a:p>
      </dgm:t>
    </dgm:pt>
    <dgm:pt modelId="{47BF957B-70BA-41E3-BB9F-8036AE0E0552}" type="sibTrans" cxnId="{6800302F-3D13-46A3-9533-3204CBF2C453}">
      <dgm:prSet/>
      <dgm:spPr/>
      <dgm:t>
        <a:bodyPr/>
        <a:lstStyle/>
        <a:p>
          <a:endParaRPr lang="en-US"/>
        </a:p>
      </dgm:t>
    </dgm:pt>
    <dgm:pt modelId="{39E37C84-320B-4763-BBA7-E17316E13C7D}">
      <dgm:prSet phldrT="[Texto]"/>
      <dgm:spPr/>
      <dgm:t>
        <a:bodyPr/>
        <a:lstStyle/>
        <a:p>
          <a:r>
            <a:rPr lang="en-US" dirty="0" err="1" smtClean="0"/>
            <a:t>Requerimientos</a:t>
          </a:r>
          <a:endParaRPr lang="en-US" dirty="0"/>
        </a:p>
      </dgm:t>
    </dgm:pt>
    <dgm:pt modelId="{32BA3A71-C262-4EC5-AE3C-0747D30F7B37}" type="parTrans" cxnId="{248B1CDF-2D1A-422D-9107-F57881835361}">
      <dgm:prSet/>
      <dgm:spPr/>
      <dgm:t>
        <a:bodyPr/>
        <a:lstStyle/>
        <a:p>
          <a:endParaRPr lang="en-US"/>
        </a:p>
      </dgm:t>
    </dgm:pt>
    <dgm:pt modelId="{B1A3E0D5-1B91-438B-AA8A-9E5004C79DB8}" type="sibTrans" cxnId="{248B1CDF-2D1A-422D-9107-F57881835361}">
      <dgm:prSet/>
      <dgm:spPr/>
      <dgm:t>
        <a:bodyPr/>
        <a:lstStyle/>
        <a:p>
          <a:endParaRPr lang="en-US"/>
        </a:p>
      </dgm:t>
    </dgm:pt>
    <dgm:pt modelId="{AC53839A-ACBC-4C0E-B686-6C6ED5DDB35A}">
      <dgm:prSet/>
      <dgm:spPr/>
      <dgm:t>
        <a:bodyPr/>
        <a:lstStyle/>
        <a:p>
          <a:pPr rtl="0"/>
          <a:r>
            <a:rPr lang="es-CO" b="1" i="0" u="none" smtClean="0"/>
            <a:t>Implementar software para registro de actividades, planificación, control y seguimiento</a:t>
          </a:r>
          <a:endParaRPr lang="en-US" b="0" i="0" u="none"/>
        </a:p>
      </dgm:t>
    </dgm:pt>
    <dgm:pt modelId="{67F11E5C-D7B3-41A6-9278-D3D218B1013B}" type="parTrans" cxnId="{42D53C4A-668C-4518-A045-8B48CA59E227}">
      <dgm:prSet/>
      <dgm:spPr/>
      <dgm:t>
        <a:bodyPr/>
        <a:lstStyle/>
        <a:p>
          <a:endParaRPr lang="en-US"/>
        </a:p>
      </dgm:t>
    </dgm:pt>
    <dgm:pt modelId="{26B4E035-8C29-4567-9D95-4F37771F03D0}" type="sibTrans" cxnId="{42D53C4A-668C-4518-A045-8B48CA59E227}">
      <dgm:prSet/>
      <dgm:spPr/>
      <dgm:t>
        <a:bodyPr/>
        <a:lstStyle/>
        <a:p>
          <a:endParaRPr lang="en-US"/>
        </a:p>
      </dgm:t>
    </dgm:pt>
    <dgm:pt modelId="{9577E508-B000-472D-BCDE-FF40157E2C4E}">
      <dgm:prSet/>
      <dgm:spPr/>
      <dgm:t>
        <a:bodyPr/>
        <a:lstStyle/>
        <a:p>
          <a:pPr rtl="0"/>
          <a:r>
            <a:rPr lang="es-CO" b="1" i="0" u="none" dirty="0" smtClean="0"/>
            <a:t>Definir proceso de planeación e institucionalizarlo</a:t>
          </a:r>
          <a:endParaRPr lang="en-US" b="0" i="0" u="none" dirty="0"/>
        </a:p>
      </dgm:t>
    </dgm:pt>
    <dgm:pt modelId="{A864542A-9386-4297-A372-B688C9CBB474}" type="sibTrans" cxnId="{E37920F3-6FFD-4157-B6D6-0252BCD5F0CE}">
      <dgm:prSet/>
      <dgm:spPr/>
      <dgm:t>
        <a:bodyPr/>
        <a:lstStyle/>
        <a:p>
          <a:endParaRPr lang="en-US"/>
        </a:p>
      </dgm:t>
    </dgm:pt>
    <dgm:pt modelId="{BE345D28-3BA6-44F0-8CD6-758D5B9CCAE1}" type="parTrans" cxnId="{E37920F3-6FFD-4157-B6D6-0252BCD5F0CE}">
      <dgm:prSet/>
      <dgm:spPr/>
      <dgm:t>
        <a:bodyPr/>
        <a:lstStyle/>
        <a:p>
          <a:endParaRPr lang="en-US"/>
        </a:p>
      </dgm:t>
    </dgm:pt>
    <dgm:pt modelId="{D004414C-05BC-4329-A67D-E9057F230B6F}">
      <dgm:prSet/>
      <dgm:spPr/>
      <dgm:t>
        <a:bodyPr/>
        <a:lstStyle/>
        <a:p>
          <a:r>
            <a:rPr lang="es-CO" smtClean="0">
              <a:effectLst/>
            </a:rPr>
            <a:t>Proponer en el plan, ahorro a mediano y largo plazo</a:t>
          </a:r>
          <a:endParaRPr lang="en-US" dirty="0">
            <a:effectLst/>
          </a:endParaRPr>
        </a:p>
      </dgm:t>
    </dgm:pt>
    <dgm:pt modelId="{F8061CB3-9DA0-43F5-BD7F-5C2679F8695F}" type="parTrans" cxnId="{49A4D8E9-EBD0-4BAC-AA10-F1B02C3C780E}">
      <dgm:prSet/>
      <dgm:spPr/>
      <dgm:t>
        <a:bodyPr/>
        <a:lstStyle/>
        <a:p>
          <a:endParaRPr lang="en-US"/>
        </a:p>
      </dgm:t>
    </dgm:pt>
    <dgm:pt modelId="{3F49B724-D1DC-4BD0-B004-3313B412F7E9}" type="sibTrans" cxnId="{49A4D8E9-EBD0-4BAC-AA10-F1B02C3C780E}">
      <dgm:prSet/>
      <dgm:spPr/>
      <dgm:t>
        <a:bodyPr/>
        <a:lstStyle/>
        <a:p>
          <a:endParaRPr lang="en-US"/>
        </a:p>
      </dgm:t>
    </dgm:pt>
    <dgm:pt modelId="{7AC8DA65-9175-4BB8-91DD-4DF60009E7F0}">
      <dgm:prSet/>
      <dgm:spPr/>
      <dgm:t>
        <a:bodyPr/>
        <a:lstStyle/>
        <a:p>
          <a:r>
            <a:rPr lang="es-CO" smtClean="0">
              <a:effectLst/>
            </a:rPr>
            <a:t>Proponer plan de capacitaciones y culturización</a:t>
          </a:r>
          <a:endParaRPr lang="en-US" dirty="0">
            <a:effectLst/>
          </a:endParaRPr>
        </a:p>
      </dgm:t>
    </dgm:pt>
    <dgm:pt modelId="{3897ACF1-7CB5-4D7E-911C-63427CDFB65F}" type="parTrans" cxnId="{38DFD448-0C03-484E-99F6-CF231A6E1847}">
      <dgm:prSet/>
      <dgm:spPr/>
      <dgm:t>
        <a:bodyPr/>
        <a:lstStyle/>
        <a:p>
          <a:endParaRPr lang="en-US"/>
        </a:p>
      </dgm:t>
    </dgm:pt>
    <dgm:pt modelId="{5F1150DD-AFB2-426C-A6B7-8A8A172B4515}" type="sibTrans" cxnId="{38DFD448-0C03-484E-99F6-CF231A6E1847}">
      <dgm:prSet/>
      <dgm:spPr/>
      <dgm:t>
        <a:bodyPr/>
        <a:lstStyle/>
        <a:p>
          <a:endParaRPr lang="en-US"/>
        </a:p>
      </dgm:t>
    </dgm:pt>
    <dgm:pt modelId="{87FEA139-2B91-4BC8-AFF8-EF657E541848}">
      <dgm:prSet/>
      <dgm:spPr/>
      <dgm:t>
        <a:bodyPr/>
        <a:lstStyle/>
        <a:p>
          <a:r>
            <a:rPr lang="es-CO" smtClean="0">
              <a:effectLst/>
            </a:rPr>
            <a:t>Basar el plan de mejoramiento en los recursos actuales</a:t>
          </a:r>
          <a:endParaRPr lang="en-US" dirty="0">
            <a:effectLst/>
          </a:endParaRPr>
        </a:p>
      </dgm:t>
    </dgm:pt>
    <dgm:pt modelId="{D85A9CFC-D677-4E44-B3EC-FF65562BFA03}" type="parTrans" cxnId="{2DD50DCE-98DA-4005-9AEB-6D83E197BCB3}">
      <dgm:prSet/>
      <dgm:spPr/>
      <dgm:t>
        <a:bodyPr/>
        <a:lstStyle/>
        <a:p>
          <a:endParaRPr lang="en-US"/>
        </a:p>
      </dgm:t>
    </dgm:pt>
    <dgm:pt modelId="{30A14820-4894-4BBF-B862-9C51A2DD5387}" type="sibTrans" cxnId="{2DD50DCE-98DA-4005-9AEB-6D83E197BCB3}">
      <dgm:prSet/>
      <dgm:spPr/>
      <dgm:t>
        <a:bodyPr/>
        <a:lstStyle/>
        <a:p>
          <a:endParaRPr lang="en-US"/>
        </a:p>
      </dgm:t>
    </dgm:pt>
    <dgm:pt modelId="{9E4BBA37-FBAF-4A39-BBF6-3D28626BFA91}">
      <dgm:prSet phldrT="[Texto]"/>
      <dgm:spPr/>
      <dgm:t>
        <a:bodyPr/>
        <a:lstStyle/>
        <a:p>
          <a:r>
            <a:rPr lang="en-US" dirty="0" err="1" smtClean="0"/>
            <a:t>Proceso</a:t>
          </a:r>
          <a:r>
            <a:rPr lang="en-US" dirty="0" smtClean="0"/>
            <a:t> y </a:t>
          </a:r>
          <a:r>
            <a:rPr lang="en-US" dirty="0" err="1" smtClean="0"/>
            <a:t>calidad</a:t>
          </a:r>
          <a:endParaRPr lang="en-US" dirty="0"/>
        </a:p>
      </dgm:t>
    </dgm:pt>
    <dgm:pt modelId="{7F009ABD-1E9B-4EF7-87FD-61534296A0D6}" type="sibTrans" cxnId="{17CEFDF2-BB74-4A06-824C-41F4B2A76E61}">
      <dgm:prSet/>
      <dgm:spPr/>
      <dgm:t>
        <a:bodyPr/>
        <a:lstStyle/>
        <a:p>
          <a:endParaRPr lang="en-US"/>
        </a:p>
      </dgm:t>
    </dgm:pt>
    <dgm:pt modelId="{E503AEAF-F3C9-4DD5-A460-8A43206CDC58}" type="parTrans" cxnId="{17CEFDF2-BB74-4A06-824C-41F4B2A76E61}">
      <dgm:prSet/>
      <dgm:spPr/>
      <dgm:t>
        <a:bodyPr/>
        <a:lstStyle/>
        <a:p>
          <a:endParaRPr lang="en-US"/>
        </a:p>
      </dgm:t>
    </dgm:pt>
    <dgm:pt modelId="{A077B7AE-7B95-43FE-BB90-4485A781D21D}">
      <dgm:prSet/>
      <dgm:spPr/>
      <dgm:t>
        <a:bodyPr/>
        <a:lstStyle/>
        <a:p>
          <a:r>
            <a:rPr lang="es-CO" smtClean="0">
              <a:effectLst/>
            </a:rPr>
            <a:t>Fortalecer el área de calidad (más recursos en el área)</a:t>
          </a:r>
          <a:endParaRPr lang="en-US" dirty="0">
            <a:effectLst/>
          </a:endParaRPr>
        </a:p>
      </dgm:t>
    </dgm:pt>
    <dgm:pt modelId="{12C1FAFF-FB1B-43BB-938A-2E7A432CED61}" type="parTrans" cxnId="{A41F04EC-3AC5-4A0E-8E14-A3C4BA1B1A29}">
      <dgm:prSet/>
      <dgm:spPr/>
      <dgm:t>
        <a:bodyPr/>
        <a:lstStyle/>
        <a:p>
          <a:endParaRPr lang="en-US"/>
        </a:p>
      </dgm:t>
    </dgm:pt>
    <dgm:pt modelId="{B414251E-56F3-47FE-A706-2C42ACC9F85A}" type="sibTrans" cxnId="{A41F04EC-3AC5-4A0E-8E14-A3C4BA1B1A29}">
      <dgm:prSet/>
      <dgm:spPr/>
      <dgm:t>
        <a:bodyPr/>
        <a:lstStyle/>
        <a:p>
          <a:endParaRPr lang="en-US"/>
        </a:p>
      </dgm:t>
    </dgm:pt>
    <dgm:pt modelId="{9CB84437-24EF-458E-8F50-CC97FB51782C}">
      <dgm:prSet/>
      <dgm:spPr/>
      <dgm:t>
        <a:bodyPr/>
        <a:lstStyle/>
        <a:p>
          <a:r>
            <a:rPr lang="es-CO" smtClean="0">
              <a:effectLst/>
            </a:rPr>
            <a:t>Capacitación de nuevo personal.</a:t>
          </a:r>
          <a:endParaRPr lang="en-US" dirty="0">
            <a:solidFill>
              <a:srgbClr val="000000"/>
            </a:solidFill>
            <a:effectLst/>
            <a:latin typeface="Arial"/>
            <a:ea typeface="Arial"/>
            <a:cs typeface="Times New Roman"/>
          </a:endParaRPr>
        </a:p>
      </dgm:t>
    </dgm:pt>
    <dgm:pt modelId="{C3303065-12BA-4EDB-9BAB-856378B2F5EC}" type="parTrans" cxnId="{13D699F1-428D-4176-8CD9-A94B4B32A12F}">
      <dgm:prSet/>
      <dgm:spPr/>
      <dgm:t>
        <a:bodyPr/>
        <a:lstStyle/>
        <a:p>
          <a:endParaRPr lang="en-US"/>
        </a:p>
      </dgm:t>
    </dgm:pt>
    <dgm:pt modelId="{3AB4DCC1-20F0-4A0A-8794-1F24B6F2375C}" type="sibTrans" cxnId="{13D699F1-428D-4176-8CD9-A94B4B32A12F}">
      <dgm:prSet/>
      <dgm:spPr/>
      <dgm:t>
        <a:bodyPr/>
        <a:lstStyle/>
        <a:p>
          <a:endParaRPr lang="en-US"/>
        </a:p>
      </dgm:t>
    </dgm:pt>
    <dgm:pt modelId="{F94D45B9-84DF-4907-8DAC-2A02CB34EABB}">
      <dgm:prSet/>
      <dgm:spPr/>
      <dgm:t>
        <a:bodyPr/>
        <a:lstStyle/>
        <a:p>
          <a:r>
            <a:rPr lang="es-CO" smtClean="0">
              <a:effectLst/>
            </a:rPr>
            <a:t>Proceso de definición de control de cambios.</a:t>
          </a:r>
          <a:endParaRPr lang="en-US" dirty="0">
            <a:effectLst/>
          </a:endParaRPr>
        </a:p>
      </dgm:t>
    </dgm:pt>
    <dgm:pt modelId="{B803243B-6F4E-4C74-BD02-A500EA0A6ED2}" type="parTrans" cxnId="{DA052534-E4A4-4126-A25D-BEAF318FF391}">
      <dgm:prSet/>
      <dgm:spPr/>
      <dgm:t>
        <a:bodyPr/>
        <a:lstStyle/>
        <a:p>
          <a:endParaRPr lang="en-US"/>
        </a:p>
      </dgm:t>
    </dgm:pt>
    <dgm:pt modelId="{E1FE39E4-2101-4DD9-B159-19FA654DB0B0}" type="sibTrans" cxnId="{DA052534-E4A4-4126-A25D-BEAF318FF391}">
      <dgm:prSet/>
      <dgm:spPr/>
      <dgm:t>
        <a:bodyPr/>
        <a:lstStyle/>
        <a:p>
          <a:endParaRPr lang="en-US"/>
        </a:p>
      </dgm:t>
    </dgm:pt>
    <dgm:pt modelId="{EFDC87E4-2D0A-48FC-8F4C-B68D461497F2}">
      <dgm:prSet/>
      <dgm:spPr/>
      <dgm:t>
        <a:bodyPr/>
        <a:lstStyle/>
        <a:p>
          <a:r>
            <a:rPr lang="es-CO" dirty="0" smtClean="0">
              <a:effectLst/>
            </a:rPr>
            <a:t>Institucionalización de los procesos.</a:t>
          </a:r>
          <a:endParaRPr lang="en-US" dirty="0">
            <a:solidFill>
              <a:srgbClr val="000000"/>
            </a:solidFill>
            <a:effectLst/>
            <a:latin typeface="Arial"/>
            <a:ea typeface="Arial"/>
            <a:cs typeface="Times New Roman"/>
          </a:endParaRPr>
        </a:p>
      </dgm:t>
    </dgm:pt>
    <dgm:pt modelId="{52D7985C-CE35-4F3A-82EB-08B9AB18DC3B}" type="parTrans" cxnId="{2B35538E-DC73-4176-9721-295968FB2BEF}">
      <dgm:prSet/>
      <dgm:spPr/>
      <dgm:t>
        <a:bodyPr/>
        <a:lstStyle/>
        <a:p>
          <a:endParaRPr lang="en-US"/>
        </a:p>
      </dgm:t>
    </dgm:pt>
    <dgm:pt modelId="{97B392DE-D35F-4FB9-94F1-679456EB9D1F}" type="sibTrans" cxnId="{2B35538E-DC73-4176-9721-295968FB2BEF}">
      <dgm:prSet/>
      <dgm:spPr/>
      <dgm:t>
        <a:bodyPr/>
        <a:lstStyle/>
        <a:p>
          <a:endParaRPr lang="en-US"/>
        </a:p>
      </dgm:t>
    </dgm:pt>
    <dgm:pt modelId="{B39C263D-F02E-4874-9538-6EBEE157B9A1}">
      <dgm:prSet/>
      <dgm:spPr/>
      <dgm:t>
        <a:bodyPr/>
        <a:lstStyle/>
        <a:p>
          <a:r>
            <a:rPr lang="en-US" dirty="0" err="1" smtClean="0"/>
            <a:t>Procesos</a:t>
          </a:r>
          <a:endParaRPr lang="en-US" dirty="0"/>
        </a:p>
      </dgm:t>
    </dgm:pt>
    <dgm:pt modelId="{AB2C2B76-FCA4-4C44-9494-9974A7446F77}" type="parTrans" cxnId="{64A51063-3793-49A9-9C5D-DF0D9A8A8C41}">
      <dgm:prSet/>
      <dgm:spPr/>
      <dgm:t>
        <a:bodyPr/>
        <a:lstStyle/>
        <a:p>
          <a:endParaRPr lang="en-US"/>
        </a:p>
      </dgm:t>
    </dgm:pt>
    <dgm:pt modelId="{C7265903-D3A2-4330-94B0-382F268F25F6}" type="sibTrans" cxnId="{64A51063-3793-49A9-9C5D-DF0D9A8A8C41}">
      <dgm:prSet/>
      <dgm:spPr/>
      <dgm:t>
        <a:bodyPr/>
        <a:lstStyle/>
        <a:p>
          <a:endParaRPr lang="en-US"/>
        </a:p>
      </dgm:t>
    </dgm:pt>
    <dgm:pt modelId="{12824AAF-9A91-487F-A858-491A26E512DC}">
      <dgm:prSet/>
      <dgm:spPr/>
      <dgm:t>
        <a:bodyPr/>
        <a:lstStyle/>
        <a:p>
          <a:r>
            <a:rPr lang="es-CO" smtClean="0">
              <a:effectLst/>
            </a:rPr>
            <a:t>Definir proceso de planeación e institucionalizarlo</a:t>
          </a:r>
          <a:endParaRPr lang="en-US" dirty="0">
            <a:solidFill>
              <a:srgbClr val="000000"/>
            </a:solidFill>
            <a:effectLst/>
            <a:latin typeface="Arial"/>
            <a:ea typeface="Arial"/>
            <a:cs typeface="Times New Roman"/>
          </a:endParaRPr>
        </a:p>
      </dgm:t>
    </dgm:pt>
    <dgm:pt modelId="{D1CF8987-630D-4AA5-9F14-608F3C45DDB3}" type="parTrans" cxnId="{110AF51F-BBFD-4578-9C0D-28F78BEC85DE}">
      <dgm:prSet/>
      <dgm:spPr/>
      <dgm:t>
        <a:bodyPr/>
        <a:lstStyle/>
        <a:p>
          <a:endParaRPr lang="en-US"/>
        </a:p>
      </dgm:t>
    </dgm:pt>
    <dgm:pt modelId="{373949F4-A2F2-49CF-8F3F-38FAEACE397A}" type="sibTrans" cxnId="{110AF51F-BBFD-4578-9C0D-28F78BEC85DE}">
      <dgm:prSet/>
      <dgm:spPr/>
      <dgm:t>
        <a:bodyPr/>
        <a:lstStyle/>
        <a:p>
          <a:endParaRPr lang="en-US"/>
        </a:p>
      </dgm:t>
    </dgm:pt>
    <dgm:pt modelId="{421E2326-B4BB-4950-A257-EC85FDF2AB85}">
      <dgm:prSet/>
      <dgm:spPr/>
      <dgm:t>
        <a:bodyPr/>
        <a:lstStyle/>
        <a:p>
          <a:r>
            <a:rPr lang="es-CO" smtClean="0">
              <a:effectLst/>
            </a:rPr>
            <a:t>Proceso de definición de requerimientos.</a:t>
          </a:r>
          <a:endParaRPr lang="en-US" dirty="0">
            <a:effectLst/>
          </a:endParaRPr>
        </a:p>
      </dgm:t>
    </dgm:pt>
    <dgm:pt modelId="{DC1A89D6-2C1B-4E3E-B1A9-5C61FA855258}" type="parTrans" cxnId="{FEADE271-9F23-4CB6-BB94-DF4336AE7F47}">
      <dgm:prSet/>
      <dgm:spPr/>
      <dgm:t>
        <a:bodyPr/>
        <a:lstStyle/>
        <a:p>
          <a:endParaRPr lang="en-US"/>
        </a:p>
      </dgm:t>
    </dgm:pt>
    <dgm:pt modelId="{2689693C-3D70-42AF-AA78-6E28EE0A28F6}" type="sibTrans" cxnId="{FEADE271-9F23-4CB6-BB94-DF4336AE7F47}">
      <dgm:prSet/>
      <dgm:spPr/>
      <dgm:t>
        <a:bodyPr/>
        <a:lstStyle/>
        <a:p>
          <a:endParaRPr lang="en-US"/>
        </a:p>
      </dgm:t>
    </dgm:pt>
    <dgm:pt modelId="{411CFDCE-20BC-4078-AACE-C82D221F8724}">
      <dgm:prSet/>
      <dgm:spPr/>
      <dgm:t>
        <a:bodyPr/>
        <a:lstStyle/>
        <a:p>
          <a:r>
            <a:rPr lang="es-CO" smtClean="0">
              <a:effectLst/>
            </a:rPr>
            <a:t>Proceso de definición de control de cambios.</a:t>
          </a:r>
          <a:endParaRPr lang="en-US" dirty="0">
            <a:effectLst/>
          </a:endParaRPr>
        </a:p>
      </dgm:t>
    </dgm:pt>
    <dgm:pt modelId="{03430DF7-D4BF-4B75-AEBF-0B29DEE7BF07}" type="parTrans" cxnId="{002774D7-8DAE-4E58-9ABD-0ACF2281D0D4}">
      <dgm:prSet/>
      <dgm:spPr/>
      <dgm:t>
        <a:bodyPr/>
        <a:lstStyle/>
        <a:p>
          <a:endParaRPr lang="en-US"/>
        </a:p>
      </dgm:t>
    </dgm:pt>
    <dgm:pt modelId="{F6E45357-3C8C-4CD2-A722-8FFB6D525DF7}" type="sibTrans" cxnId="{002774D7-8DAE-4E58-9ABD-0ACF2281D0D4}">
      <dgm:prSet/>
      <dgm:spPr/>
      <dgm:t>
        <a:bodyPr/>
        <a:lstStyle/>
        <a:p>
          <a:endParaRPr lang="en-US"/>
        </a:p>
      </dgm:t>
    </dgm:pt>
    <dgm:pt modelId="{1E9B7854-BFBA-43EC-9F99-373981127E38}">
      <dgm:prSet/>
      <dgm:spPr/>
      <dgm:t>
        <a:bodyPr/>
        <a:lstStyle/>
        <a:p>
          <a:r>
            <a:rPr lang="es-CO" dirty="0" smtClean="0">
              <a:effectLst/>
            </a:rPr>
            <a:t>Institucionalización de los procesos.</a:t>
          </a:r>
          <a:endParaRPr lang="en-US" dirty="0">
            <a:solidFill>
              <a:srgbClr val="000000"/>
            </a:solidFill>
            <a:effectLst/>
            <a:latin typeface="Arial"/>
            <a:ea typeface="Arial"/>
            <a:cs typeface="Times New Roman"/>
          </a:endParaRPr>
        </a:p>
      </dgm:t>
    </dgm:pt>
    <dgm:pt modelId="{DC7909DB-9C2F-4344-8C38-BD6BCFBFE0CB}" type="parTrans" cxnId="{380CF4D4-DC2F-4129-BB2B-A627FEE7A364}">
      <dgm:prSet/>
      <dgm:spPr/>
      <dgm:t>
        <a:bodyPr/>
        <a:lstStyle/>
        <a:p>
          <a:endParaRPr lang="en-US"/>
        </a:p>
      </dgm:t>
    </dgm:pt>
    <dgm:pt modelId="{EFFCED06-99E3-4022-8276-F8BA4CD98077}" type="sibTrans" cxnId="{380CF4D4-DC2F-4129-BB2B-A627FEE7A364}">
      <dgm:prSet/>
      <dgm:spPr/>
      <dgm:t>
        <a:bodyPr/>
        <a:lstStyle/>
        <a:p>
          <a:endParaRPr lang="en-US"/>
        </a:p>
      </dgm:t>
    </dgm:pt>
    <dgm:pt modelId="{8CCDB47B-2E5D-4477-9C28-18EF2C9A5601}" type="pres">
      <dgm:prSet presAssocID="{910B8D8D-FCC0-495B-88C8-372D751AC87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D3EC11-26A1-40D8-9E16-79031180CA89}" type="pres">
      <dgm:prSet presAssocID="{3FDB1ED2-F410-437A-80D0-5A4062991922}" presName="compNode" presStyleCnt="0"/>
      <dgm:spPr/>
    </dgm:pt>
    <dgm:pt modelId="{2E088D0E-DD33-430E-8D1C-A0E1F9C9C524}" type="pres">
      <dgm:prSet presAssocID="{3FDB1ED2-F410-437A-80D0-5A4062991922}" presName="aNode" presStyleLbl="bgShp" presStyleIdx="0" presStyleCnt="6"/>
      <dgm:spPr/>
      <dgm:t>
        <a:bodyPr/>
        <a:lstStyle/>
        <a:p>
          <a:endParaRPr lang="en-US"/>
        </a:p>
      </dgm:t>
    </dgm:pt>
    <dgm:pt modelId="{832D60D7-3E55-43CE-A618-33D0D9810027}" type="pres">
      <dgm:prSet presAssocID="{3FDB1ED2-F410-437A-80D0-5A4062991922}" presName="textNode" presStyleLbl="bgShp" presStyleIdx="0" presStyleCnt="6"/>
      <dgm:spPr/>
      <dgm:t>
        <a:bodyPr/>
        <a:lstStyle/>
        <a:p>
          <a:endParaRPr lang="en-US"/>
        </a:p>
      </dgm:t>
    </dgm:pt>
    <dgm:pt modelId="{D34FA176-331E-4FB5-BF40-4A831E5BB84F}" type="pres">
      <dgm:prSet presAssocID="{3FDB1ED2-F410-437A-80D0-5A4062991922}" presName="compChildNode" presStyleCnt="0"/>
      <dgm:spPr/>
    </dgm:pt>
    <dgm:pt modelId="{D277B2FB-CB03-487F-936E-0448D0CF8A5E}" type="pres">
      <dgm:prSet presAssocID="{3FDB1ED2-F410-437A-80D0-5A4062991922}" presName="theInnerList" presStyleCnt="0"/>
      <dgm:spPr/>
    </dgm:pt>
    <dgm:pt modelId="{A933947E-E8DE-43A5-AE08-0365C5E2FCC2}" type="pres">
      <dgm:prSet presAssocID="{9577E508-B000-472D-BCDE-FF40157E2C4E}" presName="child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7CDF3-5643-488E-9508-ADCA82B8E4C9}" type="pres">
      <dgm:prSet presAssocID="{9577E508-B000-472D-BCDE-FF40157E2C4E}" presName="aSpace2" presStyleCnt="0"/>
      <dgm:spPr/>
    </dgm:pt>
    <dgm:pt modelId="{BE4A4B0D-8659-4B43-B21C-A027BD3CABB4}" type="pres">
      <dgm:prSet presAssocID="{AC53839A-ACBC-4C0E-B686-6C6ED5DDB35A}" presName="child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A4825-0CF3-4816-B8B5-90AF5C4C43B4}" type="pres">
      <dgm:prSet presAssocID="{3FDB1ED2-F410-437A-80D0-5A4062991922}" presName="aSpace" presStyleCnt="0"/>
      <dgm:spPr/>
    </dgm:pt>
    <dgm:pt modelId="{31CD0323-7F12-42B0-99CF-AF820A24183C}" type="pres">
      <dgm:prSet presAssocID="{17A6042B-6D1F-4570-860F-8E26EAE7368E}" presName="compNode" presStyleCnt="0"/>
      <dgm:spPr/>
    </dgm:pt>
    <dgm:pt modelId="{490F531A-B7FE-4640-B9C5-40349E83DE72}" type="pres">
      <dgm:prSet presAssocID="{17A6042B-6D1F-4570-860F-8E26EAE7368E}" presName="aNode" presStyleLbl="bgShp" presStyleIdx="1" presStyleCnt="6"/>
      <dgm:spPr/>
      <dgm:t>
        <a:bodyPr/>
        <a:lstStyle/>
        <a:p>
          <a:endParaRPr lang="en-US"/>
        </a:p>
      </dgm:t>
    </dgm:pt>
    <dgm:pt modelId="{BF79A33D-3E94-4824-B3DF-554CE834F084}" type="pres">
      <dgm:prSet presAssocID="{17A6042B-6D1F-4570-860F-8E26EAE7368E}" presName="textNode" presStyleLbl="bgShp" presStyleIdx="1" presStyleCnt="6"/>
      <dgm:spPr/>
      <dgm:t>
        <a:bodyPr/>
        <a:lstStyle/>
        <a:p>
          <a:endParaRPr lang="en-US"/>
        </a:p>
      </dgm:t>
    </dgm:pt>
    <dgm:pt modelId="{DEAE2CFF-1C75-44BD-8379-8349AB95AD2D}" type="pres">
      <dgm:prSet presAssocID="{17A6042B-6D1F-4570-860F-8E26EAE7368E}" presName="compChildNode" presStyleCnt="0"/>
      <dgm:spPr/>
    </dgm:pt>
    <dgm:pt modelId="{E1265AB0-9462-4898-BAFC-46E85EC3D05A}" type="pres">
      <dgm:prSet presAssocID="{17A6042B-6D1F-4570-860F-8E26EAE7368E}" presName="theInnerList" presStyleCnt="0"/>
      <dgm:spPr/>
    </dgm:pt>
    <dgm:pt modelId="{8B43F48C-FB62-42B9-BCC8-A7BD17022E4C}" type="pres">
      <dgm:prSet presAssocID="{4D6956B6-9CF6-4723-AD16-EA0E2C037AA1}" presName="child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2A0F4-E049-4CD6-B4B5-20C5D184B143}" type="pres">
      <dgm:prSet presAssocID="{4D6956B6-9CF6-4723-AD16-EA0E2C037AA1}" presName="aSpace2" presStyleCnt="0"/>
      <dgm:spPr/>
    </dgm:pt>
    <dgm:pt modelId="{6C2BFCA8-5876-44A1-9016-7249C6AF4C54}" type="pres">
      <dgm:prSet presAssocID="{D004414C-05BC-4329-A67D-E9057F230B6F}" presName="child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1A4467-BECF-4CBA-9F94-56BDB100B775}" type="pres">
      <dgm:prSet presAssocID="{D004414C-05BC-4329-A67D-E9057F230B6F}" presName="aSpace2" presStyleCnt="0"/>
      <dgm:spPr/>
    </dgm:pt>
    <dgm:pt modelId="{133DC4F6-945D-4BDB-86E9-BA6638BFBC67}" type="pres">
      <dgm:prSet presAssocID="{7AC8DA65-9175-4BB8-91DD-4DF60009E7F0}" presName="child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75ABC-6A14-479E-BED9-4E6C9E5264F2}" type="pres">
      <dgm:prSet presAssocID="{7AC8DA65-9175-4BB8-91DD-4DF60009E7F0}" presName="aSpace2" presStyleCnt="0"/>
      <dgm:spPr/>
    </dgm:pt>
    <dgm:pt modelId="{742677EF-D0A0-42FB-835C-3189282482A7}" type="pres">
      <dgm:prSet presAssocID="{87FEA139-2B91-4BC8-AFF8-EF657E541848}" presName="child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52301-236B-44B9-8F01-CCC925DE1ACF}" type="pres">
      <dgm:prSet presAssocID="{17A6042B-6D1F-4570-860F-8E26EAE7368E}" presName="aSpace" presStyleCnt="0"/>
      <dgm:spPr/>
    </dgm:pt>
    <dgm:pt modelId="{5B00AC1E-0A56-48EE-BF8B-D95834803BAA}" type="pres">
      <dgm:prSet presAssocID="{9E4BBA37-FBAF-4A39-BBF6-3D28626BFA91}" presName="compNode" presStyleCnt="0"/>
      <dgm:spPr/>
    </dgm:pt>
    <dgm:pt modelId="{47EE97D4-50E9-4E35-85A1-0245EA77124F}" type="pres">
      <dgm:prSet presAssocID="{9E4BBA37-FBAF-4A39-BBF6-3D28626BFA91}" presName="aNode" presStyleLbl="bgShp" presStyleIdx="2" presStyleCnt="6"/>
      <dgm:spPr/>
      <dgm:t>
        <a:bodyPr/>
        <a:lstStyle/>
        <a:p>
          <a:endParaRPr lang="en-US"/>
        </a:p>
      </dgm:t>
    </dgm:pt>
    <dgm:pt modelId="{C75058C9-F828-4F5B-A01B-2E919DF4E96D}" type="pres">
      <dgm:prSet presAssocID="{9E4BBA37-FBAF-4A39-BBF6-3D28626BFA91}" presName="textNode" presStyleLbl="bgShp" presStyleIdx="2" presStyleCnt="6"/>
      <dgm:spPr/>
      <dgm:t>
        <a:bodyPr/>
        <a:lstStyle/>
        <a:p>
          <a:endParaRPr lang="en-US"/>
        </a:p>
      </dgm:t>
    </dgm:pt>
    <dgm:pt modelId="{3268D578-834F-44A0-A979-95ECE7E190FB}" type="pres">
      <dgm:prSet presAssocID="{9E4BBA37-FBAF-4A39-BBF6-3D28626BFA91}" presName="compChildNode" presStyleCnt="0"/>
      <dgm:spPr/>
    </dgm:pt>
    <dgm:pt modelId="{A298FF41-EB46-43EF-A056-0C8A2CF350CB}" type="pres">
      <dgm:prSet presAssocID="{9E4BBA37-FBAF-4A39-BBF6-3D28626BFA91}" presName="theInnerList" presStyleCnt="0"/>
      <dgm:spPr/>
    </dgm:pt>
    <dgm:pt modelId="{D1B025F1-0E16-4B74-9EA0-572B817940B7}" type="pres">
      <dgm:prSet presAssocID="{8508C287-55BC-400B-84E6-25B5961728FD}" presName="child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A6445-71DA-4216-A04B-DAC385602D43}" type="pres">
      <dgm:prSet presAssocID="{8508C287-55BC-400B-84E6-25B5961728FD}" presName="aSpace2" presStyleCnt="0"/>
      <dgm:spPr/>
    </dgm:pt>
    <dgm:pt modelId="{BDFDC12A-2B15-41C9-9779-5F4EF8ACF963}" type="pres">
      <dgm:prSet presAssocID="{A077B7AE-7B95-43FE-BB90-4485A781D21D}" presName="child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D3FDF-B8E9-47D0-8588-B57FEAC7C356}" type="pres">
      <dgm:prSet presAssocID="{9E4BBA37-FBAF-4A39-BBF6-3D28626BFA91}" presName="aSpace" presStyleCnt="0"/>
      <dgm:spPr/>
    </dgm:pt>
    <dgm:pt modelId="{B890C25A-042D-4119-BF84-22F510E45728}" type="pres">
      <dgm:prSet presAssocID="{4A117174-EE24-4CC3-B9F7-7B2AAD79FFA9}" presName="compNode" presStyleCnt="0"/>
      <dgm:spPr/>
    </dgm:pt>
    <dgm:pt modelId="{D1780DC6-D3C0-4576-9618-C7834488E2F6}" type="pres">
      <dgm:prSet presAssocID="{4A117174-EE24-4CC3-B9F7-7B2AAD79FFA9}" presName="aNode" presStyleLbl="bgShp" presStyleIdx="3" presStyleCnt="6"/>
      <dgm:spPr/>
      <dgm:t>
        <a:bodyPr/>
        <a:lstStyle/>
        <a:p>
          <a:endParaRPr lang="en-US"/>
        </a:p>
      </dgm:t>
    </dgm:pt>
    <dgm:pt modelId="{F3A4863D-6A92-4E2D-94C8-598A8DE0D719}" type="pres">
      <dgm:prSet presAssocID="{4A117174-EE24-4CC3-B9F7-7B2AAD79FFA9}" presName="textNode" presStyleLbl="bgShp" presStyleIdx="3" presStyleCnt="6"/>
      <dgm:spPr/>
      <dgm:t>
        <a:bodyPr/>
        <a:lstStyle/>
        <a:p>
          <a:endParaRPr lang="en-US"/>
        </a:p>
      </dgm:t>
    </dgm:pt>
    <dgm:pt modelId="{BA633408-2D12-4EF5-A279-A6BE952EB5BA}" type="pres">
      <dgm:prSet presAssocID="{4A117174-EE24-4CC3-B9F7-7B2AAD79FFA9}" presName="compChildNode" presStyleCnt="0"/>
      <dgm:spPr/>
    </dgm:pt>
    <dgm:pt modelId="{CD0A3258-FEAC-4A59-AD14-63FAEF35AD7D}" type="pres">
      <dgm:prSet presAssocID="{4A117174-EE24-4CC3-B9F7-7B2AAD79FFA9}" presName="theInnerList" presStyleCnt="0"/>
      <dgm:spPr/>
    </dgm:pt>
    <dgm:pt modelId="{4055F4AB-34F1-42B1-97FC-119B96D68EAA}" type="pres">
      <dgm:prSet presAssocID="{6251BA32-36C2-4F30-B8F9-B5BE742BEAE1}" presName="child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4DC65-2B6C-4606-827C-759DC71C5D03}" type="pres">
      <dgm:prSet presAssocID="{6251BA32-36C2-4F30-B8F9-B5BE742BEAE1}" presName="aSpace2" presStyleCnt="0"/>
      <dgm:spPr/>
    </dgm:pt>
    <dgm:pt modelId="{327502F4-B897-41F2-8813-6BDE01FE2C35}" type="pres">
      <dgm:prSet presAssocID="{9CB84437-24EF-458E-8F50-CC97FB51782C}" presName="child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F32FE-8C56-40B0-B662-05C82FE20B90}" type="pres">
      <dgm:prSet presAssocID="{4A117174-EE24-4CC3-B9F7-7B2AAD79FFA9}" presName="aSpace" presStyleCnt="0"/>
      <dgm:spPr/>
    </dgm:pt>
    <dgm:pt modelId="{5E492C30-9282-4720-BBC8-56991C183768}" type="pres">
      <dgm:prSet presAssocID="{39E37C84-320B-4763-BBA7-E17316E13C7D}" presName="compNode" presStyleCnt="0"/>
      <dgm:spPr/>
    </dgm:pt>
    <dgm:pt modelId="{CBD01A5E-1F2D-418D-A829-266BCE4BBFAC}" type="pres">
      <dgm:prSet presAssocID="{39E37C84-320B-4763-BBA7-E17316E13C7D}" presName="aNode" presStyleLbl="bgShp" presStyleIdx="4" presStyleCnt="6"/>
      <dgm:spPr/>
      <dgm:t>
        <a:bodyPr/>
        <a:lstStyle/>
        <a:p>
          <a:endParaRPr lang="en-US"/>
        </a:p>
      </dgm:t>
    </dgm:pt>
    <dgm:pt modelId="{768BF295-2A9E-4841-A6E7-60ADCD37F249}" type="pres">
      <dgm:prSet presAssocID="{39E37C84-320B-4763-BBA7-E17316E13C7D}" presName="textNode" presStyleLbl="bgShp" presStyleIdx="4" presStyleCnt="6"/>
      <dgm:spPr/>
      <dgm:t>
        <a:bodyPr/>
        <a:lstStyle/>
        <a:p>
          <a:endParaRPr lang="en-US"/>
        </a:p>
      </dgm:t>
    </dgm:pt>
    <dgm:pt modelId="{29A8CC89-4F3B-4F60-A22E-250817FB2789}" type="pres">
      <dgm:prSet presAssocID="{39E37C84-320B-4763-BBA7-E17316E13C7D}" presName="compChildNode" presStyleCnt="0"/>
      <dgm:spPr/>
    </dgm:pt>
    <dgm:pt modelId="{C025B828-2A44-4453-B862-D2C4BBD7598E}" type="pres">
      <dgm:prSet presAssocID="{39E37C84-320B-4763-BBA7-E17316E13C7D}" presName="theInnerList" presStyleCnt="0"/>
      <dgm:spPr/>
    </dgm:pt>
    <dgm:pt modelId="{C7307258-3F4C-49F4-A4B5-D24A214A074E}" type="pres">
      <dgm:prSet presAssocID="{B24BCDF5-EFFA-4410-84AA-E9B2BAEFE19B}" presName="child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23AD1-5670-472A-BBCD-36D45DFEFE53}" type="pres">
      <dgm:prSet presAssocID="{B24BCDF5-EFFA-4410-84AA-E9B2BAEFE19B}" presName="aSpace2" presStyleCnt="0"/>
      <dgm:spPr/>
    </dgm:pt>
    <dgm:pt modelId="{3F44A2E9-7E0B-44EC-94A4-C693C6D505FD}" type="pres">
      <dgm:prSet presAssocID="{F94D45B9-84DF-4907-8DAC-2A02CB34EABB}" presName="child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7ADC1-1142-4769-A14A-56A2DEA9F83B}" type="pres">
      <dgm:prSet presAssocID="{F94D45B9-84DF-4907-8DAC-2A02CB34EABB}" presName="aSpace2" presStyleCnt="0"/>
      <dgm:spPr/>
    </dgm:pt>
    <dgm:pt modelId="{D25E5C2C-65D9-40D3-92CF-33D5FAA57A7D}" type="pres">
      <dgm:prSet presAssocID="{EFDC87E4-2D0A-48FC-8F4C-B68D461497F2}" presName="child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BFC5B-785B-4C05-A7E1-962DA114CB61}" type="pres">
      <dgm:prSet presAssocID="{39E37C84-320B-4763-BBA7-E17316E13C7D}" presName="aSpace" presStyleCnt="0"/>
      <dgm:spPr/>
    </dgm:pt>
    <dgm:pt modelId="{516315EB-E215-42E7-A11B-9A0429915DC9}" type="pres">
      <dgm:prSet presAssocID="{B39C263D-F02E-4874-9538-6EBEE157B9A1}" presName="compNode" presStyleCnt="0"/>
      <dgm:spPr/>
    </dgm:pt>
    <dgm:pt modelId="{63E4C2E1-9088-4F07-96EA-D6160F64A53C}" type="pres">
      <dgm:prSet presAssocID="{B39C263D-F02E-4874-9538-6EBEE157B9A1}" presName="aNode" presStyleLbl="bgShp" presStyleIdx="5" presStyleCnt="6"/>
      <dgm:spPr/>
      <dgm:t>
        <a:bodyPr/>
        <a:lstStyle/>
        <a:p>
          <a:endParaRPr lang="en-US"/>
        </a:p>
      </dgm:t>
    </dgm:pt>
    <dgm:pt modelId="{5D4BF79E-9F11-44E5-B76B-04146823ACB2}" type="pres">
      <dgm:prSet presAssocID="{B39C263D-F02E-4874-9538-6EBEE157B9A1}" presName="textNode" presStyleLbl="bgShp" presStyleIdx="5" presStyleCnt="6"/>
      <dgm:spPr/>
      <dgm:t>
        <a:bodyPr/>
        <a:lstStyle/>
        <a:p>
          <a:endParaRPr lang="en-US"/>
        </a:p>
      </dgm:t>
    </dgm:pt>
    <dgm:pt modelId="{16F60AE4-E714-47D8-AF32-D84BA9A5AA2F}" type="pres">
      <dgm:prSet presAssocID="{B39C263D-F02E-4874-9538-6EBEE157B9A1}" presName="compChildNode" presStyleCnt="0"/>
      <dgm:spPr/>
    </dgm:pt>
    <dgm:pt modelId="{A2A6D5BB-B6E0-4EBA-8523-27D667E0FBD2}" type="pres">
      <dgm:prSet presAssocID="{B39C263D-F02E-4874-9538-6EBEE157B9A1}" presName="theInnerList" presStyleCnt="0"/>
      <dgm:spPr/>
    </dgm:pt>
    <dgm:pt modelId="{67BB45C4-8AB5-4A9C-8E10-C8711F1C8E44}" type="pres">
      <dgm:prSet presAssocID="{12824AAF-9A91-487F-A858-491A26E512DC}" presName="child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0FC82-353C-495C-A067-2295F63231D9}" type="pres">
      <dgm:prSet presAssocID="{12824AAF-9A91-487F-A858-491A26E512DC}" presName="aSpace2" presStyleCnt="0"/>
      <dgm:spPr/>
    </dgm:pt>
    <dgm:pt modelId="{FE14481B-08A0-4401-B62B-10449EF314E6}" type="pres">
      <dgm:prSet presAssocID="{421E2326-B4BB-4950-A257-EC85FDF2AB85}" presName="child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7D32F-7CC9-4D79-9EDF-CB839A246D58}" type="pres">
      <dgm:prSet presAssocID="{421E2326-B4BB-4950-A257-EC85FDF2AB85}" presName="aSpace2" presStyleCnt="0"/>
      <dgm:spPr/>
    </dgm:pt>
    <dgm:pt modelId="{B11751C3-2E4A-4FAF-B6F0-E15A3CAA6798}" type="pres">
      <dgm:prSet presAssocID="{411CFDCE-20BC-4078-AACE-C82D221F8724}" presName="child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F6A09-F66F-45C9-9BC0-42385AC26A17}" type="pres">
      <dgm:prSet presAssocID="{411CFDCE-20BC-4078-AACE-C82D221F8724}" presName="aSpace2" presStyleCnt="0"/>
      <dgm:spPr/>
    </dgm:pt>
    <dgm:pt modelId="{89E15CE6-E7BD-40A6-9587-F3674CE82799}" type="pres">
      <dgm:prSet presAssocID="{1E9B7854-BFBA-43EC-9F99-373981127E38}" presName="child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495256-E0FB-4101-88B1-41D7B09EFACF}" type="presOf" srcId="{9CB84437-24EF-458E-8F50-CC97FB51782C}" destId="{327502F4-B897-41F2-8813-6BDE01FE2C35}" srcOrd="0" destOrd="0" presId="urn:microsoft.com/office/officeart/2005/8/layout/lProcess2"/>
    <dgm:cxn modelId="{64A51063-3793-49A9-9C5D-DF0D9A8A8C41}" srcId="{910B8D8D-FCC0-495B-88C8-372D751AC876}" destId="{B39C263D-F02E-4874-9538-6EBEE157B9A1}" srcOrd="5" destOrd="0" parTransId="{AB2C2B76-FCA4-4C44-9494-9974A7446F77}" sibTransId="{C7265903-D3A2-4330-94B0-382F268F25F6}"/>
    <dgm:cxn modelId="{380CF4D4-DC2F-4129-BB2B-A627FEE7A364}" srcId="{B39C263D-F02E-4874-9538-6EBEE157B9A1}" destId="{1E9B7854-BFBA-43EC-9F99-373981127E38}" srcOrd="3" destOrd="0" parTransId="{DC7909DB-9C2F-4344-8C38-BD6BCFBFE0CB}" sibTransId="{EFFCED06-99E3-4022-8276-F8BA4CD98077}"/>
    <dgm:cxn modelId="{D7DE2A00-1D4D-4492-B8FC-6E2B86973345}" type="presOf" srcId="{9E4BBA37-FBAF-4A39-BBF6-3D28626BFA91}" destId="{C75058C9-F828-4F5B-A01B-2E919DF4E96D}" srcOrd="1" destOrd="0" presId="urn:microsoft.com/office/officeart/2005/8/layout/lProcess2"/>
    <dgm:cxn modelId="{2B35538E-DC73-4176-9721-295968FB2BEF}" srcId="{39E37C84-320B-4763-BBA7-E17316E13C7D}" destId="{EFDC87E4-2D0A-48FC-8F4C-B68D461497F2}" srcOrd="2" destOrd="0" parTransId="{52D7985C-CE35-4F3A-82EB-08B9AB18DC3B}" sibTransId="{97B392DE-D35F-4FB9-94F1-679456EB9D1F}"/>
    <dgm:cxn modelId="{E37920F3-6FFD-4157-B6D6-0252BCD5F0CE}" srcId="{3FDB1ED2-F410-437A-80D0-5A4062991922}" destId="{9577E508-B000-472D-BCDE-FF40157E2C4E}" srcOrd="0" destOrd="0" parTransId="{BE345D28-3BA6-44F0-8CD6-758D5B9CCAE1}" sibTransId="{A864542A-9386-4297-A372-B688C9CBB474}"/>
    <dgm:cxn modelId="{5546D0D7-5A45-425B-82F0-38DD9F9E64B6}" type="presOf" srcId="{8508C287-55BC-400B-84E6-25B5961728FD}" destId="{D1B025F1-0E16-4B74-9EA0-572B817940B7}" srcOrd="0" destOrd="0" presId="urn:microsoft.com/office/officeart/2005/8/layout/lProcess2"/>
    <dgm:cxn modelId="{BF0E0E63-9BED-47BA-9E0C-583FFA36D896}" type="presOf" srcId="{17A6042B-6D1F-4570-860F-8E26EAE7368E}" destId="{490F531A-B7FE-4640-B9C5-40349E83DE72}" srcOrd="0" destOrd="0" presId="urn:microsoft.com/office/officeart/2005/8/layout/lProcess2"/>
    <dgm:cxn modelId="{07747009-8CAA-43A0-A69A-C4FF971F8E02}" type="presOf" srcId="{4A117174-EE24-4CC3-B9F7-7B2AAD79FFA9}" destId="{D1780DC6-D3C0-4576-9618-C7834488E2F6}" srcOrd="0" destOrd="0" presId="urn:microsoft.com/office/officeart/2005/8/layout/lProcess2"/>
    <dgm:cxn modelId="{B82CD26D-70A8-45BB-BB01-837E40A8CC6F}" srcId="{910B8D8D-FCC0-495B-88C8-372D751AC876}" destId="{4A117174-EE24-4CC3-B9F7-7B2AAD79FFA9}" srcOrd="3" destOrd="0" parTransId="{BA6B6379-F26D-4DB0-9F64-2E275681B613}" sibTransId="{1ECCD14C-6564-4008-84AD-0A561C41C07A}"/>
    <dgm:cxn modelId="{13D699F1-428D-4176-8CD9-A94B4B32A12F}" srcId="{4A117174-EE24-4CC3-B9F7-7B2AAD79FFA9}" destId="{9CB84437-24EF-458E-8F50-CC97FB51782C}" srcOrd="1" destOrd="0" parTransId="{C3303065-12BA-4EDB-9BAB-856378B2F5EC}" sibTransId="{3AB4DCC1-20F0-4A0A-8794-1F24B6F2375C}"/>
    <dgm:cxn modelId="{17CEFDF2-BB74-4A06-824C-41F4B2A76E61}" srcId="{910B8D8D-FCC0-495B-88C8-372D751AC876}" destId="{9E4BBA37-FBAF-4A39-BBF6-3D28626BFA91}" srcOrd="2" destOrd="0" parTransId="{E503AEAF-F3C9-4DD5-A460-8A43206CDC58}" sibTransId="{7F009ABD-1E9B-4EF7-87FD-61534296A0D6}"/>
    <dgm:cxn modelId="{7FEEA028-7A27-4F89-A47E-535486D5FB9C}" type="presOf" srcId="{4D6956B6-9CF6-4723-AD16-EA0E2C037AA1}" destId="{8B43F48C-FB62-42B9-BCC8-A7BD17022E4C}" srcOrd="0" destOrd="0" presId="urn:microsoft.com/office/officeart/2005/8/layout/lProcess2"/>
    <dgm:cxn modelId="{DAB1B45C-5A7D-4870-858E-F6791F0BFCCD}" type="presOf" srcId="{4A117174-EE24-4CC3-B9F7-7B2AAD79FFA9}" destId="{F3A4863D-6A92-4E2D-94C8-598A8DE0D719}" srcOrd="1" destOrd="0" presId="urn:microsoft.com/office/officeart/2005/8/layout/lProcess2"/>
    <dgm:cxn modelId="{DA052534-E4A4-4126-A25D-BEAF318FF391}" srcId="{39E37C84-320B-4763-BBA7-E17316E13C7D}" destId="{F94D45B9-84DF-4907-8DAC-2A02CB34EABB}" srcOrd="1" destOrd="0" parTransId="{B803243B-6F4E-4C74-BD02-A500EA0A6ED2}" sibTransId="{E1FE39E4-2101-4DD9-B159-19FA654DB0B0}"/>
    <dgm:cxn modelId="{6800302F-3D13-46A3-9533-3204CBF2C453}" srcId="{4A117174-EE24-4CC3-B9F7-7B2AAD79FFA9}" destId="{6251BA32-36C2-4F30-B8F9-B5BE742BEAE1}" srcOrd="0" destOrd="0" parTransId="{00CB16D3-8FCA-4221-A524-B862F67BF351}" sibTransId="{47BF957B-70BA-41E3-BB9F-8036AE0E0552}"/>
    <dgm:cxn modelId="{110AF51F-BBFD-4578-9C0D-28F78BEC85DE}" srcId="{B39C263D-F02E-4874-9538-6EBEE157B9A1}" destId="{12824AAF-9A91-487F-A858-491A26E512DC}" srcOrd="0" destOrd="0" parTransId="{D1CF8987-630D-4AA5-9F14-608F3C45DDB3}" sibTransId="{373949F4-A2F2-49CF-8F3F-38FAEACE397A}"/>
    <dgm:cxn modelId="{6BA2016A-FCD7-4F23-AF32-2E38C6CF472B}" type="presOf" srcId="{12824AAF-9A91-487F-A858-491A26E512DC}" destId="{67BB45C4-8AB5-4A9C-8E10-C8711F1C8E44}" srcOrd="0" destOrd="0" presId="urn:microsoft.com/office/officeart/2005/8/layout/lProcess2"/>
    <dgm:cxn modelId="{D033115C-D686-48FA-B121-5618ADD5EC83}" srcId="{9E4BBA37-FBAF-4A39-BBF6-3D28626BFA91}" destId="{8508C287-55BC-400B-84E6-25B5961728FD}" srcOrd="0" destOrd="0" parTransId="{9591B6FA-59F2-410B-94C0-B175E3E49951}" sibTransId="{56BB158F-C7F1-4B7F-B465-F0B48CE01EA8}"/>
    <dgm:cxn modelId="{CDBBB6BF-4B09-42E0-B9F4-EFBBA7C1A23F}" type="presOf" srcId="{7AC8DA65-9175-4BB8-91DD-4DF60009E7F0}" destId="{133DC4F6-945D-4BDB-86E9-BA6638BFBC67}" srcOrd="0" destOrd="0" presId="urn:microsoft.com/office/officeart/2005/8/layout/lProcess2"/>
    <dgm:cxn modelId="{687C4F1F-5FFE-4F7F-A3EB-DE2C03A346F1}" type="presOf" srcId="{421E2326-B4BB-4950-A257-EC85FDF2AB85}" destId="{FE14481B-08A0-4401-B62B-10449EF314E6}" srcOrd="0" destOrd="0" presId="urn:microsoft.com/office/officeart/2005/8/layout/lProcess2"/>
    <dgm:cxn modelId="{D5EB4E80-24AE-482E-B1FF-B7E5ADABB71F}" type="presOf" srcId="{A077B7AE-7B95-43FE-BB90-4485A781D21D}" destId="{BDFDC12A-2B15-41C9-9779-5F4EF8ACF963}" srcOrd="0" destOrd="0" presId="urn:microsoft.com/office/officeart/2005/8/layout/lProcess2"/>
    <dgm:cxn modelId="{AAC987DE-D0D5-4987-B7EE-538511C95465}" type="presOf" srcId="{AC53839A-ACBC-4C0E-B686-6C6ED5DDB35A}" destId="{BE4A4B0D-8659-4B43-B21C-A027BD3CABB4}" srcOrd="0" destOrd="0" presId="urn:microsoft.com/office/officeart/2005/8/layout/lProcess2"/>
    <dgm:cxn modelId="{FEADE271-9F23-4CB6-BB94-DF4336AE7F47}" srcId="{B39C263D-F02E-4874-9538-6EBEE157B9A1}" destId="{421E2326-B4BB-4950-A257-EC85FDF2AB85}" srcOrd="1" destOrd="0" parTransId="{DC1A89D6-2C1B-4E3E-B1A9-5C61FA855258}" sibTransId="{2689693C-3D70-42AF-AA78-6E28EE0A28F6}"/>
    <dgm:cxn modelId="{49A4D8E9-EBD0-4BAC-AA10-F1B02C3C780E}" srcId="{17A6042B-6D1F-4570-860F-8E26EAE7368E}" destId="{D004414C-05BC-4329-A67D-E9057F230B6F}" srcOrd="1" destOrd="0" parTransId="{F8061CB3-9DA0-43F5-BD7F-5C2679F8695F}" sibTransId="{3F49B724-D1DC-4BD0-B004-3313B412F7E9}"/>
    <dgm:cxn modelId="{B4BFE535-05B7-4A37-B94B-3A9466F0189B}" type="presOf" srcId="{411CFDCE-20BC-4078-AACE-C82D221F8724}" destId="{B11751C3-2E4A-4FAF-B6F0-E15A3CAA6798}" srcOrd="0" destOrd="0" presId="urn:microsoft.com/office/officeart/2005/8/layout/lProcess2"/>
    <dgm:cxn modelId="{B47AD11B-8E2E-46DC-91D4-687BB8728F21}" type="presOf" srcId="{B24BCDF5-EFFA-4410-84AA-E9B2BAEFE19B}" destId="{C7307258-3F4C-49F4-A4B5-D24A214A074E}" srcOrd="0" destOrd="0" presId="urn:microsoft.com/office/officeart/2005/8/layout/lProcess2"/>
    <dgm:cxn modelId="{FA170A4F-6DA5-438F-91DA-FC5BEBCB7D1A}" srcId="{910B8D8D-FCC0-495B-88C8-372D751AC876}" destId="{3FDB1ED2-F410-437A-80D0-5A4062991922}" srcOrd="0" destOrd="0" parTransId="{1B212630-1C8E-4ABB-84DA-5A19EB9CF724}" sibTransId="{4B9DFF09-BFB1-4899-9FA4-90CA21FD0A30}"/>
    <dgm:cxn modelId="{AE865E3A-EBDB-433C-9339-81828CB7CC5D}" type="presOf" srcId="{D004414C-05BC-4329-A67D-E9057F230B6F}" destId="{6C2BFCA8-5876-44A1-9016-7249C6AF4C54}" srcOrd="0" destOrd="0" presId="urn:microsoft.com/office/officeart/2005/8/layout/lProcess2"/>
    <dgm:cxn modelId="{66CFAD5E-CD73-40BB-A09E-ECF56B7C16BC}" type="presOf" srcId="{B39C263D-F02E-4874-9538-6EBEE157B9A1}" destId="{63E4C2E1-9088-4F07-96EA-D6160F64A53C}" srcOrd="0" destOrd="0" presId="urn:microsoft.com/office/officeart/2005/8/layout/lProcess2"/>
    <dgm:cxn modelId="{76CAA46C-E947-4367-B2EC-D5EA5A6D306D}" type="presOf" srcId="{6251BA32-36C2-4F30-B8F9-B5BE742BEAE1}" destId="{4055F4AB-34F1-42B1-97FC-119B96D68EAA}" srcOrd="0" destOrd="0" presId="urn:microsoft.com/office/officeart/2005/8/layout/lProcess2"/>
    <dgm:cxn modelId="{502CD42B-84B0-46A0-8474-C571E21674C2}" type="presOf" srcId="{3FDB1ED2-F410-437A-80D0-5A4062991922}" destId="{2E088D0E-DD33-430E-8D1C-A0E1F9C9C524}" srcOrd="0" destOrd="0" presId="urn:microsoft.com/office/officeart/2005/8/layout/lProcess2"/>
    <dgm:cxn modelId="{BD7AE453-7E71-460D-89C7-E4987E024075}" type="presOf" srcId="{9577E508-B000-472D-BCDE-FF40157E2C4E}" destId="{A933947E-E8DE-43A5-AE08-0365C5E2FCC2}" srcOrd="0" destOrd="0" presId="urn:microsoft.com/office/officeart/2005/8/layout/lProcess2"/>
    <dgm:cxn modelId="{494AC767-6CCB-4E6F-88E2-FD2680BDFA26}" type="presOf" srcId="{17A6042B-6D1F-4570-860F-8E26EAE7368E}" destId="{BF79A33D-3E94-4824-B3DF-554CE834F084}" srcOrd="1" destOrd="0" presId="urn:microsoft.com/office/officeart/2005/8/layout/lProcess2"/>
    <dgm:cxn modelId="{8C13596D-4462-42F9-B0D1-08C6BDE428E8}" type="presOf" srcId="{910B8D8D-FCC0-495B-88C8-372D751AC876}" destId="{8CCDB47B-2E5D-4477-9C28-18EF2C9A5601}" srcOrd="0" destOrd="0" presId="urn:microsoft.com/office/officeart/2005/8/layout/lProcess2"/>
    <dgm:cxn modelId="{3B64A7A4-1DF9-4409-BBC6-355DA57FEF40}" type="presOf" srcId="{39E37C84-320B-4763-BBA7-E17316E13C7D}" destId="{CBD01A5E-1F2D-418D-A829-266BCE4BBFAC}" srcOrd="0" destOrd="0" presId="urn:microsoft.com/office/officeart/2005/8/layout/lProcess2"/>
    <dgm:cxn modelId="{002774D7-8DAE-4E58-9ABD-0ACF2281D0D4}" srcId="{B39C263D-F02E-4874-9538-6EBEE157B9A1}" destId="{411CFDCE-20BC-4078-AACE-C82D221F8724}" srcOrd="2" destOrd="0" parTransId="{03430DF7-D4BF-4B75-AEBF-0B29DEE7BF07}" sibTransId="{F6E45357-3C8C-4CD2-A722-8FFB6D525DF7}"/>
    <dgm:cxn modelId="{8B406817-2599-43C6-895E-A3FCDC05F00F}" type="presOf" srcId="{39E37C84-320B-4763-BBA7-E17316E13C7D}" destId="{768BF295-2A9E-4841-A6E7-60ADCD37F249}" srcOrd="1" destOrd="0" presId="urn:microsoft.com/office/officeart/2005/8/layout/lProcess2"/>
    <dgm:cxn modelId="{7AFF9E6D-2703-45AC-87F4-4FA90B0CD7B3}" srcId="{17A6042B-6D1F-4570-860F-8E26EAE7368E}" destId="{4D6956B6-9CF6-4723-AD16-EA0E2C037AA1}" srcOrd="0" destOrd="0" parTransId="{B2AF52EA-A4D3-4905-8842-44EC1B59079A}" sibTransId="{2330AA21-6767-4B48-9848-D428D4EE5387}"/>
    <dgm:cxn modelId="{E2C90FBE-5E09-4725-96D1-6B1D1A34D9CF}" type="presOf" srcId="{9E4BBA37-FBAF-4A39-BBF6-3D28626BFA91}" destId="{47EE97D4-50E9-4E35-85A1-0245EA77124F}" srcOrd="0" destOrd="0" presId="urn:microsoft.com/office/officeart/2005/8/layout/lProcess2"/>
    <dgm:cxn modelId="{4D2405F5-3F6B-4627-9A86-88E8F68F6C9A}" type="presOf" srcId="{F94D45B9-84DF-4907-8DAC-2A02CB34EABB}" destId="{3F44A2E9-7E0B-44EC-94A4-C693C6D505FD}" srcOrd="0" destOrd="0" presId="urn:microsoft.com/office/officeart/2005/8/layout/lProcess2"/>
    <dgm:cxn modelId="{92196AEF-9C35-40E8-B912-A7882F729EEE}" type="presOf" srcId="{3FDB1ED2-F410-437A-80D0-5A4062991922}" destId="{832D60D7-3E55-43CE-A618-33D0D9810027}" srcOrd="1" destOrd="0" presId="urn:microsoft.com/office/officeart/2005/8/layout/lProcess2"/>
    <dgm:cxn modelId="{38DFD448-0C03-484E-99F6-CF231A6E1847}" srcId="{17A6042B-6D1F-4570-860F-8E26EAE7368E}" destId="{7AC8DA65-9175-4BB8-91DD-4DF60009E7F0}" srcOrd="2" destOrd="0" parTransId="{3897ACF1-7CB5-4D7E-911C-63427CDFB65F}" sibTransId="{5F1150DD-AFB2-426C-A6B7-8A8A172B4515}"/>
    <dgm:cxn modelId="{15DEB73A-0CFD-4F7A-9B2E-DD0017D524BC}" type="presOf" srcId="{B39C263D-F02E-4874-9538-6EBEE157B9A1}" destId="{5D4BF79E-9F11-44E5-B76B-04146823ACB2}" srcOrd="1" destOrd="0" presId="urn:microsoft.com/office/officeart/2005/8/layout/lProcess2"/>
    <dgm:cxn modelId="{DC3B9EB2-E577-4064-84A1-603719ED91FE}" type="presOf" srcId="{1E9B7854-BFBA-43EC-9F99-373981127E38}" destId="{89E15CE6-E7BD-40A6-9587-F3674CE82799}" srcOrd="0" destOrd="0" presId="urn:microsoft.com/office/officeart/2005/8/layout/lProcess2"/>
    <dgm:cxn modelId="{2DD50DCE-98DA-4005-9AEB-6D83E197BCB3}" srcId="{17A6042B-6D1F-4570-860F-8E26EAE7368E}" destId="{87FEA139-2B91-4BC8-AFF8-EF657E541848}" srcOrd="3" destOrd="0" parTransId="{D85A9CFC-D677-4E44-B3EC-FF65562BFA03}" sibTransId="{30A14820-4894-4BBF-B862-9C51A2DD5387}"/>
    <dgm:cxn modelId="{42D53C4A-668C-4518-A045-8B48CA59E227}" srcId="{3FDB1ED2-F410-437A-80D0-5A4062991922}" destId="{AC53839A-ACBC-4C0E-B686-6C6ED5DDB35A}" srcOrd="1" destOrd="0" parTransId="{67F11E5C-D7B3-41A6-9278-D3D218B1013B}" sibTransId="{26B4E035-8C29-4567-9D95-4F37771F03D0}"/>
    <dgm:cxn modelId="{A41F04EC-3AC5-4A0E-8E14-A3C4BA1B1A29}" srcId="{9E4BBA37-FBAF-4A39-BBF6-3D28626BFA91}" destId="{A077B7AE-7B95-43FE-BB90-4485A781D21D}" srcOrd="1" destOrd="0" parTransId="{12C1FAFF-FB1B-43BB-938A-2E7A432CED61}" sibTransId="{B414251E-56F3-47FE-A706-2C42ACC9F85A}"/>
    <dgm:cxn modelId="{248B1CDF-2D1A-422D-9107-F57881835361}" srcId="{910B8D8D-FCC0-495B-88C8-372D751AC876}" destId="{39E37C84-320B-4763-BBA7-E17316E13C7D}" srcOrd="4" destOrd="0" parTransId="{32BA3A71-C262-4EC5-AE3C-0747D30F7B37}" sibTransId="{B1A3E0D5-1B91-438B-AA8A-9E5004C79DB8}"/>
    <dgm:cxn modelId="{DD7846BC-1614-4297-AC1D-CE5A94A85829}" srcId="{39E37C84-320B-4763-BBA7-E17316E13C7D}" destId="{B24BCDF5-EFFA-4410-84AA-E9B2BAEFE19B}" srcOrd="0" destOrd="0" parTransId="{4C17B9C2-F868-4922-A8C4-946019BF247F}" sibTransId="{D2564050-51AB-4F39-B7C4-A3B30EE5AA5E}"/>
    <dgm:cxn modelId="{4415124F-E47B-403A-893C-C61B65F768F6}" type="presOf" srcId="{EFDC87E4-2D0A-48FC-8F4C-B68D461497F2}" destId="{D25E5C2C-65D9-40D3-92CF-33D5FAA57A7D}" srcOrd="0" destOrd="0" presId="urn:microsoft.com/office/officeart/2005/8/layout/lProcess2"/>
    <dgm:cxn modelId="{AD377BA1-A05D-4674-94E6-58D95B671F26}" type="presOf" srcId="{87FEA139-2B91-4BC8-AFF8-EF657E541848}" destId="{742677EF-D0A0-42FB-835C-3189282482A7}" srcOrd="0" destOrd="0" presId="urn:microsoft.com/office/officeart/2005/8/layout/lProcess2"/>
    <dgm:cxn modelId="{A9F30C36-2E45-42A5-B0D3-7AF84BAA3458}" srcId="{910B8D8D-FCC0-495B-88C8-372D751AC876}" destId="{17A6042B-6D1F-4570-860F-8E26EAE7368E}" srcOrd="1" destOrd="0" parTransId="{4045845A-266D-4B7B-AA02-E4F7A7EF7C3D}" sibTransId="{0E5B69CB-8020-4352-A29A-677B3BDEA84E}"/>
    <dgm:cxn modelId="{6A3BCD9D-F86E-45C2-99AD-00D8CE712BEC}" type="presParOf" srcId="{8CCDB47B-2E5D-4477-9C28-18EF2C9A5601}" destId="{AAD3EC11-26A1-40D8-9E16-79031180CA89}" srcOrd="0" destOrd="0" presId="urn:microsoft.com/office/officeart/2005/8/layout/lProcess2"/>
    <dgm:cxn modelId="{941BC65D-9606-48D5-A4EB-6AE5DF4E007F}" type="presParOf" srcId="{AAD3EC11-26A1-40D8-9E16-79031180CA89}" destId="{2E088D0E-DD33-430E-8D1C-A0E1F9C9C524}" srcOrd="0" destOrd="0" presId="urn:microsoft.com/office/officeart/2005/8/layout/lProcess2"/>
    <dgm:cxn modelId="{081D1E1C-CBFB-4388-934A-91E716D376A4}" type="presParOf" srcId="{AAD3EC11-26A1-40D8-9E16-79031180CA89}" destId="{832D60D7-3E55-43CE-A618-33D0D9810027}" srcOrd="1" destOrd="0" presId="urn:microsoft.com/office/officeart/2005/8/layout/lProcess2"/>
    <dgm:cxn modelId="{E589BECC-0AE3-418E-B631-A15CC2F5EFEE}" type="presParOf" srcId="{AAD3EC11-26A1-40D8-9E16-79031180CA89}" destId="{D34FA176-331E-4FB5-BF40-4A831E5BB84F}" srcOrd="2" destOrd="0" presId="urn:microsoft.com/office/officeart/2005/8/layout/lProcess2"/>
    <dgm:cxn modelId="{6AB20E0A-D333-4796-AB2E-955BBF313B0E}" type="presParOf" srcId="{D34FA176-331E-4FB5-BF40-4A831E5BB84F}" destId="{D277B2FB-CB03-487F-936E-0448D0CF8A5E}" srcOrd="0" destOrd="0" presId="urn:microsoft.com/office/officeart/2005/8/layout/lProcess2"/>
    <dgm:cxn modelId="{A9708659-5AB3-4230-939C-C944BA2BAFCE}" type="presParOf" srcId="{D277B2FB-CB03-487F-936E-0448D0CF8A5E}" destId="{A933947E-E8DE-43A5-AE08-0365C5E2FCC2}" srcOrd="0" destOrd="0" presId="urn:microsoft.com/office/officeart/2005/8/layout/lProcess2"/>
    <dgm:cxn modelId="{B13B3988-AE0C-41EC-892D-2AB4A0DD8846}" type="presParOf" srcId="{D277B2FB-CB03-487F-936E-0448D0CF8A5E}" destId="{91C7CDF3-5643-488E-9508-ADCA82B8E4C9}" srcOrd="1" destOrd="0" presId="urn:microsoft.com/office/officeart/2005/8/layout/lProcess2"/>
    <dgm:cxn modelId="{8ABB45AC-4D28-438B-87A5-206CD85345CE}" type="presParOf" srcId="{D277B2FB-CB03-487F-936E-0448D0CF8A5E}" destId="{BE4A4B0D-8659-4B43-B21C-A027BD3CABB4}" srcOrd="2" destOrd="0" presId="urn:microsoft.com/office/officeart/2005/8/layout/lProcess2"/>
    <dgm:cxn modelId="{954B0CCD-903C-4369-9EA5-950917DB2ED8}" type="presParOf" srcId="{8CCDB47B-2E5D-4477-9C28-18EF2C9A5601}" destId="{CADA4825-0CF3-4816-B8B5-90AF5C4C43B4}" srcOrd="1" destOrd="0" presId="urn:microsoft.com/office/officeart/2005/8/layout/lProcess2"/>
    <dgm:cxn modelId="{75DA9206-735B-49DE-8C39-386958E86BCF}" type="presParOf" srcId="{8CCDB47B-2E5D-4477-9C28-18EF2C9A5601}" destId="{31CD0323-7F12-42B0-99CF-AF820A24183C}" srcOrd="2" destOrd="0" presId="urn:microsoft.com/office/officeart/2005/8/layout/lProcess2"/>
    <dgm:cxn modelId="{1AB98258-C3AE-4629-A030-3B688F593661}" type="presParOf" srcId="{31CD0323-7F12-42B0-99CF-AF820A24183C}" destId="{490F531A-B7FE-4640-B9C5-40349E83DE72}" srcOrd="0" destOrd="0" presId="urn:microsoft.com/office/officeart/2005/8/layout/lProcess2"/>
    <dgm:cxn modelId="{AEEB088B-FAB2-4973-8E1F-8A67696D67BE}" type="presParOf" srcId="{31CD0323-7F12-42B0-99CF-AF820A24183C}" destId="{BF79A33D-3E94-4824-B3DF-554CE834F084}" srcOrd="1" destOrd="0" presId="urn:microsoft.com/office/officeart/2005/8/layout/lProcess2"/>
    <dgm:cxn modelId="{35202A72-3B99-4E80-8339-23DA178BDE9E}" type="presParOf" srcId="{31CD0323-7F12-42B0-99CF-AF820A24183C}" destId="{DEAE2CFF-1C75-44BD-8379-8349AB95AD2D}" srcOrd="2" destOrd="0" presId="urn:microsoft.com/office/officeart/2005/8/layout/lProcess2"/>
    <dgm:cxn modelId="{A1B79A91-FD50-4918-AB42-9CF67AEDDDD8}" type="presParOf" srcId="{DEAE2CFF-1C75-44BD-8379-8349AB95AD2D}" destId="{E1265AB0-9462-4898-BAFC-46E85EC3D05A}" srcOrd="0" destOrd="0" presId="urn:microsoft.com/office/officeart/2005/8/layout/lProcess2"/>
    <dgm:cxn modelId="{8AD85846-DEDE-47C7-8CFF-FC6E442374D5}" type="presParOf" srcId="{E1265AB0-9462-4898-BAFC-46E85EC3D05A}" destId="{8B43F48C-FB62-42B9-BCC8-A7BD17022E4C}" srcOrd="0" destOrd="0" presId="urn:microsoft.com/office/officeart/2005/8/layout/lProcess2"/>
    <dgm:cxn modelId="{1548CCE9-1671-4B08-BD97-D32B94A2DE49}" type="presParOf" srcId="{E1265AB0-9462-4898-BAFC-46E85EC3D05A}" destId="{8D22A0F4-E049-4CD6-B4B5-20C5D184B143}" srcOrd="1" destOrd="0" presId="urn:microsoft.com/office/officeart/2005/8/layout/lProcess2"/>
    <dgm:cxn modelId="{D7819ED2-5B34-410A-8F98-58A89271488A}" type="presParOf" srcId="{E1265AB0-9462-4898-BAFC-46E85EC3D05A}" destId="{6C2BFCA8-5876-44A1-9016-7249C6AF4C54}" srcOrd="2" destOrd="0" presId="urn:microsoft.com/office/officeart/2005/8/layout/lProcess2"/>
    <dgm:cxn modelId="{1A7C6C43-69F2-4FC9-8E3F-D141B6C18343}" type="presParOf" srcId="{E1265AB0-9462-4898-BAFC-46E85EC3D05A}" destId="{BE1A4467-BECF-4CBA-9F94-56BDB100B775}" srcOrd="3" destOrd="0" presId="urn:microsoft.com/office/officeart/2005/8/layout/lProcess2"/>
    <dgm:cxn modelId="{7D15EF2B-E7D7-402B-BB5A-FA8FAA36763B}" type="presParOf" srcId="{E1265AB0-9462-4898-BAFC-46E85EC3D05A}" destId="{133DC4F6-945D-4BDB-86E9-BA6638BFBC67}" srcOrd="4" destOrd="0" presId="urn:microsoft.com/office/officeart/2005/8/layout/lProcess2"/>
    <dgm:cxn modelId="{7E2C4FE0-6D5C-4BA4-8981-147F6946758F}" type="presParOf" srcId="{E1265AB0-9462-4898-BAFC-46E85EC3D05A}" destId="{90575ABC-6A14-479E-BED9-4E6C9E5264F2}" srcOrd="5" destOrd="0" presId="urn:microsoft.com/office/officeart/2005/8/layout/lProcess2"/>
    <dgm:cxn modelId="{0253C083-37B3-4A12-8D76-BB1BDE5E923B}" type="presParOf" srcId="{E1265AB0-9462-4898-BAFC-46E85EC3D05A}" destId="{742677EF-D0A0-42FB-835C-3189282482A7}" srcOrd="6" destOrd="0" presId="urn:microsoft.com/office/officeart/2005/8/layout/lProcess2"/>
    <dgm:cxn modelId="{75B213B5-F7F4-4A2A-B20A-FF94F7027841}" type="presParOf" srcId="{8CCDB47B-2E5D-4477-9C28-18EF2C9A5601}" destId="{36E52301-236B-44B9-8F01-CCC925DE1ACF}" srcOrd="3" destOrd="0" presId="urn:microsoft.com/office/officeart/2005/8/layout/lProcess2"/>
    <dgm:cxn modelId="{F67E06C9-F560-46DC-B887-9E2B070DCAC9}" type="presParOf" srcId="{8CCDB47B-2E5D-4477-9C28-18EF2C9A5601}" destId="{5B00AC1E-0A56-48EE-BF8B-D95834803BAA}" srcOrd="4" destOrd="0" presId="urn:microsoft.com/office/officeart/2005/8/layout/lProcess2"/>
    <dgm:cxn modelId="{C2129A8B-1D44-4299-8A56-B75238BF2A34}" type="presParOf" srcId="{5B00AC1E-0A56-48EE-BF8B-D95834803BAA}" destId="{47EE97D4-50E9-4E35-85A1-0245EA77124F}" srcOrd="0" destOrd="0" presId="urn:microsoft.com/office/officeart/2005/8/layout/lProcess2"/>
    <dgm:cxn modelId="{0A30E497-954A-4482-96AB-C6B75E33A0FB}" type="presParOf" srcId="{5B00AC1E-0A56-48EE-BF8B-D95834803BAA}" destId="{C75058C9-F828-4F5B-A01B-2E919DF4E96D}" srcOrd="1" destOrd="0" presId="urn:microsoft.com/office/officeart/2005/8/layout/lProcess2"/>
    <dgm:cxn modelId="{0CD63F00-341A-4730-B844-B1AC413CB88A}" type="presParOf" srcId="{5B00AC1E-0A56-48EE-BF8B-D95834803BAA}" destId="{3268D578-834F-44A0-A979-95ECE7E190FB}" srcOrd="2" destOrd="0" presId="urn:microsoft.com/office/officeart/2005/8/layout/lProcess2"/>
    <dgm:cxn modelId="{0604F49F-7910-411F-BDF5-1977CB640A9A}" type="presParOf" srcId="{3268D578-834F-44A0-A979-95ECE7E190FB}" destId="{A298FF41-EB46-43EF-A056-0C8A2CF350CB}" srcOrd="0" destOrd="0" presId="urn:microsoft.com/office/officeart/2005/8/layout/lProcess2"/>
    <dgm:cxn modelId="{3228CF3F-AEC2-428D-8035-CD5CEE18A00E}" type="presParOf" srcId="{A298FF41-EB46-43EF-A056-0C8A2CF350CB}" destId="{D1B025F1-0E16-4B74-9EA0-572B817940B7}" srcOrd="0" destOrd="0" presId="urn:microsoft.com/office/officeart/2005/8/layout/lProcess2"/>
    <dgm:cxn modelId="{9D3709F9-D3DD-444F-A8EE-82F5ABB39EE2}" type="presParOf" srcId="{A298FF41-EB46-43EF-A056-0C8A2CF350CB}" destId="{D55A6445-71DA-4216-A04B-DAC385602D43}" srcOrd="1" destOrd="0" presId="urn:microsoft.com/office/officeart/2005/8/layout/lProcess2"/>
    <dgm:cxn modelId="{95EC3ACC-66AB-4D62-8DDB-8B611021D5BF}" type="presParOf" srcId="{A298FF41-EB46-43EF-A056-0C8A2CF350CB}" destId="{BDFDC12A-2B15-41C9-9779-5F4EF8ACF963}" srcOrd="2" destOrd="0" presId="urn:microsoft.com/office/officeart/2005/8/layout/lProcess2"/>
    <dgm:cxn modelId="{33E506C4-96A1-4B27-BEC8-88461D8D04B9}" type="presParOf" srcId="{8CCDB47B-2E5D-4477-9C28-18EF2C9A5601}" destId="{150D3FDF-B8E9-47D0-8588-B57FEAC7C356}" srcOrd="5" destOrd="0" presId="urn:microsoft.com/office/officeart/2005/8/layout/lProcess2"/>
    <dgm:cxn modelId="{764C6835-DC19-46E3-949D-5698C0C8E76B}" type="presParOf" srcId="{8CCDB47B-2E5D-4477-9C28-18EF2C9A5601}" destId="{B890C25A-042D-4119-BF84-22F510E45728}" srcOrd="6" destOrd="0" presId="urn:microsoft.com/office/officeart/2005/8/layout/lProcess2"/>
    <dgm:cxn modelId="{E3389B71-C623-469B-9790-701FF4695C12}" type="presParOf" srcId="{B890C25A-042D-4119-BF84-22F510E45728}" destId="{D1780DC6-D3C0-4576-9618-C7834488E2F6}" srcOrd="0" destOrd="0" presId="urn:microsoft.com/office/officeart/2005/8/layout/lProcess2"/>
    <dgm:cxn modelId="{3E4A32B9-23A0-459D-853F-5807E5B60109}" type="presParOf" srcId="{B890C25A-042D-4119-BF84-22F510E45728}" destId="{F3A4863D-6A92-4E2D-94C8-598A8DE0D719}" srcOrd="1" destOrd="0" presId="urn:microsoft.com/office/officeart/2005/8/layout/lProcess2"/>
    <dgm:cxn modelId="{5FEAEE27-D39B-4D94-B023-F21AD3E15594}" type="presParOf" srcId="{B890C25A-042D-4119-BF84-22F510E45728}" destId="{BA633408-2D12-4EF5-A279-A6BE952EB5BA}" srcOrd="2" destOrd="0" presId="urn:microsoft.com/office/officeart/2005/8/layout/lProcess2"/>
    <dgm:cxn modelId="{686B304F-1237-43CE-A85B-2C9CEEFA33D5}" type="presParOf" srcId="{BA633408-2D12-4EF5-A279-A6BE952EB5BA}" destId="{CD0A3258-FEAC-4A59-AD14-63FAEF35AD7D}" srcOrd="0" destOrd="0" presId="urn:microsoft.com/office/officeart/2005/8/layout/lProcess2"/>
    <dgm:cxn modelId="{86048159-3C0D-479E-B57E-7F2AA752C2C7}" type="presParOf" srcId="{CD0A3258-FEAC-4A59-AD14-63FAEF35AD7D}" destId="{4055F4AB-34F1-42B1-97FC-119B96D68EAA}" srcOrd="0" destOrd="0" presId="urn:microsoft.com/office/officeart/2005/8/layout/lProcess2"/>
    <dgm:cxn modelId="{49E95748-0FE1-4216-849B-CC6BD31CDC34}" type="presParOf" srcId="{CD0A3258-FEAC-4A59-AD14-63FAEF35AD7D}" destId="{7C44DC65-2B6C-4606-827C-759DC71C5D03}" srcOrd="1" destOrd="0" presId="urn:microsoft.com/office/officeart/2005/8/layout/lProcess2"/>
    <dgm:cxn modelId="{F347F871-AB1A-4BCA-BF83-6EEADA3F2B3C}" type="presParOf" srcId="{CD0A3258-FEAC-4A59-AD14-63FAEF35AD7D}" destId="{327502F4-B897-41F2-8813-6BDE01FE2C35}" srcOrd="2" destOrd="0" presId="urn:microsoft.com/office/officeart/2005/8/layout/lProcess2"/>
    <dgm:cxn modelId="{A4B75AB1-3E18-43E1-9EF1-49FF652779EC}" type="presParOf" srcId="{8CCDB47B-2E5D-4477-9C28-18EF2C9A5601}" destId="{D13F32FE-8C56-40B0-B662-05C82FE20B90}" srcOrd="7" destOrd="0" presId="urn:microsoft.com/office/officeart/2005/8/layout/lProcess2"/>
    <dgm:cxn modelId="{F7C369B5-1FD6-4942-B1C3-EA6178502B1B}" type="presParOf" srcId="{8CCDB47B-2E5D-4477-9C28-18EF2C9A5601}" destId="{5E492C30-9282-4720-BBC8-56991C183768}" srcOrd="8" destOrd="0" presId="urn:microsoft.com/office/officeart/2005/8/layout/lProcess2"/>
    <dgm:cxn modelId="{101873FD-FA59-4444-A04A-81D9C6C5A060}" type="presParOf" srcId="{5E492C30-9282-4720-BBC8-56991C183768}" destId="{CBD01A5E-1F2D-418D-A829-266BCE4BBFAC}" srcOrd="0" destOrd="0" presId="urn:microsoft.com/office/officeart/2005/8/layout/lProcess2"/>
    <dgm:cxn modelId="{DB9063FB-4DAE-4D04-A5FE-143357A6E36B}" type="presParOf" srcId="{5E492C30-9282-4720-BBC8-56991C183768}" destId="{768BF295-2A9E-4841-A6E7-60ADCD37F249}" srcOrd="1" destOrd="0" presId="urn:microsoft.com/office/officeart/2005/8/layout/lProcess2"/>
    <dgm:cxn modelId="{DA4A1C4B-FD64-4320-895F-8C64677009EE}" type="presParOf" srcId="{5E492C30-9282-4720-BBC8-56991C183768}" destId="{29A8CC89-4F3B-4F60-A22E-250817FB2789}" srcOrd="2" destOrd="0" presId="urn:microsoft.com/office/officeart/2005/8/layout/lProcess2"/>
    <dgm:cxn modelId="{55F9EC00-7C6B-4983-9931-BC9B8C37FFA4}" type="presParOf" srcId="{29A8CC89-4F3B-4F60-A22E-250817FB2789}" destId="{C025B828-2A44-4453-B862-D2C4BBD7598E}" srcOrd="0" destOrd="0" presId="urn:microsoft.com/office/officeart/2005/8/layout/lProcess2"/>
    <dgm:cxn modelId="{D8EDE71C-4D67-485E-BE93-EA8246CC29F3}" type="presParOf" srcId="{C025B828-2A44-4453-B862-D2C4BBD7598E}" destId="{C7307258-3F4C-49F4-A4B5-D24A214A074E}" srcOrd="0" destOrd="0" presId="urn:microsoft.com/office/officeart/2005/8/layout/lProcess2"/>
    <dgm:cxn modelId="{3A229DD6-8A18-4A49-AD8B-2F9FB2CB0459}" type="presParOf" srcId="{C025B828-2A44-4453-B862-D2C4BBD7598E}" destId="{74C23AD1-5670-472A-BBCD-36D45DFEFE53}" srcOrd="1" destOrd="0" presId="urn:microsoft.com/office/officeart/2005/8/layout/lProcess2"/>
    <dgm:cxn modelId="{AF8FE975-823A-4190-A7D6-0415FD7DF610}" type="presParOf" srcId="{C025B828-2A44-4453-B862-D2C4BBD7598E}" destId="{3F44A2E9-7E0B-44EC-94A4-C693C6D505FD}" srcOrd="2" destOrd="0" presId="urn:microsoft.com/office/officeart/2005/8/layout/lProcess2"/>
    <dgm:cxn modelId="{5FAFDC6B-38F2-4987-9BAD-1FE2D0F3ADD4}" type="presParOf" srcId="{C025B828-2A44-4453-B862-D2C4BBD7598E}" destId="{C2F7ADC1-1142-4769-A14A-56A2DEA9F83B}" srcOrd="3" destOrd="0" presId="urn:microsoft.com/office/officeart/2005/8/layout/lProcess2"/>
    <dgm:cxn modelId="{EF325FC7-6C3F-4A5E-85A6-7423CAF3F0F3}" type="presParOf" srcId="{C025B828-2A44-4453-B862-D2C4BBD7598E}" destId="{D25E5C2C-65D9-40D3-92CF-33D5FAA57A7D}" srcOrd="4" destOrd="0" presId="urn:microsoft.com/office/officeart/2005/8/layout/lProcess2"/>
    <dgm:cxn modelId="{2A55F435-401A-407B-87D2-8314E408595A}" type="presParOf" srcId="{8CCDB47B-2E5D-4477-9C28-18EF2C9A5601}" destId="{BA1BFC5B-785B-4C05-A7E1-962DA114CB61}" srcOrd="9" destOrd="0" presId="urn:microsoft.com/office/officeart/2005/8/layout/lProcess2"/>
    <dgm:cxn modelId="{F04642A5-584B-457B-8BD3-5FF7B92F98F2}" type="presParOf" srcId="{8CCDB47B-2E5D-4477-9C28-18EF2C9A5601}" destId="{516315EB-E215-42E7-A11B-9A0429915DC9}" srcOrd="10" destOrd="0" presId="urn:microsoft.com/office/officeart/2005/8/layout/lProcess2"/>
    <dgm:cxn modelId="{E37D2EDA-73A3-43B6-8B6E-EFDAAE91FDCD}" type="presParOf" srcId="{516315EB-E215-42E7-A11B-9A0429915DC9}" destId="{63E4C2E1-9088-4F07-96EA-D6160F64A53C}" srcOrd="0" destOrd="0" presId="urn:microsoft.com/office/officeart/2005/8/layout/lProcess2"/>
    <dgm:cxn modelId="{54A58E30-9147-45B0-B360-D7515D98C3BB}" type="presParOf" srcId="{516315EB-E215-42E7-A11B-9A0429915DC9}" destId="{5D4BF79E-9F11-44E5-B76B-04146823ACB2}" srcOrd="1" destOrd="0" presId="urn:microsoft.com/office/officeart/2005/8/layout/lProcess2"/>
    <dgm:cxn modelId="{435EA1A3-E548-484B-8F25-C7EE443336DF}" type="presParOf" srcId="{516315EB-E215-42E7-A11B-9A0429915DC9}" destId="{16F60AE4-E714-47D8-AF32-D84BA9A5AA2F}" srcOrd="2" destOrd="0" presId="urn:microsoft.com/office/officeart/2005/8/layout/lProcess2"/>
    <dgm:cxn modelId="{C54394BF-31AE-4299-9F4A-BB43368DE427}" type="presParOf" srcId="{16F60AE4-E714-47D8-AF32-D84BA9A5AA2F}" destId="{A2A6D5BB-B6E0-4EBA-8523-27D667E0FBD2}" srcOrd="0" destOrd="0" presId="urn:microsoft.com/office/officeart/2005/8/layout/lProcess2"/>
    <dgm:cxn modelId="{A0D41F52-2BB3-4CB1-832F-7E99CCEA0DBE}" type="presParOf" srcId="{A2A6D5BB-B6E0-4EBA-8523-27D667E0FBD2}" destId="{67BB45C4-8AB5-4A9C-8E10-C8711F1C8E44}" srcOrd="0" destOrd="0" presId="urn:microsoft.com/office/officeart/2005/8/layout/lProcess2"/>
    <dgm:cxn modelId="{7FD56E8F-CAF3-4952-961C-3AF401823077}" type="presParOf" srcId="{A2A6D5BB-B6E0-4EBA-8523-27D667E0FBD2}" destId="{FA30FC82-353C-495C-A067-2295F63231D9}" srcOrd="1" destOrd="0" presId="urn:microsoft.com/office/officeart/2005/8/layout/lProcess2"/>
    <dgm:cxn modelId="{A89B0355-F4B9-4F93-8BF9-7255D0F7197A}" type="presParOf" srcId="{A2A6D5BB-B6E0-4EBA-8523-27D667E0FBD2}" destId="{FE14481B-08A0-4401-B62B-10449EF314E6}" srcOrd="2" destOrd="0" presId="urn:microsoft.com/office/officeart/2005/8/layout/lProcess2"/>
    <dgm:cxn modelId="{DC64814B-07BB-4262-8849-B36EDABEEBA3}" type="presParOf" srcId="{A2A6D5BB-B6E0-4EBA-8523-27D667E0FBD2}" destId="{44B7D32F-7CC9-4D79-9EDF-CB839A246D58}" srcOrd="3" destOrd="0" presId="urn:microsoft.com/office/officeart/2005/8/layout/lProcess2"/>
    <dgm:cxn modelId="{F543B253-7D95-4401-A018-CB3405F708A4}" type="presParOf" srcId="{A2A6D5BB-B6E0-4EBA-8523-27D667E0FBD2}" destId="{B11751C3-2E4A-4FAF-B6F0-E15A3CAA6798}" srcOrd="4" destOrd="0" presId="urn:microsoft.com/office/officeart/2005/8/layout/lProcess2"/>
    <dgm:cxn modelId="{4AC03C02-3FC3-4903-AF5E-94687ADBCDAE}" type="presParOf" srcId="{A2A6D5BB-B6E0-4EBA-8523-27D667E0FBD2}" destId="{FCBF6A09-F66F-45C9-9BC0-42385AC26A17}" srcOrd="5" destOrd="0" presId="urn:microsoft.com/office/officeart/2005/8/layout/lProcess2"/>
    <dgm:cxn modelId="{55D54844-C3AE-4A20-A449-615F9D42239F}" type="presParOf" srcId="{A2A6D5BB-B6E0-4EBA-8523-27D667E0FBD2}" destId="{89E15CE6-E7BD-40A6-9587-F3674CE82799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4B6843-FBC9-4929-8DCA-5F125A7B4119}" type="doc">
      <dgm:prSet loTypeId="urn:microsoft.com/office/officeart/2009/3/layout/StepUpProcess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C5422BB8-05B8-4571-8DCB-657817E55B57}">
      <dgm:prSet phldrT="[Texto]" custT="1"/>
      <dgm:spPr/>
      <dgm:t>
        <a:bodyPr/>
        <a:lstStyle/>
        <a:p>
          <a:r>
            <a:rPr lang="en-US" sz="1200" b="0" i="0" u="none" smtClean="0"/>
            <a:t>Realizar plan de mejoramiento</a:t>
          </a:r>
          <a:endParaRPr lang="en-US" sz="1200"/>
        </a:p>
      </dgm:t>
    </dgm:pt>
    <dgm:pt modelId="{2F1937AC-7884-42B4-8793-784573F0AD6E}" type="parTrans" cxnId="{04AAD48D-292B-49D9-8CD1-C4DCFFEB126F}">
      <dgm:prSet/>
      <dgm:spPr/>
      <dgm:t>
        <a:bodyPr/>
        <a:lstStyle/>
        <a:p>
          <a:endParaRPr lang="en-US" sz="2800"/>
        </a:p>
      </dgm:t>
    </dgm:pt>
    <dgm:pt modelId="{8ABC29A1-4534-4DD7-A776-72F3A8555FB0}" type="sibTrans" cxnId="{04AAD48D-292B-49D9-8CD1-C4DCFFEB126F}">
      <dgm:prSet/>
      <dgm:spPr/>
      <dgm:t>
        <a:bodyPr/>
        <a:lstStyle/>
        <a:p>
          <a:endParaRPr lang="en-US" sz="2800"/>
        </a:p>
      </dgm:t>
    </dgm:pt>
    <dgm:pt modelId="{39EB461E-2396-4D5B-88D0-0A0199871976}">
      <dgm:prSet custT="1"/>
      <dgm:spPr/>
      <dgm:t>
        <a:bodyPr/>
        <a:lstStyle/>
        <a:p>
          <a:r>
            <a:rPr lang="es-ES" sz="1200" b="0" i="0" u="none" dirty="0" smtClean="0"/>
            <a:t>Establecer proceso de planificación, control y seguimiento</a:t>
          </a:r>
          <a:br>
            <a:rPr lang="es-ES" sz="1200" b="0" i="0" u="none" dirty="0" smtClean="0"/>
          </a:br>
          <a:r>
            <a:rPr lang="es-ES" sz="1200" b="0" i="0" u="none" dirty="0" smtClean="0"/>
            <a:t>Implementar software para apoyo del procedimiento</a:t>
          </a:r>
          <a:endParaRPr lang="es-ES" sz="1200" dirty="0"/>
        </a:p>
      </dgm:t>
    </dgm:pt>
    <dgm:pt modelId="{2617E7F6-5C11-4113-A1A7-CA42BDF3603B}" type="parTrans" cxnId="{FE6267F1-510B-4C0B-9DD8-B926E22ABE32}">
      <dgm:prSet/>
      <dgm:spPr/>
      <dgm:t>
        <a:bodyPr/>
        <a:lstStyle/>
        <a:p>
          <a:endParaRPr lang="en-US" sz="2800"/>
        </a:p>
      </dgm:t>
    </dgm:pt>
    <dgm:pt modelId="{3DC425F3-7D18-4C07-9138-0C99A33186AB}" type="sibTrans" cxnId="{FE6267F1-510B-4C0B-9DD8-B926E22ABE32}">
      <dgm:prSet/>
      <dgm:spPr/>
      <dgm:t>
        <a:bodyPr/>
        <a:lstStyle/>
        <a:p>
          <a:endParaRPr lang="en-US" sz="2800"/>
        </a:p>
      </dgm:t>
    </dgm:pt>
    <dgm:pt modelId="{457DD5AA-3C2B-4AA9-87E1-B7417BD3325E}">
      <dgm:prSet custT="1"/>
      <dgm:spPr/>
      <dgm:t>
        <a:bodyPr/>
        <a:lstStyle/>
        <a:p>
          <a:r>
            <a:rPr lang="es-ES" sz="1200" b="0" i="0" u="none" smtClean="0"/>
            <a:t>Establecer proceso de control de cambios</a:t>
          </a:r>
          <a:endParaRPr lang="es-ES" sz="1200"/>
        </a:p>
      </dgm:t>
    </dgm:pt>
    <dgm:pt modelId="{74700C8E-498B-4D56-9625-B46C7AF771E3}" type="parTrans" cxnId="{78B1F1E5-3D27-472F-9239-DFB0921D9784}">
      <dgm:prSet/>
      <dgm:spPr/>
      <dgm:t>
        <a:bodyPr/>
        <a:lstStyle/>
        <a:p>
          <a:endParaRPr lang="en-US" sz="2800"/>
        </a:p>
      </dgm:t>
    </dgm:pt>
    <dgm:pt modelId="{060A5DD5-2A7E-44DD-B067-4704C8535E1E}" type="sibTrans" cxnId="{78B1F1E5-3D27-472F-9239-DFB0921D9784}">
      <dgm:prSet/>
      <dgm:spPr/>
      <dgm:t>
        <a:bodyPr/>
        <a:lstStyle/>
        <a:p>
          <a:endParaRPr lang="en-US" sz="2800"/>
        </a:p>
      </dgm:t>
    </dgm:pt>
    <dgm:pt modelId="{BA05DE9C-FC7D-4DE1-9029-8D5505330B2A}">
      <dgm:prSet custT="1"/>
      <dgm:spPr/>
      <dgm:t>
        <a:bodyPr/>
        <a:lstStyle/>
        <a:p>
          <a:r>
            <a:rPr lang="es-ES" sz="1200" b="0" i="0" u="none" dirty="0" smtClean="0"/>
            <a:t>Establecer proceso de calidad y proceso</a:t>
          </a:r>
          <a:endParaRPr lang="es-ES" sz="1200" dirty="0"/>
        </a:p>
      </dgm:t>
    </dgm:pt>
    <dgm:pt modelId="{3AEFFE1A-57A1-478E-916F-40A28BAF75E8}" type="parTrans" cxnId="{F9B96B68-7005-4D19-B364-AB46EEB39720}">
      <dgm:prSet/>
      <dgm:spPr/>
      <dgm:t>
        <a:bodyPr/>
        <a:lstStyle/>
        <a:p>
          <a:endParaRPr lang="en-US" sz="2800"/>
        </a:p>
      </dgm:t>
    </dgm:pt>
    <dgm:pt modelId="{71213E57-89EA-4688-AF94-9007D43CEBE3}" type="sibTrans" cxnId="{F9B96B68-7005-4D19-B364-AB46EEB39720}">
      <dgm:prSet/>
      <dgm:spPr/>
      <dgm:t>
        <a:bodyPr/>
        <a:lstStyle/>
        <a:p>
          <a:endParaRPr lang="en-US" sz="2800"/>
        </a:p>
      </dgm:t>
    </dgm:pt>
    <dgm:pt modelId="{49BC59FB-9258-425D-AABD-CCA85570206A}">
      <dgm:prSet custT="1"/>
      <dgm:spPr/>
      <dgm:t>
        <a:bodyPr/>
        <a:lstStyle/>
        <a:p>
          <a:r>
            <a:rPr lang="es-ES" sz="1200" b="0" i="0" u="none" smtClean="0"/>
            <a:t>Establecer plan de calidad y proceso</a:t>
          </a:r>
          <a:endParaRPr lang="es-ES" sz="1200"/>
        </a:p>
      </dgm:t>
    </dgm:pt>
    <dgm:pt modelId="{76535CEC-F461-4D8E-9682-3FB5F63DE2C0}" type="parTrans" cxnId="{8762DE3E-F7E4-4DBC-AB8D-C3EC69E4FFCE}">
      <dgm:prSet/>
      <dgm:spPr/>
      <dgm:t>
        <a:bodyPr/>
        <a:lstStyle/>
        <a:p>
          <a:endParaRPr lang="en-US" sz="2800"/>
        </a:p>
      </dgm:t>
    </dgm:pt>
    <dgm:pt modelId="{F16DED4B-6FD3-4598-8797-714F9F78D1CB}" type="sibTrans" cxnId="{8762DE3E-F7E4-4DBC-AB8D-C3EC69E4FFCE}">
      <dgm:prSet/>
      <dgm:spPr/>
      <dgm:t>
        <a:bodyPr/>
        <a:lstStyle/>
        <a:p>
          <a:endParaRPr lang="en-US" sz="2800"/>
        </a:p>
      </dgm:t>
    </dgm:pt>
    <dgm:pt modelId="{577F131C-6F29-45D3-A08B-008512A2F6E3}" type="pres">
      <dgm:prSet presAssocID="{8B4B6843-FBC9-4929-8DCA-5F125A7B4119}" presName="rootnode" presStyleCnt="0">
        <dgm:presLayoutVars>
          <dgm:chMax/>
          <dgm:chPref/>
          <dgm:dir/>
          <dgm:animLvl val="lvl"/>
        </dgm:presLayoutVars>
      </dgm:prSet>
      <dgm:spPr/>
    </dgm:pt>
    <dgm:pt modelId="{E9E28FA9-253E-484E-82A2-3088CA74A00F}" type="pres">
      <dgm:prSet presAssocID="{C5422BB8-05B8-4571-8DCB-657817E55B57}" presName="composite" presStyleCnt="0"/>
      <dgm:spPr/>
    </dgm:pt>
    <dgm:pt modelId="{16719689-5DB1-42FF-9EB0-9E23A7286EF0}" type="pres">
      <dgm:prSet presAssocID="{C5422BB8-05B8-4571-8DCB-657817E55B57}" presName="LShape" presStyleLbl="alignNode1" presStyleIdx="0" presStyleCnt="9"/>
      <dgm:spPr/>
    </dgm:pt>
    <dgm:pt modelId="{C12727EF-C5D9-42CC-ADA7-8B3DFA255C6F}" type="pres">
      <dgm:prSet presAssocID="{C5422BB8-05B8-4571-8DCB-657817E55B57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0EBE5-47AD-4D8A-8109-58A97EF88317}" type="pres">
      <dgm:prSet presAssocID="{C5422BB8-05B8-4571-8DCB-657817E55B57}" presName="Triangle" presStyleLbl="alignNode1" presStyleIdx="1" presStyleCnt="9"/>
      <dgm:spPr/>
    </dgm:pt>
    <dgm:pt modelId="{98DDDF6A-07A2-4EB0-8B90-7B7C49E185BF}" type="pres">
      <dgm:prSet presAssocID="{8ABC29A1-4534-4DD7-A776-72F3A8555FB0}" presName="sibTrans" presStyleCnt="0"/>
      <dgm:spPr/>
    </dgm:pt>
    <dgm:pt modelId="{0D6B930F-FD76-47E3-9C04-D3994B780A90}" type="pres">
      <dgm:prSet presAssocID="{8ABC29A1-4534-4DD7-A776-72F3A8555FB0}" presName="space" presStyleCnt="0"/>
      <dgm:spPr/>
    </dgm:pt>
    <dgm:pt modelId="{C590678C-CCF4-4D5D-B229-522E5BCF9E72}" type="pres">
      <dgm:prSet presAssocID="{39EB461E-2396-4D5B-88D0-0A0199871976}" presName="composite" presStyleCnt="0"/>
      <dgm:spPr/>
    </dgm:pt>
    <dgm:pt modelId="{C369AF9A-4D0B-41AE-A486-E4394A7EBA5E}" type="pres">
      <dgm:prSet presAssocID="{39EB461E-2396-4D5B-88D0-0A0199871976}" presName="LShape" presStyleLbl="alignNode1" presStyleIdx="2" presStyleCnt="9"/>
      <dgm:spPr/>
    </dgm:pt>
    <dgm:pt modelId="{1A227D9B-49AF-4C29-BFDA-F9741E743143}" type="pres">
      <dgm:prSet presAssocID="{39EB461E-2396-4D5B-88D0-0A019987197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E617C-3E53-4FEC-9B14-D442B4DEFB9A}" type="pres">
      <dgm:prSet presAssocID="{39EB461E-2396-4D5B-88D0-0A0199871976}" presName="Triangle" presStyleLbl="alignNode1" presStyleIdx="3" presStyleCnt="9"/>
      <dgm:spPr/>
    </dgm:pt>
    <dgm:pt modelId="{F40F3147-F59C-4B71-889C-462D6DAD56A9}" type="pres">
      <dgm:prSet presAssocID="{3DC425F3-7D18-4C07-9138-0C99A33186AB}" presName="sibTrans" presStyleCnt="0"/>
      <dgm:spPr/>
    </dgm:pt>
    <dgm:pt modelId="{1EDF5BD9-DB0C-4D2A-8AEF-70900AE16090}" type="pres">
      <dgm:prSet presAssocID="{3DC425F3-7D18-4C07-9138-0C99A33186AB}" presName="space" presStyleCnt="0"/>
      <dgm:spPr/>
    </dgm:pt>
    <dgm:pt modelId="{B0AEF158-E622-4D79-BFBE-CD96E9304F84}" type="pres">
      <dgm:prSet presAssocID="{457DD5AA-3C2B-4AA9-87E1-B7417BD3325E}" presName="composite" presStyleCnt="0"/>
      <dgm:spPr/>
    </dgm:pt>
    <dgm:pt modelId="{87AA3451-E381-4DF7-B38E-69F3F5079543}" type="pres">
      <dgm:prSet presAssocID="{457DD5AA-3C2B-4AA9-87E1-B7417BD3325E}" presName="LShape" presStyleLbl="alignNode1" presStyleIdx="4" presStyleCnt="9"/>
      <dgm:spPr/>
    </dgm:pt>
    <dgm:pt modelId="{1BCEC3D1-3E87-49B6-A363-EF9AC2A40F92}" type="pres">
      <dgm:prSet presAssocID="{457DD5AA-3C2B-4AA9-87E1-B7417BD3325E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0AF78AF-E98C-4E91-BE5D-00CD273490A9}" type="pres">
      <dgm:prSet presAssocID="{457DD5AA-3C2B-4AA9-87E1-B7417BD3325E}" presName="Triangle" presStyleLbl="alignNode1" presStyleIdx="5" presStyleCnt="9"/>
      <dgm:spPr/>
    </dgm:pt>
    <dgm:pt modelId="{229066E9-97A8-4B84-8DD0-10FAD695882E}" type="pres">
      <dgm:prSet presAssocID="{060A5DD5-2A7E-44DD-B067-4704C8535E1E}" presName="sibTrans" presStyleCnt="0"/>
      <dgm:spPr/>
    </dgm:pt>
    <dgm:pt modelId="{8002D87A-6502-414E-B070-C39363C603F0}" type="pres">
      <dgm:prSet presAssocID="{060A5DD5-2A7E-44DD-B067-4704C8535E1E}" presName="space" presStyleCnt="0"/>
      <dgm:spPr/>
    </dgm:pt>
    <dgm:pt modelId="{8856EE3E-6F10-4DA5-86E2-64CDD5E8AD1E}" type="pres">
      <dgm:prSet presAssocID="{BA05DE9C-FC7D-4DE1-9029-8D5505330B2A}" presName="composite" presStyleCnt="0"/>
      <dgm:spPr/>
    </dgm:pt>
    <dgm:pt modelId="{A01E6657-3F4A-4BBD-AB74-E13D45E4D80E}" type="pres">
      <dgm:prSet presAssocID="{BA05DE9C-FC7D-4DE1-9029-8D5505330B2A}" presName="LShape" presStyleLbl="alignNode1" presStyleIdx="6" presStyleCnt="9"/>
      <dgm:spPr/>
    </dgm:pt>
    <dgm:pt modelId="{96A65EA9-1272-4DEC-A978-0D444D86855C}" type="pres">
      <dgm:prSet presAssocID="{BA05DE9C-FC7D-4DE1-9029-8D5505330B2A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D471F24-E00D-488F-A241-CFE0849A2848}" type="pres">
      <dgm:prSet presAssocID="{BA05DE9C-FC7D-4DE1-9029-8D5505330B2A}" presName="Triangle" presStyleLbl="alignNode1" presStyleIdx="7" presStyleCnt="9"/>
      <dgm:spPr/>
    </dgm:pt>
    <dgm:pt modelId="{38657DDF-7A3C-4D0D-91B0-C681B3E1D030}" type="pres">
      <dgm:prSet presAssocID="{71213E57-89EA-4688-AF94-9007D43CEBE3}" presName="sibTrans" presStyleCnt="0"/>
      <dgm:spPr/>
    </dgm:pt>
    <dgm:pt modelId="{521B1D12-044E-4A4A-8280-D6A71DEEE023}" type="pres">
      <dgm:prSet presAssocID="{71213E57-89EA-4688-AF94-9007D43CEBE3}" presName="space" presStyleCnt="0"/>
      <dgm:spPr/>
    </dgm:pt>
    <dgm:pt modelId="{11A6DDE9-1F1B-4FA7-86AF-7371CF4916ED}" type="pres">
      <dgm:prSet presAssocID="{49BC59FB-9258-425D-AABD-CCA85570206A}" presName="composite" presStyleCnt="0"/>
      <dgm:spPr/>
    </dgm:pt>
    <dgm:pt modelId="{F0116AE8-F3C1-486A-A075-B2C9071C47FF}" type="pres">
      <dgm:prSet presAssocID="{49BC59FB-9258-425D-AABD-CCA85570206A}" presName="LShape" presStyleLbl="alignNode1" presStyleIdx="8" presStyleCnt="9"/>
      <dgm:spPr/>
    </dgm:pt>
    <dgm:pt modelId="{B6AF4F68-3103-43A4-9060-C1ED284559A0}" type="pres">
      <dgm:prSet presAssocID="{49BC59FB-9258-425D-AABD-CCA85570206A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B8D7CAB-FEEC-477B-9386-F6FFFD9B3A5A}" type="presOf" srcId="{39EB461E-2396-4D5B-88D0-0A0199871976}" destId="{1A227D9B-49AF-4C29-BFDA-F9741E743143}" srcOrd="0" destOrd="0" presId="urn:microsoft.com/office/officeart/2009/3/layout/StepUpProcess"/>
    <dgm:cxn modelId="{8762DE3E-F7E4-4DBC-AB8D-C3EC69E4FFCE}" srcId="{8B4B6843-FBC9-4929-8DCA-5F125A7B4119}" destId="{49BC59FB-9258-425D-AABD-CCA85570206A}" srcOrd="4" destOrd="0" parTransId="{76535CEC-F461-4D8E-9682-3FB5F63DE2C0}" sibTransId="{F16DED4B-6FD3-4598-8797-714F9F78D1CB}"/>
    <dgm:cxn modelId="{3C0CAC37-2FF7-4B93-9072-BCF61EDD47E8}" type="presOf" srcId="{C5422BB8-05B8-4571-8DCB-657817E55B57}" destId="{C12727EF-C5D9-42CC-ADA7-8B3DFA255C6F}" srcOrd="0" destOrd="0" presId="urn:microsoft.com/office/officeart/2009/3/layout/StepUpProcess"/>
    <dgm:cxn modelId="{F9B96B68-7005-4D19-B364-AB46EEB39720}" srcId="{8B4B6843-FBC9-4929-8DCA-5F125A7B4119}" destId="{BA05DE9C-FC7D-4DE1-9029-8D5505330B2A}" srcOrd="3" destOrd="0" parTransId="{3AEFFE1A-57A1-478E-916F-40A28BAF75E8}" sibTransId="{71213E57-89EA-4688-AF94-9007D43CEBE3}"/>
    <dgm:cxn modelId="{78B1F1E5-3D27-472F-9239-DFB0921D9784}" srcId="{8B4B6843-FBC9-4929-8DCA-5F125A7B4119}" destId="{457DD5AA-3C2B-4AA9-87E1-B7417BD3325E}" srcOrd="2" destOrd="0" parTransId="{74700C8E-498B-4D56-9625-B46C7AF771E3}" sibTransId="{060A5DD5-2A7E-44DD-B067-4704C8535E1E}"/>
    <dgm:cxn modelId="{EF691287-880C-46B3-990E-5447C5367763}" type="presOf" srcId="{457DD5AA-3C2B-4AA9-87E1-B7417BD3325E}" destId="{1BCEC3D1-3E87-49B6-A363-EF9AC2A40F92}" srcOrd="0" destOrd="0" presId="urn:microsoft.com/office/officeart/2009/3/layout/StepUpProcess"/>
    <dgm:cxn modelId="{FE6267F1-510B-4C0B-9DD8-B926E22ABE32}" srcId="{8B4B6843-FBC9-4929-8DCA-5F125A7B4119}" destId="{39EB461E-2396-4D5B-88D0-0A0199871976}" srcOrd="1" destOrd="0" parTransId="{2617E7F6-5C11-4113-A1A7-CA42BDF3603B}" sibTransId="{3DC425F3-7D18-4C07-9138-0C99A33186AB}"/>
    <dgm:cxn modelId="{686AB964-AA6D-40B2-9090-1D8EE207FC76}" type="presOf" srcId="{49BC59FB-9258-425D-AABD-CCA85570206A}" destId="{B6AF4F68-3103-43A4-9060-C1ED284559A0}" srcOrd="0" destOrd="0" presId="urn:microsoft.com/office/officeart/2009/3/layout/StepUpProcess"/>
    <dgm:cxn modelId="{BB9CEC61-4A09-4EFF-A91C-608ADD027D58}" type="presOf" srcId="{8B4B6843-FBC9-4929-8DCA-5F125A7B4119}" destId="{577F131C-6F29-45D3-A08B-008512A2F6E3}" srcOrd="0" destOrd="0" presId="urn:microsoft.com/office/officeart/2009/3/layout/StepUpProcess"/>
    <dgm:cxn modelId="{06B4BAD3-837D-490C-BA34-F090AC3EAD84}" type="presOf" srcId="{BA05DE9C-FC7D-4DE1-9029-8D5505330B2A}" destId="{96A65EA9-1272-4DEC-A978-0D444D86855C}" srcOrd="0" destOrd="0" presId="urn:microsoft.com/office/officeart/2009/3/layout/StepUpProcess"/>
    <dgm:cxn modelId="{04AAD48D-292B-49D9-8CD1-C4DCFFEB126F}" srcId="{8B4B6843-FBC9-4929-8DCA-5F125A7B4119}" destId="{C5422BB8-05B8-4571-8DCB-657817E55B57}" srcOrd="0" destOrd="0" parTransId="{2F1937AC-7884-42B4-8793-784573F0AD6E}" sibTransId="{8ABC29A1-4534-4DD7-A776-72F3A8555FB0}"/>
    <dgm:cxn modelId="{0C9E7565-B015-44B6-B591-052C255565B1}" type="presParOf" srcId="{577F131C-6F29-45D3-A08B-008512A2F6E3}" destId="{E9E28FA9-253E-484E-82A2-3088CA74A00F}" srcOrd="0" destOrd="0" presId="urn:microsoft.com/office/officeart/2009/3/layout/StepUpProcess"/>
    <dgm:cxn modelId="{0568FAF6-7F3E-4C01-91AB-1B081C40776D}" type="presParOf" srcId="{E9E28FA9-253E-484E-82A2-3088CA74A00F}" destId="{16719689-5DB1-42FF-9EB0-9E23A7286EF0}" srcOrd="0" destOrd="0" presId="urn:microsoft.com/office/officeart/2009/3/layout/StepUpProcess"/>
    <dgm:cxn modelId="{85D6E6E6-428B-474D-934F-78358A31389B}" type="presParOf" srcId="{E9E28FA9-253E-484E-82A2-3088CA74A00F}" destId="{C12727EF-C5D9-42CC-ADA7-8B3DFA255C6F}" srcOrd="1" destOrd="0" presId="urn:microsoft.com/office/officeart/2009/3/layout/StepUpProcess"/>
    <dgm:cxn modelId="{9EB52784-C0F3-47DA-A487-158679C5CA8D}" type="presParOf" srcId="{E9E28FA9-253E-484E-82A2-3088CA74A00F}" destId="{76E0EBE5-47AD-4D8A-8109-58A97EF88317}" srcOrd="2" destOrd="0" presId="urn:microsoft.com/office/officeart/2009/3/layout/StepUpProcess"/>
    <dgm:cxn modelId="{A4EA736E-8D01-4044-B0B7-25F64A0DF9D5}" type="presParOf" srcId="{577F131C-6F29-45D3-A08B-008512A2F6E3}" destId="{98DDDF6A-07A2-4EB0-8B90-7B7C49E185BF}" srcOrd="1" destOrd="0" presId="urn:microsoft.com/office/officeart/2009/3/layout/StepUpProcess"/>
    <dgm:cxn modelId="{8D3456EC-0F8D-407A-82E4-4380AF1A0D38}" type="presParOf" srcId="{98DDDF6A-07A2-4EB0-8B90-7B7C49E185BF}" destId="{0D6B930F-FD76-47E3-9C04-D3994B780A90}" srcOrd="0" destOrd="0" presId="urn:microsoft.com/office/officeart/2009/3/layout/StepUpProcess"/>
    <dgm:cxn modelId="{FC90351B-F651-4EA8-950A-C7EEBA29E367}" type="presParOf" srcId="{577F131C-6F29-45D3-A08B-008512A2F6E3}" destId="{C590678C-CCF4-4D5D-B229-522E5BCF9E72}" srcOrd="2" destOrd="0" presId="urn:microsoft.com/office/officeart/2009/3/layout/StepUpProcess"/>
    <dgm:cxn modelId="{95D0D77C-DEE6-4C7D-812E-1DFF3C480082}" type="presParOf" srcId="{C590678C-CCF4-4D5D-B229-522E5BCF9E72}" destId="{C369AF9A-4D0B-41AE-A486-E4394A7EBA5E}" srcOrd="0" destOrd="0" presId="urn:microsoft.com/office/officeart/2009/3/layout/StepUpProcess"/>
    <dgm:cxn modelId="{3C4AF448-62E3-462C-9B55-F9CC44ACFA39}" type="presParOf" srcId="{C590678C-CCF4-4D5D-B229-522E5BCF9E72}" destId="{1A227D9B-49AF-4C29-BFDA-F9741E743143}" srcOrd="1" destOrd="0" presId="urn:microsoft.com/office/officeart/2009/3/layout/StepUpProcess"/>
    <dgm:cxn modelId="{8479839C-569D-4D73-9DC3-A5AB492315A3}" type="presParOf" srcId="{C590678C-CCF4-4D5D-B229-522E5BCF9E72}" destId="{2CCE617C-3E53-4FEC-9B14-D442B4DEFB9A}" srcOrd="2" destOrd="0" presId="urn:microsoft.com/office/officeart/2009/3/layout/StepUpProcess"/>
    <dgm:cxn modelId="{73F14540-930C-41AD-AC52-5585BDE4EFA3}" type="presParOf" srcId="{577F131C-6F29-45D3-A08B-008512A2F6E3}" destId="{F40F3147-F59C-4B71-889C-462D6DAD56A9}" srcOrd="3" destOrd="0" presId="urn:microsoft.com/office/officeart/2009/3/layout/StepUpProcess"/>
    <dgm:cxn modelId="{75780C73-302D-4B35-B8A2-1D4DE55389F2}" type="presParOf" srcId="{F40F3147-F59C-4B71-889C-462D6DAD56A9}" destId="{1EDF5BD9-DB0C-4D2A-8AEF-70900AE16090}" srcOrd="0" destOrd="0" presId="urn:microsoft.com/office/officeart/2009/3/layout/StepUpProcess"/>
    <dgm:cxn modelId="{4FDC8210-3582-465A-BC77-0DCE65F36221}" type="presParOf" srcId="{577F131C-6F29-45D3-A08B-008512A2F6E3}" destId="{B0AEF158-E622-4D79-BFBE-CD96E9304F84}" srcOrd="4" destOrd="0" presId="urn:microsoft.com/office/officeart/2009/3/layout/StepUpProcess"/>
    <dgm:cxn modelId="{F1B35C98-4A88-4740-B859-97B5EA16C8A9}" type="presParOf" srcId="{B0AEF158-E622-4D79-BFBE-CD96E9304F84}" destId="{87AA3451-E381-4DF7-B38E-69F3F5079543}" srcOrd="0" destOrd="0" presId="urn:microsoft.com/office/officeart/2009/3/layout/StepUpProcess"/>
    <dgm:cxn modelId="{E896B60A-1C3F-4ACB-BB83-5575AEE1CDE7}" type="presParOf" srcId="{B0AEF158-E622-4D79-BFBE-CD96E9304F84}" destId="{1BCEC3D1-3E87-49B6-A363-EF9AC2A40F92}" srcOrd="1" destOrd="0" presId="urn:microsoft.com/office/officeart/2009/3/layout/StepUpProcess"/>
    <dgm:cxn modelId="{6EE6CB87-6381-4277-98D3-E084A1723163}" type="presParOf" srcId="{B0AEF158-E622-4D79-BFBE-CD96E9304F84}" destId="{90AF78AF-E98C-4E91-BE5D-00CD273490A9}" srcOrd="2" destOrd="0" presId="urn:microsoft.com/office/officeart/2009/3/layout/StepUpProcess"/>
    <dgm:cxn modelId="{BD5B274E-4B7D-47A7-8EE6-56B282FD3D00}" type="presParOf" srcId="{577F131C-6F29-45D3-A08B-008512A2F6E3}" destId="{229066E9-97A8-4B84-8DD0-10FAD695882E}" srcOrd="5" destOrd="0" presId="urn:microsoft.com/office/officeart/2009/3/layout/StepUpProcess"/>
    <dgm:cxn modelId="{3A338D9C-0277-4CAB-9848-D7FAA4E11691}" type="presParOf" srcId="{229066E9-97A8-4B84-8DD0-10FAD695882E}" destId="{8002D87A-6502-414E-B070-C39363C603F0}" srcOrd="0" destOrd="0" presId="urn:microsoft.com/office/officeart/2009/3/layout/StepUpProcess"/>
    <dgm:cxn modelId="{4BDF0ADF-32DB-40A7-83CA-159D9A6FF5E9}" type="presParOf" srcId="{577F131C-6F29-45D3-A08B-008512A2F6E3}" destId="{8856EE3E-6F10-4DA5-86E2-64CDD5E8AD1E}" srcOrd="6" destOrd="0" presId="urn:microsoft.com/office/officeart/2009/3/layout/StepUpProcess"/>
    <dgm:cxn modelId="{962EAF43-6A8F-4AC6-8E49-16FEE1F41588}" type="presParOf" srcId="{8856EE3E-6F10-4DA5-86E2-64CDD5E8AD1E}" destId="{A01E6657-3F4A-4BBD-AB74-E13D45E4D80E}" srcOrd="0" destOrd="0" presId="urn:microsoft.com/office/officeart/2009/3/layout/StepUpProcess"/>
    <dgm:cxn modelId="{CC215D69-E714-4554-AD21-F9562684B8BE}" type="presParOf" srcId="{8856EE3E-6F10-4DA5-86E2-64CDD5E8AD1E}" destId="{96A65EA9-1272-4DEC-A978-0D444D86855C}" srcOrd="1" destOrd="0" presId="urn:microsoft.com/office/officeart/2009/3/layout/StepUpProcess"/>
    <dgm:cxn modelId="{3BB3D33A-9102-47EA-9ADA-10F031CCE4EB}" type="presParOf" srcId="{8856EE3E-6F10-4DA5-86E2-64CDD5E8AD1E}" destId="{7D471F24-E00D-488F-A241-CFE0849A2848}" srcOrd="2" destOrd="0" presId="urn:microsoft.com/office/officeart/2009/3/layout/StepUpProcess"/>
    <dgm:cxn modelId="{65D840B1-9DD2-429C-943E-4709C53B851C}" type="presParOf" srcId="{577F131C-6F29-45D3-A08B-008512A2F6E3}" destId="{38657DDF-7A3C-4D0D-91B0-C681B3E1D030}" srcOrd="7" destOrd="0" presId="urn:microsoft.com/office/officeart/2009/3/layout/StepUpProcess"/>
    <dgm:cxn modelId="{4BC8A57E-4E30-42E9-BC86-BB95490E4DA9}" type="presParOf" srcId="{38657DDF-7A3C-4D0D-91B0-C681B3E1D030}" destId="{521B1D12-044E-4A4A-8280-D6A71DEEE023}" srcOrd="0" destOrd="0" presId="urn:microsoft.com/office/officeart/2009/3/layout/StepUpProcess"/>
    <dgm:cxn modelId="{283B5C0A-1CF9-4DF6-BE05-CB496908EEB9}" type="presParOf" srcId="{577F131C-6F29-45D3-A08B-008512A2F6E3}" destId="{11A6DDE9-1F1B-4FA7-86AF-7371CF4916ED}" srcOrd="8" destOrd="0" presId="urn:microsoft.com/office/officeart/2009/3/layout/StepUpProcess"/>
    <dgm:cxn modelId="{7A050BD5-A9BF-48CE-8B8E-397BABDA486B}" type="presParOf" srcId="{11A6DDE9-1F1B-4FA7-86AF-7371CF4916ED}" destId="{F0116AE8-F3C1-486A-A075-B2C9071C47FF}" srcOrd="0" destOrd="0" presId="urn:microsoft.com/office/officeart/2009/3/layout/StepUpProcess"/>
    <dgm:cxn modelId="{582DF473-2DE2-41C6-ACBB-ED01567DD2D8}" type="presParOf" srcId="{11A6DDE9-1F1B-4FA7-86AF-7371CF4916ED}" destId="{B6AF4F68-3103-43A4-9060-C1ED284559A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331D25-6A0E-4D67-91E0-C660FE4D9CA7}" type="doc">
      <dgm:prSet loTypeId="urn:microsoft.com/office/officeart/2009/3/layout/StepUpProcess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8B3C1489-541D-426E-94B8-D43C7808AB44}">
      <dgm:prSet/>
      <dgm:spPr/>
      <dgm:t>
        <a:bodyPr/>
        <a:lstStyle/>
        <a:p>
          <a:r>
            <a:rPr lang="en-US" b="0" i="0" u="none" smtClean="0"/>
            <a:t>Solicitar valoración CMMI 2</a:t>
          </a:r>
          <a:endParaRPr lang="en-US"/>
        </a:p>
      </dgm:t>
    </dgm:pt>
    <dgm:pt modelId="{AD8A9F6E-A37C-4AA9-A824-C3FE59F5A77E}" type="parTrans" cxnId="{7E6AE0E4-C5D4-4262-8E1F-832288FCEE27}">
      <dgm:prSet/>
      <dgm:spPr/>
      <dgm:t>
        <a:bodyPr/>
        <a:lstStyle/>
        <a:p>
          <a:endParaRPr lang="en-US"/>
        </a:p>
      </dgm:t>
    </dgm:pt>
    <dgm:pt modelId="{515DAA1D-4384-4715-985E-A5F16B5A7D56}" type="sibTrans" cxnId="{7E6AE0E4-C5D4-4262-8E1F-832288FCEE27}">
      <dgm:prSet/>
      <dgm:spPr/>
      <dgm:t>
        <a:bodyPr/>
        <a:lstStyle/>
        <a:p>
          <a:endParaRPr lang="en-US"/>
        </a:p>
      </dgm:t>
    </dgm:pt>
    <dgm:pt modelId="{1A02E431-AFB5-43B9-9BC7-3A8FB0AFC4B3}">
      <dgm:prSet/>
      <dgm:spPr/>
      <dgm:t>
        <a:bodyPr/>
        <a:lstStyle/>
        <a:p>
          <a:r>
            <a:rPr lang="es-ES" b="0" i="0" u="none" dirty="0" smtClean="0"/>
            <a:t>Establecer recursos para el plan</a:t>
          </a:r>
          <a:endParaRPr lang="es-ES" dirty="0"/>
        </a:p>
      </dgm:t>
    </dgm:pt>
    <dgm:pt modelId="{33381E0E-CC4C-47BE-A8CB-A18C1B523110}" type="parTrans" cxnId="{2E135687-0736-40D9-9917-F95836B5C3B7}">
      <dgm:prSet/>
      <dgm:spPr/>
      <dgm:t>
        <a:bodyPr/>
        <a:lstStyle/>
        <a:p>
          <a:endParaRPr lang="en-US"/>
        </a:p>
      </dgm:t>
    </dgm:pt>
    <dgm:pt modelId="{6E562526-B329-47C0-80AB-0D5D47EAA60C}" type="sibTrans" cxnId="{2E135687-0736-40D9-9917-F95836B5C3B7}">
      <dgm:prSet/>
      <dgm:spPr/>
      <dgm:t>
        <a:bodyPr/>
        <a:lstStyle/>
        <a:p>
          <a:endParaRPr lang="en-US"/>
        </a:p>
      </dgm:t>
    </dgm:pt>
    <dgm:pt modelId="{B0F605EC-5D04-449A-9D16-C4D5887544F6}">
      <dgm:prSet/>
      <dgm:spPr/>
      <dgm:t>
        <a:bodyPr/>
        <a:lstStyle/>
        <a:p>
          <a:r>
            <a:rPr lang="en-US" b="0" i="0" u="none" dirty="0" err="1" smtClean="0"/>
            <a:t>Análizar</a:t>
          </a:r>
          <a:r>
            <a:rPr lang="en-US" b="0" i="0" u="none" dirty="0" smtClean="0"/>
            <a:t> </a:t>
          </a:r>
          <a:r>
            <a:rPr lang="en-US" b="0" i="0" u="none" dirty="0" err="1" smtClean="0"/>
            <a:t>procedimientos</a:t>
          </a:r>
          <a:r>
            <a:rPr lang="en-US" b="0" i="0" u="none" dirty="0" smtClean="0"/>
            <a:t> </a:t>
          </a:r>
          <a:r>
            <a:rPr lang="en-US" b="0" i="0" u="none" dirty="0" err="1" smtClean="0"/>
            <a:t>actuales</a:t>
          </a:r>
          <a:endParaRPr lang="en-US" dirty="0"/>
        </a:p>
      </dgm:t>
    </dgm:pt>
    <dgm:pt modelId="{3724B40C-9D48-434A-8A8B-A96CC509E8E3}" type="parTrans" cxnId="{234931F9-FA73-401A-8D6D-075ABA3B524D}">
      <dgm:prSet/>
      <dgm:spPr/>
      <dgm:t>
        <a:bodyPr/>
        <a:lstStyle/>
        <a:p>
          <a:endParaRPr lang="en-US"/>
        </a:p>
      </dgm:t>
    </dgm:pt>
    <dgm:pt modelId="{97522F2F-7595-4AB3-8ECF-536740EF1BD8}" type="sibTrans" cxnId="{234931F9-FA73-401A-8D6D-075ABA3B524D}">
      <dgm:prSet/>
      <dgm:spPr/>
      <dgm:t>
        <a:bodyPr/>
        <a:lstStyle/>
        <a:p>
          <a:endParaRPr lang="en-US"/>
        </a:p>
      </dgm:t>
    </dgm:pt>
    <dgm:pt modelId="{30B9E3AB-9BC2-4B49-8599-03B28457F6EF}">
      <dgm:prSet/>
      <dgm:spPr/>
      <dgm:t>
        <a:bodyPr/>
        <a:lstStyle/>
        <a:p>
          <a:r>
            <a:rPr lang="es-ES" b="0" i="0" u="none" dirty="0" smtClean="0"/>
            <a:t>Establecer proceso de definición de requerimientos.</a:t>
          </a:r>
          <a:endParaRPr lang="es-ES" dirty="0"/>
        </a:p>
      </dgm:t>
    </dgm:pt>
    <dgm:pt modelId="{C07626D0-F1AD-4E27-93BF-4C5FF51AA37E}" type="parTrans" cxnId="{F174CBAA-689E-4D99-8D90-63584D1B8A11}">
      <dgm:prSet/>
      <dgm:spPr/>
      <dgm:t>
        <a:bodyPr/>
        <a:lstStyle/>
        <a:p>
          <a:endParaRPr lang="en-US"/>
        </a:p>
      </dgm:t>
    </dgm:pt>
    <dgm:pt modelId="{478142C5-02C4-4A58-A127-587209696D7C}" type="sibTrans" cxnId="{F174CBAA-689E-4D99-8D90-63584D1B8A11}">
      <dgm:prSet/>
      <dgm:spPr/>
      <dgm:t>
        <a:bodyPr/>
        <a:lstStyle/>
        <a:p>
          <a:endParaRPr lang="en-US"/>
        </a:p>
      </dgm:t>
    </dgm:pt>
    <dgm:pt modelId="{B44D1D89-8A6B-45F4-9431-B9F7E3D91AD8}">
      <dgm:prSet/>
      <dgm:spPr/>
      <dgm:t>
        <a:bodyPr/>
        <a:lstStyle/>
        <a:p>
          <a:r>
            <a:rPr lang="en-US" b="0" i="0" u="none" dirty="0" err="1" smtClean="0"/>
            <a:t>Establecer</a:t>
          </a:r>
          <a:r>
            <a:rPr lang="en-US" b="0" i="0" u="none" dirty="0" smtClean="0"/>
            <a:t> </a:t>
          </a:r>
          <a:r>
            <a:rPr lang="en-US" b="0" i="0" u="none" dirty="0" err="1" smtClean="0"/>
            <a:t>proceso</a:t>
          </a:r>
          <a:r>
            <a:rPr lang="en-US" b="0" i="0" u="none" dirty="0" smtClean="0"/>
            <a:t> de </a:t>
          </a:r>
          <a:r>
            <a:rPr lang="en-US" b="0" i="0" u="none" dirty="0" err="1" smtClean="0"/>
            <a:t>estimación</a:t>
          </a:r>
          <a:endParaRPr lang="en-US" dirty="0"/>
        </a:p>
      </dgm:t>
    </dgm:pt>
    <dgm:pt modelId="{15977081-F38D-4E1D-90D1-5E4582B1143C}" type="parTrans" cxnId="{5F15D23D-4FFF-4D30-BA04-3304FC481D03}">
      <dgm:prSet/>
      <dgm:spPr/>
      <dgm:t>
        <a:bodyPr/>
        <a:lstStyle/>
        <a:p>
          <a:endParaRPr lang="en-US"/>
        </a:p>
      </dgm:t>
    </dgm:pt>
    <dgm:pt modelId="{DB3A081A-B804-46E9-9D02-C7F9FAF3CF1C}" type="sibTrans" cxnId="{5F15D23D-4FFF-4D30-BA04-3304FC481D03}">
      <dgm:prSet/>
      <dgm:spPr/>
      <dgm:t>
        <a:bodyPr/>
        <a:lstStyle/>
        <a:p>
          <a:endParaRPr lang="en-US"/>
        </a:p>
      </dgm:t>
    </dgm:pt>
    <dgm:pt modelId="{FD912660-7AC9-444F-8604-A6AD845AC407}" type="pres">
      <dgm:prSet presAssocID="{C6331D25-6A0E-4D67-91E0-C660FE4D9CA7}" presName="rootnode" presStyleCnt="0">
        <dgm:presLayoutVars>
          <dgm:chMax/>
          <dgm:chPref/>
          <dgm:dir/>
          <dgm:animLvl val="lvl"/>
        </dgm:presLayoutVars>
      </dgm:prSet>
      <dgm:spPr/>
    </dgm:pt>
    <dgm:pt modelId="{08AD185F-EBEF-4B47-9523-814B8973F240}" type="pres">
      <dgm:prSet presAssocID="{8B3C1489-541D-426E-94B8-D43C7808AB44}" presName="composite" presStyleCnt="0"/>
      <dgm:spPr/>
    </dgm:pt>
    <dgm:pt modelId="{1DFAF1D1-3668-4E23-A045-DB9B07245813}" type="pres">
      <dgm:prSet presAssocID="{8B3C1489-541D-426E-94B8-D43C7808AB44}" presName="LShape" presStyleLbl="alignNode1" presStyleIdx="0" presStyleCnt="9"/>
      <dgm:spPr/>
    </dgm:pt>
    <dgm:pt modelId="{C7A9A125-7617-4D61-8AD1-AF390FF56B29}" type="pres">
      <dgm:prSet presAssocID="{8B3C1489-541D-426E-94B8-D43C7808AB44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3A798-2D35-44AD-AABF-C436622343A5}" type="pres">
      <dgm:prSet presAssocID="{8B3C1489-541D-426E-94B8-D43C7808AB44}" presName="Triangle" presStyleLbl="alignNode1" presStyleIdx="1" presStyleCnt="9"/>
      <dgm:spPr/>
    </dgm:pt>
    <dgm:pt modelId="{431C83FF-A6F8-4233-A614-8D4DE6E3CE8F}" type="pres">
      <dgm:prSet presAssocID="{515DAA1D-4384-4715-985E-A5F16B5A7D56}" presName="sibTrans" presStyleCnt="0"/>
      <dgm:spPr/>
    </dgm:pt>
    <dgm:pt modelId="{0D1DEC1C-8D6E-4856-BCBA-4FC6D41F2D93}" type="pres">
      <dgm:prSet presAssocID="{515DAA1D-4384-4715-985E-A5F16B5A7D56}" presName="space" presStyleCnt="0"/>
      <dgm:spPr/>
    </dgm:pt>
    <dgm:pt modelId="{215EC5CB-CFF2-4AC4-BD6C-281E99E8CA49}" type="pres">
      <dgm:prSet presAssocID="{1A02E431-AFB5-43B9-9BC7-3A8FB0AFC4B3}" presName="composite" presStyleCnt="0"/>
      <dgm:spPr/>
    </dgm:pt>
    <dgm:pt modelId="{ED429EE3-358F-4F22-BF5C-F793B541E105}" type="pres">
      <dgm:prSet presAssocID="{1A02E431-AFB5-43B9-9BC7-3A8FB0AFC4B3}" presName="LShape" presStyleLbl="alignNode1" presStyleIdx="2" presStyleCnt="9"/>
      <dgm:spPr/>
    </dgm:pt>
    <dgm:pt modelId="{F27E9393-296D-40FA-A550-C4F12234398E}" type="pres">
      <dgm:prSet presAssocID="{1A02E431-AFB5-43B9-9BC7-3A8FB0AFC4B3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DB7EEB90-6CA9-47DC-B850-BA8BB3ABC140}" type="pres">
      <dgm:prSet presAssocID="{1A02E431-AFB5-43B9-9BC7-3A8FB0AFC4B3}" presName="Triangle" presStyleLbl="alignNode1" presStyleIdx="3" presStyleCnt="9"/>
      <dgm:spPr/>
    </dgm:pt>
    <dgm:pt modelId="{90696526-EDEA-46BC-A1CA-301C0EE2D402}" type="pres">
      <dgm:prSet presAssocID="{6E562526-B329-47C0-80AB-0D5D47EAA60C}" presName="sibTrans" presStyleCnt="0"/>
      <dgm:spPr/>
    </dgm:pt>
    <dgm:pt modelId="{FF33987B-4B32-4F2E-93C8-5678B432E0D2}" type="pres">
      <dgm:prSet presAssocID="{6E562526-B329-47C0-80AB-0D5D47EAA60C}" presName="space" presStyleCnt="0"/>
      <dgm:spPr/>
    </dgm:pt>
    <dgm:pt modelId="{19F878CA-51F3-444B-8DC8-93BE90A769B1}" type="pres">
      <dgm:prSet presAssocID="{B0F605EC-5D04-449A-9D16-C4D5887544F6}" presName="composite" presStyleCnt="0"/>
      <dgm:spPr/>
    </dgm:pt>
    <dgm:pt modelId="{D9BDBA35-1F81-49B3-8E01-7D94690FE214}" type="pres">
      <dgm:prSet presAssocID="{B0F605EC-5D04-449A-9D16-C4D5887544F6}" presName="LShape" presStyleLbl="alignNode1" presStyleIdx="4" presStyleCnt="9"/>
      <dgm:spPr/>
    </dgm:pt>
    <dgm:pt modelId="{8C5E5F56-F608-4D55-A134-22A9FFF105B2}" type="pres">
      <dgm:prSet presAssocID="{B0F605EC-5D04-449A-9D16-C4D5887544F6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8C052B6-AB01-4482-8DFD-1184AEEFA035}" type="pres">
      <dgm:prSet presAssocID="{B0F605EC-5D04-449A-9D16-C4D5887544F6}" presName="Triangle" presStyleLbl="alignNode1" presStyleIdx="5" presStyleCnt="9"/>
      <dgm:spPr/>
    </dgm:pt>
    <dgm:pt modelId="{9C2F3AD5-B68C-4895-B80F-1CD9E849BEF5}" type="pres">
      <dgm:prSet presAssocID="{97522F2F-7595-4AB3-8ECF-536740EF1BD8}" presName="sibTrans" presStyleCnt="0"/>
      <dgm:spPr/>
    </dgm:pt>
    <dgm:pt modelId="{B8FA7E5D-F8C6-4FCB-BC70-F0A9B0596CF5}" type="pres">
      <dgm:prSet presAssocID="{97522F2F-7595-4AB3-8ECF-536740EF1BD8}" presName="space" presStyleCnt="0"/>
      <dgm:spPr/>
    </dgm:pt>
    <dgm:pt modelId="{3EA11532-D84E-47F9-A2BB-041F343BA125}" type="pres">
      <dgm:prSet presAssocID="{30B9E3AB-9BC2-4B49-8599-03B28457F6EF}" presName="composite" presStyleCnt="0"/>
      <dgm:spPr/>
    </dgm:pt>
    <dgm:pt modelId="{11A3553B-ED17-4C62-9EA4-BCA21EA54C74}" type="pres">
      <dgm:prSet presAssocID="{30B9E3AB-9BC2-4B49-8599-03B28457F6EF}" presName="LShape" presStyleLbl="alignNode1" presStyleIdx="6" presStyleCnt="9"/>
      <dgm:spPr/>
    </dgm:pt>
    <dgm:pt modelId="{E62DB0D6-119D-4ACE-951D-6C88CA67B521}" type="pres">
      <dgm:prSet presAssocID="{30B9E3AB-9BC2-4B49-8599-03B28457F6EF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6C0BFCD0-2E7A-4FDC-B07C-DCC1514A4635}" type="pres">
      <dgm:prSet presAssocID="{30B9E3AB-9BC2-4B49-8599-03B28457F6EF}" presName="Triangle" presStyleLbl="alignNode1" presStyleIdx="7" presStyleCnt="9"/>
      <dgm:spPr/>
    </dgm:pt>
    <dgm:pt modelId="{725E46CA-C242-4854-9EA3-A55FFDEF4918}" type="pres">
      <dgm:prSet presAssocID="{478142C5-02C4-4A58-A127-587209696D7C}" presName="sibTrans" presStyleCnt="0"/>
      <dgm:spPr/>
    </dgm:pt>
    <dgm:pt modelId="{EE5DBF97-0B2F-4FF8-BB7F-F795C29F12A3}" type="pres">
      <dgm:prSet presAssocID="{478142C5-02C4-4A58-A127-587209696D7C}" presName="space" presStyleCnt="0"/>
      <dgm:spPr/>
    </dgm:pt>
    <dgm:pt modelId="{E7A662D4-4481-49A8-A410-A9BFE9DD3BC2}" type="pres">
      <dgm:prSet presAssocID="{B44D1D89-8A6B-45F4-9431-B9F7E3D91AD8}" presName="composite" presStyleCnt="0"/>
      <dgm:spPr/>
    </dgm:pt>
    <dgm:pt modelId="{1580EBA3-B87E-4D8F-8D4D-588E8CE55127}" type="pres">
      <dgm:prSet presAssocID="{B44D1D89-8A6B-45F4-9431-B9F7E3D91AD8}" presName="LShape" presStyleLbl="alignNode1" presStyleIdx="8" presStyleCnt="9"/>
      <dgm:spPr/>
    </dgm:pt>
    <dgm:pt modelId="{C639DD1A-411F-49C4-B4EC-E24DC7286248}" type="pres">
      <dgm:prSet presAssocID="{B44D1D89-8A6B-45F4-9431-B9F7E3D91AD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E2DE7A3-A0F7-472A-A2B3-51B808E3A1CC}" type="presOf" srcId="{B44D1D89-8A6B-45F4-9431-B9F7E3D91AD8}" destId="{C639DD1A-411F-49C4-B4EC-E24DC7286248}" srcOrd="0" destOrd="0" presId="urn:microsoft.com/office/officeart/2009/3/layout/StepUpProcess"/>
    <dgm:cxn modelId="{F174CBAA-689E-4D99-8D90-63584D1B8A11}" srcId="{C6331D25-6A0E-4D67-91E0-C660FE4D9CA7}" destId="{30B9E3AB-9BC2-4B49-8599-03B28457F6EF}" srcOrd="3" destOrd="0" parTransId="{C07626D0-F1AD-4E27-93BF-4C5FF51AA37E}" sibTransId="{478142C5-02C4-4A58-A127-587209696D7C}"/>
    <dgm:cxn modelId="{FF8848AE-5927-4FE6-A384-8BAA9289BB0A}" type="presOf" srcId="{8B3C1489-541D-426E-94B8-D43C7808AB44}" destId="{C7A9A125-7617-4D61-8AD1-AF390FF56B29}" srcOrd="0" destOrd="0" presId="urn:microsoft.com/office/officeart/2009/3/layout/StepUpProcess"/>
    <dgm:cxn modelId="{4D0B9339-E94D-4ABC-ADD2-5DA35D61289C}" type="presOf" srcId="{1A02E431-AFB5-43B9-9BC7-3A8FB0AFC4B3}" destId="{F27E9393-296D-40FA-A550-C4F12234398E}" srcOrd="0" destOrd="0" presId="urn:microsoft.com/office/officeart/2009/3/layout/StepUpProcess"/>
    <dgm:cxn modelId="{A0D84A2B-46D0-443B-8FD9-BAA7F44871D2}" type="presOf" srcId="{30B9E3AB-9BC2-4B49-8599-03B28457F6EF}" destId="{E62DB0D6-119D-4ACE-951D-6C88CA67B521}" srcOrd="0" destOrd="0" presId="urn:microsoft.com/office/officeart/2009/3/layout/StepUpProcess"/>
    <dgm:cxn modelId="{7E6AE0E4-C5D4-4262-8E1F-832288FCEE27}" srcId="{C6331D25-6A0E-4D67-91E0-C660FE4D9CA7}" destId="{8B3C1489-541D-426E-94B8-D43C7808AB44}" srcOrd="0" destOrd="0" parTransId="{AD8A9F6E-A37C-4AA9-A824-C3FE59F5A77E}" sibTransId="{515DAA1D-4384-4715-985E-A5F16B5A7D56}"/>
    <dgm:cxn modelId="{EFCF706B-35B5-4FBE-BCEC-28984FBD1AEF}" type="presOf" srcId="{C6331D25-6A0E-4D67-91E0-C660FE4D9CA7}" destId="{FD912660-7AC9-444F-8604-A6AD845AC407}" srcOrd="0" destOrd="0" presId="urn:microsoft.com/office/officeart/2009/3/layout/StepUpProcess"/>
    <dgm:cxn modelId="{2E135687-0736-40D9-9917-F95836B5C3B7}" srcId="{C6331D25-6A0E-4D67-91E0-C660FE4D9CA7}" destId="{1A02E431-AFB5-43B9-9BC7-3A8FB0AFC4B3}" srcOrd="1" destOrd="0" parTransId="{33381E0E-CC4C-47BE-A8CB-A18C1B523110}" sibTransId="{6E562526-B329-47C0-80AB-0D5D47EAA60C}"/>
    <dgm:cxn modelId="{6283A231-BC7D-4EEE-9E44-D4A4A8098562}" type="presOf" srcId="{B0F605EC-5D04-449A-9D16-C4D5887544F6}" destId="{8C5E5F56-F608-4D55-A134-22A9FFF105B2}" srcOrd="0" destOrd="0" presId="urn:microsoft.com/office/officeart/2009/3/layout/StepUpProcess"/>
    <dgm:cxn modelId="{5F15D23D-4FFF-4D30-BA04-3304FC481D03}" srcId="{C6331D25-6A0E-4D67-91E0-C660FE4D9CA7}" destId="{B44D1D89-8A6B-45F4-9431-B9F7E3D91AD8}" srcOrd="4" destOrd="0" parTransId="{15977081-F38D-4E1D-90D1-5E4582B1143C}" sibTransId="{DB3A081A-B804-46E9-9D02-C7F9FAF3CF1C}"/>
    <dgm:cxn modelId="{234931F9-FA73-401A-8D6D-075ABA3B524D}" srcId="{C6331D25-6A0E-4D67-91E0-C660FE4D9CA7}" destId="{B0F605EC-5D04-449A-9D16-C4D5887544F6}" srcOrd="2" destOrd="0" parTransId="{3724B40C-9D48-434A-8A8B-A96CC509E8E3}" sibTransId="{97522F2F-7595-4AB3-8ECF-536740EF1BD8}"/>
    <dgm:cxn modelId="{8FE29039-49FA-44EE-BF1B-4B348C4F88B5}" type="presParOf" srcId="{FD912660-7AC9-444F-8604-A6AD845AC407}" destId="{08AD185F-EBEF-4B47-9523-814B8973F240}" srcOrd="0" destOrd="0" presId="urn:microsoft.com/office/officeart/2009/3/layout/StepUpProcess"/>
    <dgm:cxn modelId="{9CCD198E-425F-4787-9818-1AB2F45B8303}" type="presParOf" srcId="{08AD185F-EBEF-4B47-9523-814B8973F240}" destId="{1DFAF1D1-3668-4E23-A045-DB9B07245813}" srcOrd="0" destOrd="0" presId="urn:microsoft.com/office/officeart/2009/3/layout/StepUpProcess"/>
    <dgm:cxn modelId="{C524070A-E45F-451D-BCCC-1E6C4574C512}" type="presParOf" srcId="{08AD185F-EBEF-4B47-9523-814B8973F240}" destId="{C7A9A125-7617-4D61-8AD1-AF390FF56B29}" srcOrd="1" destOrd="0" presId="urn:microsoft.com/office/officeart/2009/3/layout/StepUpProcess"/>
    <dgm:cxn modelId="{44168903-9C17-4093-B721-361A5B8662CE}" type="presParOf" srcId="{08AD185F-EBEF-4B47-9523-814B8973F240}" destId="{49D3A798-2D35-44AD-AABF-C436622343A5}" srcOrd="2" destOrd="0" presId="urn:microsoft.com/office/officeart/2009/3/layout/StepUpProcess"/>
    <dgm:cxn modelId="{3F69615C-81C7-4ED6-8965-AFF3ADE90C96}" type="presParOf" srcId="{FD912660-7AC9-444F-8604-A6AD845AC407}" destId="{431C83FF-A6F8-4233-A614-8D4DE6E3CE8F}" srcOrd="1" destOrd="0" presId="urn:microsoft.com/office/officeart/2009/3/layout/StepUpProcess"/>
    <dgm:cxn modelId="{FF3D3C9F-1C00-4FDE-87DC-B59FEFEB52E2}" type="presParOf" srcId="{431C83FF-A6F8-4233-A614-8D4DE6E3CE8F}" destId="{0D1DEC1C-8D6E-4856-BCBA-4FC6D41F2D93}" srcOrd="0" destOrd="0" presId="urn:microsoft.com/office/officeart/2009/3/layout/StepUpProcess"/>
    <dgm:cxn modelId="{AFA9DDF7-BD1F-4E3F-AAC9-8D5BFC086121}" type="presParOf" srcId="{FD912660-7AC9-444F-8604-A6AD845AC407}" destId="{215EC5CB-CFF2-4AC4-BD6C-281E99E8CA49}" srcOrd="2" destOrd="0" presId="urn:microsoft.com/office/officeart/2009/3/layout/StepUpProcess"/>
    <dgm:cxn modelId="{35709A8D-576F-4C3A-B14B-7B7A51F81CD5}" type="presParOf" srcId="{215EC5CB-CFF2-4AC4-BD6C-281E99E8CA49}" destId="{ED429EE3-358F-4F22-BF5C-F793B541E105}" srcOrd="0" destOrd="0" presId="urn:microsoft.com/office/officeart/2009/3/layout/StepUpProcess"/>
    <dgm:cxn modelId="{915EBC1E-7605-48FA-89D8-C54F2F0149A1}" type="presParOf" srcId="{215EC5CB-CFF2-4AC4-BD6C-281E99E8CA49}" destId="{F27E9393-296D-40FA-A550-C4F12234398E}" srcOrd="1" destOrd="0" presId="urn:microsoft.com/office/officeart/2009/3/layout/StepUpProcess"/>
    <dgm:cxn modelId="{B490B750-1A2F-49E6-A9BE-AA233D979A78}" type="presParOf" srcId="{215EC5CB-CFF2-4AC4-BD6C-281E99E8CA49}" destId="{DB7EEB90-6CA9-47DC-B850-BA8BB3ABC140}" srcOrd="2" destOrd="0" presId="urn:microsoft.com/office/officeart/2009/3/layout/StepUpProcess"/>
    <dgm:cxn modelId="{638FD982-B15C-4D13-AF89-0FD06CC26717}" type="presParOf" srcId="{FD912660-7AC9-444F-8604-A6AD845AC407}" destId="{90696526-EDEA-46BC-A1CA-301C0EE2D402}" srcOrd="3" destOrd="0" presId="urn:microsoft.com/office/officeart/2009/3/layout/StepUpProcess"/>
    <dgm:cxn modelId="{3857F9BE-D4E6-45EA-B956-D4F6D6BFEA3E}" type="presParOf" srcId="{90696526-EDEA-46BC-A1CA-301C0EE2D402}" destId="{FF33987B-4B32-4F2E-93C8-5678B432E0D2}" srcOrd="0" destOrd="0" presId="urn:microsoft.com/office/officeart/2009/3/layout/StepUpProcess"/>
    <dgm:cxn modelId="{FDF8EBCB-C663-48C2-8979-197DCB3A4EB4}" type="presParOf" srcId="{FD912660-7AC9-444F-8604-A6AD845AC407}" destId="{19F878CA-51F3-444B-8DC8-93BE90A769B1}" srcOrd="4" destOrd="0" presId="urn:microsoft.com/office/officeart/2009/3/layout/StepUpProcess"/>
    <dgm:cxn modelId="{4E1D747A-5941-44BC-AE23-F4542C784AF8}" type="presParOf" srcId="{19F878CA-51F3-444B-8DC8-93BE90A769B1}" destId="{D9BDBA35-1F81-49B3-8E01-7D94690FE214}" srcOrd="0" destOrd="0" presId="urn:microsoft.com/office/officeart/2009/3/layout/StepUpProcess"/>
    <dgm:cxn modelId="{467372E2-5013-4905-93E6-9287611F4614}" type="presParOf" srcId="{19F878CA-51F3-444B-8DC8-93BE90A769B1}" destId="{8C5E5F56-F608-4D55-A134-22A9FFF105B2}" srcOrd="1" destOrd="0" presId="urn:microsoft.com/office/officeart/2009/3/layout/StepUpProcess"/>
    <dgm:cxn modelId="{356D8769-0B20-4F36-9DD1-04AB7D928185}" type="presParOf" srcId="{19F878CA-51F3-444B-8DC8-93BE90A769B1}" destId="{18C052B6-AB01-4482-8DFD-1184AEEFA035}" srcOrd="2" destOrd="0" presId="urn:microsoft.com/office/officeart/2009/3/layout/StepUpProcess"/>
    <dgm:cxn modelId="{ACB23306-2544-4A6A-AE48-F8470246F133}" type="presParOf" srcId="{FD912660-7AC9-444F-8604-A6AD845AC407}" destId="{9C2F3AD5-B68C-4895-B80F-1CD9E849BEF5}" srcOrd="5" destOrd="0" presId="urn:microsoft.com/office/officeart/2009/3/layout/StepUpProcess"/>
    <dgm:cxn modelId="{D2D10002-D52C-48FF-BEC8-F16803E71AFD}" type="presParOf" srcId="{9C2F3AD5-B68C-4895-B80F-1CD9E849BEF5}" destId="{B8FA7E5D-F8C6-4FCB-BC70-F0A9B0596CF5}" srcOrd="0" destOrd="0" presId="urn:microsoft.com/office/officeart/2009/3/layout/StepUpProcess"/>
    <dgm:cxn modelId="{76B54347-7166-4F6F-91E9-FA902F0A23A8}" type="presParOf" srcId="{FD912660-7AC9-444F-8604-A6AD845AC407}" destId="{3EA11532-D84E-47F9-A2BB-041F343BA125}" srcOrd="6" destOrd="0" presId="urn:microsoft.com/office/officeart/2009/3/layout/StepUpProcess"/>
    <dgm:cxn modelId="{A422F55D-4CD3-44A4-8414-5B0432530038}" type="presParOf" srcId="{3EA11532-D84E-47F9-A2BB-041F343BA125}" destId="{11A3553B-ED17-4C62-9EA4-BCA21EA54C74}" srcOrd="0" destOrd="0" presId="urn:microsoft.com/office/officeart/2009/3/layout/StepUpProcess"/>
    <dgm:cxn modelId="{3D4A6FAE-13BB-41F6-B801-16F5701794D2}" type="presParOf" srcId="{3EA11532-D84E-47F9-A2BB-041F343BA125}" destId="{E62DB0D6-119D-4ACE-951D-6C88CA67B521}" srcOrd="1" destOrd="0" presId="urn:microsoft.com/office/officeart/2009/3/layout/StepUpProcess"/>
    <dgm:cxn modelId="{7B425405-F2DE-469B-B545-E92A67C591DF}" type="presParOf" srcId="{3EA11532-D84E-47F9-A2BB-041F343BA125}" destId="{6C0BFCD0-2E7A-4FDC-B07C-DCC1514A4635}" srcOrd="2" destOrd="0" presId="urn:microsoft.com/office/officeart/2009/3/layout/StepUpProcess"/>
    <dgm:cxn modelId="{35DE0AAC-3FFD-406D-BE64-4B02F15A119C}" type="presParOf" srcId="{FD912660-7AC9-444F-8604-A6AD845AC407}" destId="{725E46CA-C242-4854-9EA3-A55FFDEF4918}" srcOrd="7" destOrd="0" presId="urn:microsoft.com/office/officeart/2009/3/layout/StepUpProcess"/>
    <dgm:cxn modelId="{57F5D476-4610-4103-A739-7DA62164E482}" type="presParOf" srcId="{725E46CA-C242-4854-9EA3-A55FFDEF4918}" destId="{EE5DBF97-0B2F-4FF8-BB7F-F795C29F12A3}" srcOrd="0" destOrd="0" presId="urn:microsoft.com/office/officeart/2009/3/layout/StepUpProcess"/>
    <dgm:cxn modelId="{988C0A29-A699-4D7D-902F-5DB5746072F3}" type="presParOf" srcId="{FD912660-7AC9-444F-8604-A6AD845AC407}" destId="{E7A662D4-4481-49A8-A410-A9BFE9DD3BC2}" srcOrd="8" destOrd="0" presId="urn:microsoft.com/office/officeart/2009/3/layout/StepUpProcess"/>
    <dgm:cxn modelId="{F7B5560E-E8A2-4AD7-A64A-3DBAD61F0759}" type="presParOf" srcId="{E7A662D4-4481-49A8-A410-A9BFE9DD3BC2}" destId="{1580EBA3-B87E-4D8F-8D4D-588E8CE55127}" srcOrd="0" destOrd="0" presId="urn:microsoft.com/office/officeart/2009/3/layout/StepUpProcess"/>
    <dgm:cxn modelId="{8C4A3279-4353-436F-9997-7488D18B0E6B}" type="presParOf" srcId="{E7A662D4-4481-49A8-A410-A9BFE9DD3BC2}" destId="{C639DD1A-411F-49C4-B4EC-E24DC728624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D870AA-3294-4C19-A824-41591B85F81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4FB053-6423-4F37-A20E-3D16CCF1E68D}">
      <dgm:prSet phldrT="[Texto]"/>
      <dgm:spPr/>
      <dgm:t>
        <a:bodyPr/>
        <a:lstStyle/>
        <a:p>
          <a:r>
            <a:rPr lang="es-CO" dirty="0" smtClean="0"/>
            <a:t>MSG (Management </a:t>
          </a:r>
          <a:r>
            <a:rPr lang="es-CO" dirty="0" err="1" smtClean="0"/>
            <a:t>Steering</a:t>
          </a:r>
          <a:r>
            <a:rPr lang="es-CO" dirty="0" smtClean="0"/>
            <a:t> </a:t>
          </a:r>
          <a:r>
            <a:rPr lang="es-CO" dirty="0" err="1" smtClean="0"/>
            <a:t>Group</a:t>
          </a:r>
          <a:r>
            <a:rPr lang="es-CO" dirty="0" smtClean="0"/>
            <a:t>)</a:t>
          </a:r>
          <a:endParaRPr lang="en-US" dirty="0"/>
        </a:p>
      </dgm:t>
    </dgm:pt>
    <dgm:pt modelId="{5A8D4323-147D-4F61-813D-A4F6CAD94415}" type="parTrans" cxnId="{D9A6ED58-4DDB-44B5-BBB5-7B97F0D54403}">
      <dgm:prSet/>
      <dgm:spPr/>
      <dgm:t>
        <a:bodyPr/>
        <a:lstStyle/>
        <a:p>
          <a:endParaRPr lang="en-US"/>
        </a:p>
      </dgm:t>
    </dgm:pt>
    <dgm:pt modelId="{9A2E22B5-65AB-4D1F-A920-0B57D125FA53}" type="sibTrans" cxnId="{D9A6ED58-4DDB-44B5-BBB5-7B97F0D54403}">
      <dgm:prSet/>
      <dgm:spPr/>
      <dgm:t>
        <a:bodyPr/>
        <a:lstStyle/>
        <a:p>
          <a:endParaRPr lang="en-US"/>
        </a:p>
      </dgm:t>
    </dgm:pt>
    <dgm:pt modelId="{E42F9501-8CF1-412E-BDA8-784D0E8F0572}">
      <dgm:prSet/>
      <dgm:spPr/>
      <dgm:t>
        <a:bodyPr/>
        <a:lstStyle/>
        <a:p>
          <a:r>
            <a:rPr lang="en-US" dirty="0" smtClean="0"/>
            <a:t>SEPG (Software Engineering Process Group)</a:t>
          </a:r>
          <a:endParaRPr lang="en-US" dirty="0"/>
        </a:p>
      </dgm:t>
    </dgm:pt>
    <dgm:pt modelId="{B69E7247-DDD5-43D1-94A9-85B26C0D7271}" type="parTrans" cxnId="{1F015F7F-92F3-40B6-A577-093E91EB2475}">
      <dgm:prSet/>
      <dgm:spPr/>
      <dgm:t>
        <a:bodyPr/>
        <a:lstStyle/>
        <a:p>
          <a:endParaRPr lang="en-US"/>
        </a:p>
      </dgm:t>
    </dgm:pt>
    <dgm:pt modelId="{4EF027CD-F055-4EBD-ACF4-70F237EAF017}" type="sibTrans" cxnId="{1F015F7F-92F3-40B6-A577-093E91EB2475}">
      <dgm:prSet/>
      <dgm:spPr/>
      <dgm:t>
        <a:bodyPr/>
        <a:lstStyle/>
        <a:p>
          <a:endParaRPr lang="en-US"/>
        </a:p>
      </dgm:t>
    </dgm:pt>
    <dgm:pt modelId="{531E91AB-3D08-475E-8E24-12F8D8C400D5}">
      <dgm:prSet/>
      <dgm:spPr/>
      <dgm:t>
        <a:bodyPr/>
        <a:lstStyle/>
        <a:p>
          <a:r>
            <a:rPr lang="en-US" dirty="0" smtClean="0"/>
            <a:t>TWG (Technical Working Group)</a:t>
          </a:r>
          <a:endParaRPr lang="en-US" dirty="0"/>
        </a:p>
      </dgm:t>
    </dgm:pt>
    <dgm:pt modelId="{6FEEF831-E2E6-4EDD-B611-C62046023E56}" type="parTrans" cxnId="{5768BC89-9D8D-4C94-A82C-72AC6CF6F4BA}">
      <dgm:prSet/>
      <dgm:spPr/>
      <dgm:t>
        <a:bodyPr/>
        <a:lstStyle/>
        <a:p>
          <a:endParaRPr lang="en-US"/>
        </a:p>
      </dgm:t>
    </dgm:pt>
    <dgm:pt modelId="{BF1372A1-7812-440D-BE60-5F0F7999B64D}" type="sibTrans" cxnId="{5768BC89-9D8D-4C94-A82C-72AC6CF6F4BA}">
      <dgm:prSet/>
      <dgm:spPr/>
      <dgm:t>
        <a:bodyPr/>
        <a:lstStyle/>
        <a:p>
          <a:endParaRPr lang="en-US"/>
        </a:p>
      </dgm:t>
    </dgm:pt>
    <dgm:pt modelId="{BCF7A049-1665-4830-A980-501242154F0D}">
      <dgm:prSet phldrT="[Texto]"/>
      <dgm:spPr/>
      <dgm:t>
        <a:bodyPr/>
        <a:lstStyle/>
        <a:p>
          <a:r>
            <a:rPr lang="es-CO" smtClean="0"/>
            <a:t>Mantener el Proceso de Mejoramiento de Software alineado con la visión y las necesidades de negocio dela organización.</a:t>
          </a:r>
          <a:endParaRPr lang="en-US" dirty="0"/>
        </a:p>
      </dgm:t>
    </dgm:pt>
    <dgm:pt modelId="{F7E28FD6-76F1-4C8B-9D2B-D179EA55F11F}" type="parTrans" cxnId="{6FC5F130-86BF-4571-BF12-2121172E26A6}">
      <dgm:prSet/>
      <dgm:spPr/>
      <dgm:t>
        <a:bodyPr/>
        <a:lstStyle/>
        <a:p>
          <a:endParaRPr lang="en-US"/>
        </a:p>
      </dgm:t>
    </dgm:pt>
    <dgm:pt modelId="{FA9F1543-ACED-48F6-9C6C-B2D7C0694397}" type="sibTrans" cxnId="{6FC5F130-86BF-4571-BF12-2121172E26A6}">
      <dgm:prSet/>
      <dgm:spPr/>
      <dgm:t>
        <a:bodyPr/>
        <a:lstStyle/>
        <a:p>
          <a:endParaRPr lang="en-US"/>
        </a:p>
      </dgm:t>
    </dgm:pt>
    <dgm:pt modelId="{7B43C4DB-1A61-4E0A-AF12-70DBEC1B1089}">
      <dgm:prSet/>
      <dgm:spPr/>
      <dgm:t>
        <a:bodyPr/>
        <a:lstStyle/>
        <a:p>
          <a:r>
            <a:rPr lang="es-CO" smtClean="0"/>
            <a:t>Guiar las actividades del Proceso de Desarrollo de Software. Debe reportarse al MSG.</a:t>
          </a:r>
          <a:endParaRPr lang="en-US" dirty="0"/>
        </a:p>
      </dgm:t>
    </dgm:pt>
    <dgm:pt modelId="{6A407980-0E89-4CA9-8B8A-80501FDCEE90}" type="parTrans" cxnId="{92FBA8E8-C1F7-44BD-975E-35BB63B75E15}">
      <dgm:prSet/>
      <dgm:spPr/>
      <dgm:t>
        <a:bodyPr/>
        <a:lstStyle/>
        <a:p>
          <a:endParaRPr lang="en-US"/>
        </a:p>
      </dgm:t>
    </dgm:pt>
    <dgm:pt modelId="{EAB02DE7-B54B-4F4D-A45A-DBDC11CB62D5}" type="sibTrans" cxnId="{92FBA8E8-C1F7-44BD-975E-35BB63B75E15}">
      <dgm:prSet/>
      <dgm:spPr/>
      <dgm:t>
        <a:bodyPr/>
        <a:lstStyle/>
        <a:p>
          <a:endParaRPr lang="en-US"/>
        </a:p>
      </dgm:t>
    </dgm:pt>
    <dgm:pt modelId="{F646F0BE-D49D-4099-9DCC-80F98C34758A}">
      <dgm:prSet/>
      <dgm:spPr/>
      <dgm:t>
        <a:bodyPr/>
        <a:lstStyle/>
        <a:p>
          <a:r>
            <a:rPr lang="es-CO" smtClean="0"/>
            <a:t>Implementar las actividades definidas por el SEPG según los lineamientos provistos por MSG. Debe reportarse al SEPG.</a:t>
          </a:r>
          <a:endParaRPr lang="en-US" dirty="0"/>
        </a:p>
      </dgm:t>
    </dgm:pt>
    <dgm:pt modelId="{0EF030E7-1B75-49B6-B38C-932C14C28A7A}" type="parTrans" cxnId="{ED94D1C7-F5C5-423C-B392-D28B9FE840EF}">
      <dgm:prSet/>
      <dgm:spPr/>
      <dgm:t>
        <a:bodyPr/>
        <a:lstStyle/>
        <a:p>
          <a:endParaRPr lang="en-US"/>
        </a:p>
      </dgm:t>
    </dgm:pt>
    <dgm:pt modelId="{D28D36D9-5232-43DA-92CD-3DBD1E6C6B56}" type="sibTrans" cxnId="{ED94D1C7-F5C5-423C-B392-D28B9FE840EF}">
      <dgm:prSet/>
      <dgm:spPr/>
      <dgm:t>
        <a:bodyPr/>
        <a:lstStyle/>
        <a:p>
          <a:endParaRPr lang="en-US"/>
        </a:p>
      </dgm:t>
    </dgm:pt>
    <dgm:pt modelId="{68A349AC-2083-43ED-980E-7F04F2FA8CAD}" type="pres">
      <dgm:prSet presAssocID="{27D870AA-3294-4C19-A824-41591B85F81D}" presName="vert0" presStyleCnt="0">
        <dgm:presLayoutVars>
          <dgm:dir/>
          <dgm:animOne val="branch"/>
          <dgm:animLvl val="lvl"/>
        </dgm:presLayoutVars>
      </dgm:prSet>
      <dgm:spPr/>
    </dgm:pt>
    <dgm:pt modelId="{2351E1E5-DD4B-4B07-A26C-6E17BBD18211}" type="pres">
      <dgm:prSet presAssocID="{3E4FB053-6423-4F37-A20E-3D16CCF1E68D}" presName="thickLine" presStyleLbl="alignNode1" presStyleIdx="0" presStyleCnt="3"/>
      <dgm:spPr/>
    </dgm:pt>
    <dgm:pt modelId="{8871763E-4787-4581-808C-A8C1452D87A1}" type="pres">
      <dgm:prSet presAssocID="{3E4FB053-6423-4F37-A20E-3D16CCF1E68D}" presName="horz1" presStyleCnt="0"/>
      <dgm:spPr/>
    </dgm:pt>
    <dgm:pt modelId="{5777D135-FD76-4D62-B29F-2DCFED392EAC}" type="pres">
      <dgm:prSet presAssocID="{3E4FB053-6423-4F37-A20E-3D16CCF1E68D}" presName="tx1" presStyleLbl="revTx" presStyleIdx="0" presStyleCnt="6"/>
      <dgm:spPr/>
      <dgm:t>
        <a:bodyPr/>
        <a:lstStyle/>
        <a:p>
          <a:endParaRPr lang="en-US"/>
        </a:p>
      </dgm:t>
    </dgm:pt>
    <dgm:pt modelId="{1792B9F9-6D14-495A-8E34-B19AB57A8DAA}" type="pres">
      <dgm:prSet presAssocID="{3E4FB053-6423-4F37-A20E-3D16CCF1E68D}" presName="vert1" presStyleCnt="0"/>
      <dgm:spPr/>
    </dgm:pt>
    <dgm:pt modelId="{6AFDCD7F-DA72-46E6-8C74-CFDEF1BF0080}" type="pres">
      <dgm:prSet presAssocID="{BCF7A049-1665-4830-A980-501242154F0D}" presName="vertSpace2a" presStyleCnt="0"/>
      <dgm:spPr/>
    </dgm:pt>
    <dgm:pt modelId="{D75B4B7B-1F5C-4F34-8B04-A97B579206AC}" type="pres">
      <dgm:prSet presAssocID="{BCF7A049-1665-4830-A980-501242154F0D}" presName="horz2" presStyleCnt="0"/>
      <dgm:spPr/>
    </dgm:pt>
    <dgm:pt modelId="{409CE8CC-54CE-45E7-A6C7-89528CD71D95}" type="pres">
      <dgm:prSet presAssocID="{BCF7A049-1665-4830-A980-501242154F0D}" presName="horzSpace2" presStyleCnt="0"/>
      <dgm:spPr/>
    </dgm:pt>
    <dgm:pt modelId="{D09DD3E5-5132-4D75-B555-934F682798F1}" type="pres">
      <dgm:prSet presAssocID="{BCF7A049-1665-4830-A980-501242154F0D}" presName="tx2" presStyleLbl="revTx" presStyleIdx="1" presStyleCnt="6"/>
      <dgm:spPr/>
    </dgm:pt>
    <dgm:pt modelId="{641F092B-E3E7-4268-A192-D249E991CBC5}" type="pres">
      <dgm:prSet presAssocID="{BCF7A049-1665-4830-A980-501242154F0D}" presName="vert2" presStyleCnt="0"/>
      <dgm:spPr/>
    </dgm:pt>
    <dgm:pt modelId="{9557366B-15A8-4B08-B113-B8B32D696780}" type="pres">
      <dgm:prSet presAssocID="{BCF7A049-1665-4830-A980-501242154F0D}" presName="thinLine2b" presStyleLbl="callout" presStyleIdx="0" presStyleCnt="3"/>
      <dgm:spPr/>
    </dgm:pt>
    <dgm:pt modelId="{19FCA174-7B57-4946-BD5D-EB95304AAA05}" type="pres">
      <dgm:prSet presAssocID="{BCF7A049-1665-4830-A980-501242154F0D}" presName="vertSpace2b" presStyleCnt="0"/>
      <dgm:spPr/>
    </dgm:pt>
    <dgm:pt modelId="{663C2C0B-5DC6-4710-86C4-52C448991788}" type="pres">
      <dgm:prSet presAssocID="{E42F9501-8CF1-412E-BDA8-784D0E8F0572}" presName="thickLine" presStyleLbl="alignNode1" presStyleIdx="1" presStyleCnt="3"/>
      <dgm:spPr/>
    </dgm:pt>
    <dgm:pt modelId="{D7A3B6C5-A3B0-48C2-958D-E2CC8C49DD59}" type="pres">
      <dgm:prSet presAssocID="{E42F9501-8CF1-412E-BDA8-784D0E8F0572}" presName="horz1" presStyleCnt="0"/>
      <dgm:spPr/>
    </dgm:pt>
    <dgm:pt modelId="{2C1917A8-9E76-44AE-9FF7-247E270D3E28}" type="pres">
      <dgm:prSet presAssocID="{E42F9501-8CF1-412E-BDA8-784D0E8F0572}" presName="tx1" presStyleLbl="revTx" presStyleIdx="2" presStyleCnt="6"/>
      <dgm:spPr/>
    </dgm:pt>
    <dgm:pt modelId="{4145BE84-A1D7-4AE9-9539-F6BE021BD127}" type="pres">
      <dgm:prSet presAssocID="{E42F9501-8CF1-412E-BDA8-784D0E8F0572}" presName="vert1" presStyleCnt="0"/>
      <dgm:spPr/>
    </dgm:pt>
    <dgm:pt modelId="{8B2B835C-557F-4C01-AFD0-9949270524AC}" type="pres">
      <dgm:prSet presAssocID="{7B43C4DB-1A61-4E0A-AF12-70DBEC1B1089}" presName="vertSpace2a" presStyleCnt="0"/>
      <dgm:spPr/>
    </dgm:pt>
    <dgm:pt modelId="{3B965469-FB06-443F-851B-37E4235B5252}" type="pres">
      <dgm:prSet presAssocID="{7B43C4DB-1A61-4E0A-AF12-70DBEC1B1089}" presName="horz2" presStyleCnt="0"/>
      <dgm:spPr/>
    </dgm:pt>
    <dgm:pt modelId="{E750C341-D67F-4DDB-9BD7-012D3338C653}" type="pres">
      <dgm:prSet presAssocID="{7B43C4DB-1A61-4E0A-AF12-70DBEC1B1089}" presName="horzSpace2" presStyleCnt="0"/>
      <dgm:spPr/>
    </dgm:pt>
    <dgm:pt modelId="{93225F47-777C-4D04-B3EC-B6547A8775BE}" type="pres">
      <dgm:prSet presAssocID="{7B43C4DB-1A61-4E0A-AF12-70DBEC1B1089}" presName="tx2" presStyleLbl="revTx" presStyleIdx="3" presStyleCnt="6"/>
      <dgm:spPr/>
    </dgm:pt>
    <dgm:pt modelId="{3238B3C3-C719-45A5-A6AC-221F0E6968ED}" type="pres">
      <dgm:prSet presAssocID="{7B43C4DB-1A61-4E0A-AF12-70DBEC1B1089}" presName="vert2" presStyleCnt="0"/>
      <dgm:spPr/>
    </dgm:pt>
    <dgm:pt modelId="{10696103-4B47-4B89-BD32-3EBC67501204}" type="pres">
      <dgm:prSet presAssocID="{7B43C4DB-1A61-4E0A-AF12-70DBEC1B1089}" presName="thinLine2b" presStyleLbl="callout" presStyleIdx="1" presStyleCnt="3"/>
      <dgm:spPr/>
    </dgm:pt>
    <dgm:pt modelId="{26F3DA1B-BAFE-4E63-8DA0-AE94BDEA1941}" type="pres">
      <dgm:prSet presAssocID="{7B43C4DB-1A61-4E0A-AF12-70DBEC1B1089}" presName="vertSpace2b" presStyleCnt="0"/>
      <dgm:spPr/>
    </dgm:pt>
    <dgm:pt modelId="{BE7544F8-9913-4300-9589-6A2F19F7C764}" type="pres">
      <dgm:prSet presAssocID="{531E91AB-3D08-475E-8E24-12F8D8C400D5}" presName="thickLine" presStyleLbl="alignNode1" presStyleIdx="2" presStyleCnt="3"/>
      <dgm:spPr/>
    </dgm:pt>
    <dgm:pt modelId="{F00C5143-4899-4789-95F9-DAF457BDE2F2}" type="pres">
      <dgm:prSet presAssocID="{531E91AB-3D08-475E-8E24-12F8D8C400D5}" presName="horz1" presStyleCnt="0"/>
      <dgm:spPr/>
    </dgm:pt>
    <dgm:pt modelId="{8D539E0D-A57B-4BA8-A5F2-70DA5106BFAE}" type="pres">
      <dgm:prSet presAssocID="{531E91AB-3D08-475E-8E24-12F8D8C400D5}" presName="tx1" presStyleLbl="revTx" presStyleIdx="4" presStyleCnt="6"/>
      <dgm:spPr/>
    </dgm:pt>
    <dgm:pt modelId="{9C3E309D-63B8-4A88-922E-97A60954E02E}" type="pres">
      <dgm:prSet presAssocID="{531E91AB-3D08-475E-8E24-12F8D8C400D5}" presName="vert1" presStyleCnt="0"/>
      <dgm:spPr/>
    </dgm:pt>
    <dgm:pt modelId="{44934CE9-E9B8-49CF-A4E9-E5851CE0CEF3}" type="pres">
      <dgm:prSet presAssocID="{F646F0BE-D49D-4099-9DCC-80F98C34758A}" presName="vertSpace2a" presStyleCnt="0"/>
      <dgm:spPr/>
    </dgm:pt>
    <dgm:pt modelId="{C50BEAEA-3AD4-4AAC-8597-082B3E557FD0}" type="pres">
      <dgm:prSet presAssocID="{F646F0BE-D49D-4099-9DCC-80F98C34758A}" presName="horz2" presStyleCnt="0"/>
      <dgm:spPr/>
    </dgm:pt>
    <dgm:pt modelId="{B1705CBB-D432-42DB-A357-BF855BBB7FB9}" type="pres">
      <dgm:prSet presAssocID="{F646F0BE-D49D-4099-9DCC-80F98C34758A}" presName="horzSpace2" presStyleCnt="0"/>
      <dgm:spPr/>
    </dgm:pt>
    <dgm:pt modelId="{14FDE7B1-3961-439F-8533-499F2D4A331E}" type="pres">
      <dgm:prSet presAssocID="{F646F0BE-D49D-4099-9DCC-80F98C34758A}" presName="tx2" presStyleLbl="revTx" presStyleIdx="5" presStyleCnt="6"/>
      <dgm:spPr/>
    </dgm:pt>
    <dgm:pt modelId="{FC2079D9-7CD7-4F47-B3B0-E67DE4B9DF37}" type="pres">
      <dgm:prSet presAssocID="{F646F0BE-D49D-4099-9DCC-80F98C34758A}" presName="vert2" presStyleCnt="0"/>
      <dgm:spPr/>
    </dgm:pt>
    <dgm:pt modelId="{D519F6CF-182D-491B-B9B1-C3337182200D}" type="pres">
      <dgm:prSet presAssocID="{F646F0BE-D49D-4099-9DCC-80F98C34758A}" presName="thinLine2b" presStyleLbl="callout" presStyleIdx="2" presStyleCnt="3"/>
      <dgm:spPr/>
    </dgm:pt>
    <dgm:pt modelId="{EA1EFF3A-9401-4E1C-A3F7-5AF5419736F2}" type="pres">
      <dgm:prSet presAssocID="{F646F0BE-D49D-4099-9DCC-80F98C34758A}" presName="vertSpace2b" presStyleCnt="0"/>
      <dgm:spPr/>
    </dgm:pt>
  </dgm:ptLst>
  <dgm:cxnLst>
    <dgm:cxn modelId="{ED94D1C7-F5C5-423C-B392-D28B9FE840EF}" srcId="{531E91AB-3D08-475E-8E24-12F8D8C400D5}" destId="{F646F0BE-D49D-4099-9DCC-80F98C34758A}" srcOrd="0" destOrd="0" parTransId="{0EF030E7-1B75-49B6-B38C-932C14C28A7A}" sibTransId="{D28D36D9-5232-43DA-92CD-3DBD1E6C6B56}"/>
    <dgm:cxn modelId="{6FC5F130-86BF-4571-BF12-2121172E26A6}" srcId="{3E4FB053-6423-4F37-A20E-3D16CCF1E68D}" destId="{BCF7A049-1665-4830-A980-501242154F0D}" srcOrd="0" destOrd="0" parTransId="{F7E28FD6-76F1-4C8B-9D2B-D179EA55F11F}" sibTransId="{FA9F1543-ACED-48F6-9C6C-B2D7C0694397}"/>
    <dgm:cxn modelId="{1280D422-E7B8-4533-9F65-1F74D61102C8}" type="presOf" srcId="{E42F9501-8CF1-412E-BDA8-784D0E8F0572}" destId="{2C1917A8-9E76-44AE-9FF7-247E270D3E28}" srcOrd="0" destOrd="0" presId="urn:microsoft.com/office/officeart/2008/layout/LinedList"/>
    <dgm:cxn modelId="{D9A6ED58-4DDB-44B5-BBB5-7B97F0D54403}" srcId="{27D870AA-3294-4C19-A824-41591B85F81D}" destId="{3E4FB053-6423-4F37-A20E-3D16CCF1E68D}" srcOrd="0" destOrd="0" parTransId="{5A8D4323-147D-4F61-813D-A4F6CAD94415}" sibTransId="{9A2E22B5-65AB-4D1F-A920-0B57D125FA53}"/>
    <dgm:cxn modelId="{9B040A53-0A22-4836-8C1B-4F7B154E65CA}" type="presOf" srcId="{531E91AB-3D08-475E-8E24-12F8D8C400D5}" destId="{8D539E0D-A57B-4BA8-A5F2-70DA5106BFAE}" srcOrd="0" destOrd="0" presId="urn:microsoft.com/office/officeart/2008/layout/LinedList"/>
    <dgm:cxn modelId="{56DF3D95-1EFB-4453-850B-18E21934767B}" type="presOf" srcId="{27D870AA-3294-4C19-A824-41591B85F81D}" destId="{68A349AC-2083-43ED-980E-7F04F2FA8CAD}" srcOrd="0" destOrd="0" presId="urn:microsoft.com/office/officeart/2008/layout/LinedList"/>
    <dgm:cxn modelId="{92FBA8E8-C1F7-44BD-975E-35BB63B75E15}" srcId="{E42F9501-8CF1-412E-BDA8-784D0E8F0572}" destId="{7B43C4DB-1A61-4E0A-AF12-70DBEC1B1089}" srcOrd="0" destOrd="0" parTransId="{6A407980-0E89-4CA9-8B8A-80501FDCEE90}" sibTransId="{EAB02DE7-B54B-4F4D-A45A-DBDC11CB62D5}"/>
    <dgm:cxn modelId="{07BF44CA-8EFD-47AD-BA85-3333002149C6}" type="presOf" srcId="{F646F0BE-D49D-4099-9DCC-80F98C34758A}" destId="{14FDE7B1-3961-439F-8533-499F2D4A331E}" srcOrd="0" destOrd="0" presId="urn:microsoft.com/office/officeart/2008/layout/LinedList"/>
    <dgm:cxn modelId="{1F015F7F-92F3-40B6-A577-093E91EB2475}" srcId="{27D870AA-3294-4C19-A824-41591B85F81D}" destId="{E42F9501-8CF1-412E-BDA8-784D0E8F0572}" srcOrd="1" destOrd="0" parTransId="{B69E7247-DDD5-43D1-94A9-85B26C0D7271}" sibTransId="{4EF027CD-F055-4EBD-ACF4-70F237EAF017}"/>
    <dgm:cxn modelId="{18C53412-1810-4FFD-A1CD-14CECE5CED96}" type="presOf" srcId="{7B43C4DB-1A61-4E0A-AF12-70DBEC1B1089}" destId="{93225F47-777C-4D04-B3EC-B6547A8775BE}" srcOrd="0" destOrd="0" presId="urn:microsoft.com/office/officeart/2008/layout/LinedList"/>
    <dgm:cxn modelId="{F8281E35-56E0-408A-BB14-99C303F91BE8}" type="presOf" srcId="{BCF7A049-1665-4830-A980-501242154F0D}" destId="{D09DD3E5-5132-4D75-B555-934F682798F1}" srcOrd="0" destOrd="0" presId="urn:microsoft.com/office/officeart/2008/layout/LinedList"/>
    <dgm:cxn modelId="{5768BC89-9D8D-4C94-A82C-72AC6CF6F4BA}" srcId="{27D870AA-3294-4C19-A824-41591B85F81D}" destId="{531E91AB-3D08-475E-8E24-12F8D8C400D5}" srcOrd="2" destOrd="0" parTransId="{6FEEF831-E2E6-4EDD-B611-C62046023E56}" sibTransId="{BF1372A1-7812-440D-BE60-5F0F7999B64D}"/>
    <dgm:cxn modelId="{BE395490-3DA7-4B9E-A3FB-EB2358CAE0F1}" type="presOf" srcId="{3E4FB053-6423-4F37-A20E-3D16CCF1E68D}" destId="{5777D135-FD76-4D62-B29F-2DCFED392EAC}" srcOrd="0" destOrd="0" presId="urn:microsoft.com/office/officeart/2008/layout/LinedList"/>
    <dgm:cxn modelId="{A3DB171A-4F25-4D44-B5FC-0539F53188CC}" type="presParOf" srcId="{68A349AC-2083-43ED-980E-7F04F2FA8CAD}" destId="{2351E1E5-DD4B-4B07-A26C-6E17BBD18211}" srcOrd="0" destOrd="0" presId="urn:microsoft.com/office/officeart/2008/layout/LinedList"/>
    <dgm:cxn modelId="{27B970C5-A859-4D43-94D0-7401D3B84C70}" type="presParOf" srcId="{68A349AC-2083-43ED-980E-7F04F2FA8CAD}" destId="{8871763E-4787-4581-808C-A8C1452D87A1}" srcOrd="1" destOrd="0" presId="urn:microsoft.com/office/officeart/2008/layout/LinedList"/>
    <dgm:cxn modelId="{DBF92E96-884F-4D1E-8EC3-514F4F7EF84C}" type="presParOf" srcId="{8871763E-4787-4581-808C-A8C1452D87A1}" destId="{5777D135-FD76-4D62-B29F-2DCFED392EAC}" srcOrd="0" destOrd="0" presId="urn:microsoft.com/office/officeart/2008/layout/LinedList"/>
    <dgm:cxn modelId="{3B064B9E-6A33-45AE-BF46-3F20B2801172}" type="presParOf" srcId="{8871763E-4787-4581-808C-A8C1452D87A1}" destId="{1792B9F9-6D14-495A-8E34-B19AB57A8DAA}" srcOrd="1" destOrd="0" presId="urn:microsoft.com/office/officeart/2008/layout/LinedList"/>
    <dgm:cxn modelId="{4A4F3AB3-5D71-4EDC-8812-B67019086DBF}" type="presParOf" srcId="{1792B9F9-6D14-495A-8E34-B19AB57A8DAA}" destId="{6AFDCD7F-DA72-46E6-8C74-CFDEF1BF0080}" srcOrd="0" destOrd="0" presId="urn:microsoft.com/office/officeart/2008/layout/LinedList"/>
    <dgm:cxn modelId="{E5A69EF6-721D-4063-A596-799A0884B8FA}" type="presParOf" srcId="{1792B9F9-6D14-495A-8E34-B19AB57A8DAA}" destId="{D75B4B7B-1F5C-4F34-8B04-A97B579206AC}" srcOrd="1" destOrd="0" presId="urn:microsoft.com/office/officeart/2008/layout/LinedList"/>
    <dgm:cxn modelId="{43636995-F368-4AE9-A10F-65B428B2D71E}" type="presParOf" srcId="{D75B4B7B-1F5C-4F34-8B04-A97B579206AC}" destId="{409CE8CC-54CE-45E7-A6C7-89528CD71D95}" srcOrd="0" destOrd="0" presId="urn:microsoft.com/office/officeart/2008/layout/LinedList"/>
    <dgm:cxn modelId="{B6088A1A-3BE3-4967-B469-946265497D0E}" type="presParOf" srcId="{D75B4B7B-1F5C-4F34-8B04-A97B579206AC}" destId="{D09DD3E5-5132-4D75-B555-934F682798F1}" srcOrd="1" destOrd="0" presId="urn:microsoft.com/office/officeart/2008/layout/LinedList"/>
    <dgm:cxn modelId="{CF062D83-F952-4CAF-9C7C-493A859461B2}" type="presParOf" srcId="{D75B4B7B-1F5C-4F34-8B04-A97B579206AC}" destId="{641F092B-E3E7-4268-A192-D249E991CBC5}" srcOrd="2" destOrd="0" presId="urn:microsoft.com/office/officeart/2008/layout/LinedList"/>
    <dgm:cxn modelId="{1B4ECE36-B105-4354-AADF-58F1F990E78A}" type="presParOf" srcId="{1792B9F9-6D14-495A-8E34-B19AB57A8DAA}" destId="{9557366B-15A8-4B08-B113-B8B32D696780}" srcOrd="2" destOrd="0" presId="urn:microsoft.com/office/officeart/2008/layout/LinedList"/>
    <dgm:cxn modelId="{2144E414-C779-4B97-8E34-EE2C388BBC50}" type="presParOf" srcId="{1792B9F9-6D14-495A-8E34-B19AB57A8DAA}" destId="{19FCA174-7B57-4946-BD5D-EB95304AAA05}" srcOrd="3" destOrd="0" presId="urn:microsoft.com/office/officeart/2008/layout/LinedList"/>
    <dgm:cxn modelId="{D18F64ED-1415-4A40-936C-E5AD1D86B2F1}" type="presParOf" srcId="{68A349AC-2083-43ED-980E-7F04F2FA8CAD}" destId="{663C2C0B-5DC6-4710-86C4-52C448991788}" srcOrd="2" destOrd="0" presId="urn:microsoft.com/office/officeart/2008/layout/LinedList"/>
    <dgm:cxn modelId="{F41A5B4C-179B-465D-953E-1D1932AE16A8}" type="presParOf" srcId="{68A349AC-2083-43ED-980E-7F04F2FA8CAD}" destId="{D7A3B6C5-A3B0-48C2-958D-E2CC8C49DD59}" srcOrd="3" destOrd="0" presId="urn:microsoft.com/office/officeart/2008/layout/LinedList"/>
    <dgm:cxn modelId="{3257687C-5C8F-4AD6-934B-C8AD0D96BF64}" type="presParOf" srcId="{D7A3B6C5-A3B0-48C2-958D-E2CC8C49DD59}" destId="{2C1917A8-9E76-44AE-9FF7-247E270D3E28}" srcOrd="0" destOrd="0" presId="urn:microsoft.com/office/officeart/2008/layout/LinedList"/>
    <dgm:cxn modelId="{DA85729C-D956-454C-91D6-CAD1D36953F5}" type="presParOf" srcId="{D7A3B6C5-A3B0-48C2-958D-E2CC8C49DD59}" destId="{4145BE84-A1D7-4AE9-9539-F6BE021BD127}" srcOrd="1" destOrd="0" presId="urn:microsoft.com/office/officeart/2008/layout/LinedList"/>
    <dgm:cxn modelId="{DAA465D5-6A21-4D33-8ABA-48FD768E087B}" type="presParOf" srcId="{4145BE84-A1D7-4AE9-9539-F6BE021BD127}" destId="{8B2B835C-557F-4C01-AFD0-9949270524AC}" srcOrd="0" destOrd="0" presId="urn:microsoft.com/office/officeart/2008/layout/LinedList"/>
    <dgm:cxn modelId="{5AC04633-11EE-41A7-BAF1-0612C856E881}" type="presParOf" srcId="{4145BE84-A1D7-4AE9-9539-F6BE021BD127}" destId="{3B965469-FB06-443F-851B-37E4235B5252}" srcOrd="1" destOrd="0" presId="urn:microsoft.com/office/officeart/2008/layout/LinedList"/>
    <dgm:cxn modelId="{132C16B5-B367-4205-B6D5-9F117C7F190B}" type="presParOf" srcId="{3B965469-FB06-443F-851B-37E4235B5252}" destId="{E750C341-D67F-4DDB-9BD7-012D3338C653}" srcOrd="0" destOrd="0" presId="urn:microsoft.com/office/officeart/2008/layout/LinedList"/>
    <dgm:cxn modelId="{7E245490-8701-457D-B442-E28EA64AFAFB}" type="presParOf" srcId="{3B965469-FB06-443F-851B-37E4235B5252}" destId="{93225F47-777C-4D04-B3EC-B6547A8775BE}" srcOrd="1" destOrd="0" presId="urn:microsoft.com/office/officeart/2008/layout/LinedList"/>
    <dgm:cxn modelId="{13A1F6E6-26CC-4502-BA71-A7D1FEF86C10}" type="presParOf" srcId="{3B965469-FB06-443F-851B-37E4235B5252}" destId="{3238B3C3-C719-45A5-A6AC-221F0E6968ED}" srcOrd="2" destOrd="0" presId="urn:microsoft.com/office/officeart/2008/layout/LinedList"/>
    <dgm:cxn modelId="{F00ED102-E9D0-468B-A358-5180E79A26B5}" type="presParOf" srcId="{4145BE84-A1D7-4AE9-9539-F6BE021BD127}" destId="{10696103-4B47-4B89-BD32-3EBC67501204}" srcOrd="2" destOrd="0" presId="urn:microsoft.com/office/officeart/2008/layout/LinedList"/>
    <dgm:cxn modelId="{340A6952-5525-421F-8EB5-FD05A4E2486A}" type="presParOf" srcId="{4145BE84-A1D7-4AE9-9539-F6BE021BD127}" destId="{26F3DA1B-BAFE-4E63-8DA0-AE94BDEA1941}" srcOrd="3" destOrd="0" presId="urn:microsoft.com/office/officeart/2008/layout/LinedList"/>
    <dgm:cxn modelId="{0FB10854-2ED7-489E-B901-30540F1262F2}" type="presParOf" srcId="{68A349AC-2083-43ED-980E-7F04F2FA8CAD}" destId="{BE7544F8-9913-4300-9589-6A2F19F7C764}" srcOrd="4" destOrd="0" presId="urn:microsoft.com/office/officeart/2008/layout/LinedList"/>
    <dgm:cxn modelId="{CA97A882-B6C2-4243-9C78-7BD17B20A7CE}" type="presParOf" srcId="{68A349AC-2083-43ED-980E-7F04F2FA8CAD}" destId="{F00C5143-4899-4789-95F9-DAF457BDE2F2}" srcOrd="5" destOrd="0" presId="urn:microsoft.com/office/officeart/2008/layout/LinedList"/>
    <dgm:cxn modelId="{B9A73AF1-C1E0-408F-8B5C-0623D478DAF2}" type="presParOf" srcId="{F00C5143-4899-4789-95F9-DAF457BDE2F2}" destId="{8D539E0D-A57B-4BA8-A5F2-70DA5106BFAE}" srcOrd="0" destOrd="0" presId="urn:microsoft.com/office/officeart/2008/layout/LinedList"/>
    <dgm:cxn modelId="{3858F3D5-D54B-4FAA-8DEB-410E85CAEF43}" type="presParOf" srcId="{F00C5143-4899-4789-95F9-DAF457BDE2F2}" destId="{9C3E309D-63B8-4A88-922E-97A60954E02E}" srcOrd="1" destOrd="0" presId="urn:microsoft.com/office/officeart/2008/layout/LinedList"/>
    <dgm:cxn modelId="{9D365F85-916E-40E7-BBEA-7F53CBC577B4}" type="presParOf" srcId="{9C3E309D-63B8-4A88-922E-97A60954E02E}" destId="{44934CE9-E9B8-49CF-A4E9-E5851CE0CEF3}" srcOrd="0" destOrd="0" presId="urn:microsoft.com/office/officeart/2008/layout/LinedList"/>
    <dgm:cxn modelId="{FD26382E-3B22-408B-B0D5-92A727597A7E}" type="presParOf" srcId="{9C3E309D-63B8-4A88-922E-97A60954E02E}" destId="{C50BEAEA-3AD4-4AAC-8597-082B3E557FD0}" srcOrd="1" destOrd="0" presId="urn:microsoft.com/office/officeart/2008/layout/LinedList"/>
    <dgm:cxn modelId="{E300D36C-9897-4FB9-B118-60FAD73C1B62}" type="presParOf" srcId="{C50BEAEA-3AD4-4AAC-8597-082B3E557FD0}" destId="{B1705CBB-D432-42DB-A357-BF855BBB7FB9}" srcOrd="0" destOrd="0" presId="urn:microsoft.com/office/officeart/2008/layout/LinedList"/>
    <dgm:cxn modelId="{9991B4CF-DA31-46EF-9BC1-8FB68EC3C5E4}" type="presParOf" srcId="{C50BEAEA-3AD4-4AAC-8597-082B3E557FD0}" destId="{14FDE7B1-3961-439F-8533-499F2D4A331E}" srcOrd="1" destOrd="0" presId="urn:microsoft.com/office/officeart/2008/layout/LinedList"/>
    <dgm:cxn modelId="{374D4608-8B36-40DF-A77B-0B3A7EC3DD10}" type="presParOf" srcId="{C50BEAEA-3AD4-4AAC-8597-082B3E557FD0}" destId="{FC2079D9-7CD7-4F47-B3B0-E67DE4B9DF37}" srcOrd="2" destOrd="0" presId="urn:microsoft.com/office/officeart/2008/layout/LinedList"/>
    <dgm:cxn modelId="{7442D034-EA46-4330-BBB9-21805D0EA0FA}" type="presParOf" srcId="{9C3E309D-63B8-4A88-922E-97A60954E02E}" destId="{D519F6CF-182D-491B-B9B1-C3337182200D}" srcOrd="2" destOrd="0" presId="urn:microsoft.com/office/officeart/2008/layout/LinedList"/>
    <dgm:cxn modelId="{43C78329-F380-4DC1-9D16-63A278F1694D}" type="presParOf" srcId="{9C3E309D-63B8-4A88-922E-97A60954E02E}" destId="{EA1EFF3A-9401-4E1C-A3F7-5AF5419736F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7B99E-CB32-4B7E-B3A8-1ED532ACBFA3}">
      <dsp:nvSpPr>
        <dsp:cNvPr id="0" name=""/>
        <dsp:cNvSpPr/>
      </dsp:nvSpPr>
      <dsp:spPr>
        <a:xfrm rot="5400000">
          <a:off x="-143614" y="145582"/>
          <a:ext cx="957430" cy="67020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1</a:t>
          </a:r>
          <a:endParaRPr lang="es-CO" sz="2000" b="1" kern="1200" dirty="0"/>
        </a:p>
      </dsp:txBody>
      <dsp:txXfrm rot="-5400000">
        <a:off x="1" y="337069"/>
        <a:ext cx="670201" cy="287229"/>
      </dsp:txXfrm>
    </dsp:sp>
    <dsp:sp modelId="{2BFDFFD2-CA14-4AE7-B935-2076E36A944F}">
      <dsp:nvSpPr>
        <dsp:cNvPr id="0" name=""/>
        <dsp:cNvSpPr/>
      </dsp:nvSpPr>
      <dsp:spPr>
        <a:xfrm rot="5400000">
          <a:off x="3567072" y="-2894902"/>
          <a:ext cx="622657" cy="64163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000" b="1" kern="1200" dirty="0" smtClean="0"/>
            <a:t>Disminuir los inconvenientes para el desarrollo y finalización adecuada de los proyectos.</a:t>
          </a:r>
          <a:endParaRPr lang="es-CO" sz="2000" b="1" kern="1200" dirty="0"/>
        </a:p>
      </dsp:txBody>
      <dsp:txXfrm rot="-5400000">
        <a:off x="670202" y="32364"/>
        <a:ext cx="6386002" cy="561865"/>
      </dsp:txXfrm>
    </dsp:sp>
    <dsp:sp modelId="{B8F25E3F-29A6-43F9-8020-EE686C125120}">
      <dsp:nvSpPr>
        <dsp:cNvPr id="0" name=""/>
        <dsp:cNvSpPr/>
      </dsp:nvSpPr>
      <dsp:spPr>
        <a:xfrm rot="5400000">
          <a:off x="-143614" y="951193"/>
          <a:ext cx="957430" cy="670201"/>
        </a:xfrm>
        <a:prstGeom prst="chevron">
          <a:avLst/>
        </a:prstGeom>
        <a:solidFill>
          <a:schemeClr val="accent5">
            <a:hueOff val="-411773"/>
            <a:satOff val="-7984"/>
            <a:lumOff val="-2876"/>
            <a:alphaOff val="0"/>
          </a:schemeClr>
        </a:solidFill>
        <a:ln w="48000" cap="flat" cmpd="thickThin" algn="ctr">
          <a:solidFill>
            <a:schemeClr val="accent5">
              <a:hueOff val="-411773"/>
              <a:satOff val="-7984"/>
              <a:lumOff val="-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 rot="-5400000">
        <a:off x="1" y="1142680"/>
        <a:ext cx="670201" cy="287229"/>
      </dsp:txXfrm>
    </dsp:sp>
    <dsp:sp modelId="{66373C09-2CE1-4D11-B196-E1701AC51F15}">
      <dsp:nvSpPr>
        <dsp:cNvPr id="0" name=""/>
        <dsp:cNvSpPr/>
      </dsp:nvSpPr>
      <dsp:spPr>
        <a:xfrm rot="5400000">
          <a:off x="3567235" y="-2089455"/>
          <a:ext cx="622329" cy="64163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11773"/>
              <a:satOff val="-7984"/>
              <a:lumOff val="-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900" b="1" kern="1200" dirty="0" smtClean="0"/>
            <a:t>Mejorar el clima organizacional y la satisfacciones de los empleados</a:t>
          </a:r>
          <a:endParaRPr lang="en-US" sz="1900" b="1" kern="1200" dirty="0"/>
        </a:p>
      </dsp:txBody>
      <dsp:txXfrm rot="-5400000">
        <a:off x="670201" y="837959"/>
        <a:ext cx="6386018" cy="561569"/>
      </dsp:txXfrm>
    </dsp:sp>
    <dsp:sp modelId="{A712AF56-780B-4028-9C9B-68FD98DC155D}">
      <dsp:nvSpPr>
        <dsp:cNvPr id="0" name=""/>
        <dsp:cNvSpPr/>
      </dsp:nvSpPr>
      <dsp:spPr>
        <a:xfrm rot="5400000">
          <a:off x="-143614" y="1756804"/>
          <a:ext cx="957430" cy="670201"/>
        </a:xfrm>
        <a:prstGeom prst="chevron">
          <a:avLst/>
        </a:prstGeom>
        <a:solidFill>
          <a:schemeClr val="accent5">
            <a:hueOff val="-823545"/>
            <a:satOff val="-15969"/>
            <a:lumOff val="-5751"/>
            <a:alphaOff val="0"/>
          </a:schemeClr>
        </a:solidFill>
        <a:ln w="48000" cap="flat" cmpd="thickThin" algn="ctr">
          <a:solidFill>
            <a:schemeClr val="accent5">
              <a:hueOff val="-823545"/>
              <a:satOff val="-15969"/>
              <a:lumOff val="-5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 rot="-5400000">
        <a:off x="1" y="1948291"/>
        <a:ext cx="670201" cy="287229"/>
      </dsp:txXfrm>
    </dsp:sp>
    <dsp:sp modelId="{56558C5C-B53B-4ACF-A613-7232335E4067}">
      <dsp:nvSpPr>
        <dsp:cNvPr id="0" name=""/>
        <dsp:cNvSpPr/>
      </dsp:nvSpPr>
      <dsp:spPr>
        <a:xfrm rot="5400000">
          <a:off x="3567235" y="-1283844"/>
          <a:ext cx="622329" cy="64163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823545"/>
              <a:satOff val="-15969"/>
              <a:lumOff val="-5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900" b="1" kern="1200" dirty="0" smtClean="0"/>
            <a:t>Disminuir el costo de los proyectos e incrementar su retorno</a:t>
          </a:r>
          <a:endParaRPr lang="en-US" sz="1900" b="1" kern="1200" dirty="0"/>
        </a:p>
      </dsp:txBody>
      <dsp:txXfrm rot="-5400000">
        <a:off x="670201" y="1643570"/>
        <a:ext cx="6386018" cy="561569"/>
      </dsp:txXfrm>
    </dsp:sp>
    <dsp:sp modelId="{CD40F79E-57C9-4EF6-8D46-3DE7F1E42713}">
      <dsp:nvSpPr>
        <dsp:cNvPr id="0" name=""/>
        <dsp:cNvSpPr/>
      </dsp:nvSpPr>
      <dsp:spPr>
        <a:xfrm rot="5400000">
          <a:off x="-143614" y="2562415"/>
          <a:ext cx="957430" cy="670201"/>
        </a:xfrm>
        <a:prstGeom prst="chevron">
          <a:avLst/>
        </a:prstGeom>
        <a:solidFill>
          <a:schemeClr val="accent5">
            <a:hueOff val="-1235318"/>
            <a:satOff val="-23953"/>
            <a:lumOff val="-8627"/>
            <a:alphaOff val="0"/>
          </a:schemeClr>
        </a:solidFill>
        <a:ln w="48000" cap="flat" cmpd="thickThin" algn="ctr">
          <a:solidFill>
            <a:schemeClr val="accent5">
              <a:hueOff val="-1235318"/>
              <a:satOff val="-23953"/>
              <a:lumOff val="-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 rot="-5400000">
        <a:off x="1" y="2753902"/>
        <a:ext cx="670201" cy="287229"/>
      </dsp:txXfrm>
    </dsp:sp>
    <dsp:sp modelId="{1F63404F-80B6-438A-85E5-591EA265E905}">
      <dsp:nvSpPr>
        <dsp:cNvPr id="0" name=""/>
        <dsp:cNvSpPr/>
      </dsp:nvSpPr>
      <dsp:spPr>
        <a:xfrm rot="5400000">
          <a:off x="3567235" y="-478233"/>
          <a:ext cx="622329" cy="64163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235318"/>
              <a:satOff val="-23953"/>
              <a:lumOff val="-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900" b="1" kern="1200" dirty="0" smtClean="0"/>
            <a:t>Disminuir la cantidad de los errores presentados en las aplicaciones</a:t>
          </a:r>
          <a:endParaRPr lang="en-US" sz="1900" b="1" kern="1200" dirty="0"/>
        </a:p>
      </dsp:txBody>
      <dsp:txXfrm rot="-5400000">
        <a:off x="670201" y="2449181"/>
        <a:ext cx="6386018" cy="5615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4A83-6728-4501-B1A5-D10927C871D7}">
      <dsp:nvSpPr>
        <dsp:cNvPr id="0" name=""/>
        <dsp:cNvSpPr/>
      </dsp:nvSpPr>
      <dsp:spPr>
        <a:xfrm>
          <a:off x="0" y="0"/>
          <a:ext cx="7200800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D1F8E-AE49-4064-898C-2AE92536CFFF}">
      <dsp:nvSpPr>
        <dsp:cNvPr id="0" name=""/>
        <dsp:cNvSpPr/>
      </dsp:nvSpPr>
      <dsp:spPr>
        <a:xfrm>
          <a:off x="0" y="0"/>
          <a:ext cx="1440160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Objetivos</a:t>
          </a:r>
          <a:endParaRPr lang="en-US" sz="2400" kern="1200" dirty="0"/>
        </a:p>
      </dsp:txBody>
      <dsp:txXfrm>
        <a:off x="0" y="0"/>
        <a:ext cx="1440160" cy="4064000"/>
      </dsp:txXfrm>
    </dsp:sp>
    <dsp:sp modelId="{339320B6-D507-4D2F-9A74-B34C642DE829}">
      <dsp:nvSpPr>
        <dsp:cNvPr id="0" name=""/>
        <dsp:cNvSpPr/>
      </dsp:nvSpPr>
      <dsp:spPr>
        <a:xfrm>
          <a:off x="1548172" y="47773"/>
          <a:ext cx="5652628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kern="1200" dirty="0" smtClean="0"/>
            <a:t>Ser visible a lo largo de la organización</a:t>
          </a:r>
          <a:endParaRPr lang="en-US" sz="2600" kern="1200" dirty="0"/>
        </a:p>
      </dsp:txBody>
      <dsp:txXfrm>
        <a:off x="1548172" y="47773"/>
        <a:ext cx="5652628" cy="955476"/>
      </dsp:txXfrm>
    </dsp:sp>
    <dsp:sp modelId="{140131E4-A0FF-41DF-B952-6E33BAC7765D}">
      <dsp:nvSpPr>
        <dsp:cNvPr id="0" name=""/>
        <dsp:cNvSpPr/>
      </dsp:nvSpPr>
      <dsp:spPr>
        <a:xfrm>
          <a:off x="1440160" y="1003250"/>
          <a:ext cx="5760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BCE26-237A-4A09-BC68-F7FCD49A96FE}">
      <dsp:nvSpPr>
        <dsp:cNvPr id="0" name=""/>
        <dsp:cNvSpPr/>
      </dsp:nvSpPr>
      <dsp:spPr>
        <a:xfrm>
          <a:off x="1548172" y="1051024"/>
          <a:ext cx="5652628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kern="1200" dirty="0" smtClean="0"/>
            <a:t>Facilitar y fomentar compartir información</a:t>
          </a:r>
          <a:endParaRPr lang="en-US" sz="2600" kern="1200" dirty="0"/>
        </a:p>
      </dsp:txBody>
      <dsp:txXfrm>
        <a:off x="1548172" y="1051024"/>
        <a:ext cx="5652628" cy="955476"/>
      </dsp:txXfrm>
    </dsp:sp>
    <dsp:sp modelId="{92F019A6-7B04-491C-95F0-42C56C725E10}">
      <dsp:nvSpPr>
        <dsp:cNvPr id="0" name=""/>
        <dsp:cNvSpPr/>
      </dsp:nvSpPr>
      <dsp:spPr>
        <a:xfrm>
          <a:off x="1440160" y="2006500"/>
          <a:ext cx="5760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5DFCA-A52B-4504-BB7D-F75B34E71FBA}">
      <dsp:nvSpPr>
        <dsp:cNvPr id="0" name=""/>
        <dsp:cNvSpPr/>
      </dsp:nvSpPr>
      <dsp:spPr>
        <a:xfrm>
          <a:off x="1548172" y="2054274"/>
          <a:ext cx="5652628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kern="1200" dirty="0" smtClean="0"/>
            <a:t>Capturar y mantener lecciones aprendidas y mejoras desarrolladas</a:t>
          </a:r>
          <a:endParaRPr lang="en-US" sz="2600" kern="1200" dirty="0"/>
        </a:p>
      </dsp:txBody>
      <dsp:txXfrm>
        <a:off x="1548172" y="2054274"/>
        <a:ext cx="5652628" cy="955476"/>
      </dsp:txXfrm>
    </dsp:sp>
    <dsp:sp modelId="{2AD383AE-A15D-4B20-8499-81DEAA0AB336}">
      <dsp:nvSpPr>
        <dsp:cNvPr id="0" name=""/>
        <dsp:cNvSpPr/>
      </dsp:nvSpPr>
      <dsp:spPr>
        <a:xfrm>
          <a:off x="1440160" y="3009751"/>
          <a:ext cx="5760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5B073-7E87-4566-BE02-EB00F4995EEA}">
      <dsp:nvSpPr>
        <dsp:cNvPr id="0" name=""/>
        <dsp:cNvSpPr/>
      </dsp:nvSpPr>
      <dsp:spPr>
        <a:xfrm>
          <a:off x="1548172" y="3057524"/>
          <a:ext cx="5652628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kern="1200" dirty="0" smtClean="0"/>
            <a:t>Proveer una red de soporte</a:t>
          </a:r>
          <a:endParaRPr lang="en-US" sz="2600" kern="1200" dirty="0"/>
        </a:p>
      </dsp:txBody>
      <dsp:txXfrm>
        <a:off x="1548172" y="3057524"/>
        <a:ext cx="5652628" cy="955476"/>
      </dsp:txXfrm>
    </dsp:sp>
    <dsp:sp modelId="{AA0879BF-2CBE-4183-A7AA-2EAAACE3F49B}">
      <dsp:nvSpPr>
        <dsp:cNvPr id="0" name=""/>
        <dsp:cNvSpPr/>
      </dsp:nvSpPr>
      <dsp:spPr>
        <a:xfrm>
          <a:off x="1440160" y="4013001"/>
          <a:ext cx="5760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ABF4F-0285-4F7B-AEA9-7FE8DB854FF7}">
      <dsp:nvSpPr>
        <dsp:cNvPr id="0" name=""/>
        <dsp:cNvSpPr/>
      </dsp:nvSpPr>
      <dsp:spPr>
        <a:xfrm>
          <a:off x="2464611" y="786493"/>
          <a:ext cx="1930298" cy="22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70"/>
              </a:lnTo>
              <a:lnTo>
                <a:pt x="1930298" y="111670"/>
              </a:lnTo>
              <a:lnTo>
                <a:pt x="1930298" y="223340"/>
              </a:lnTo>
            </a:path>
          </a:pathLst>
        </a:custGeom>
        <a:noFill/>
        <a:ln w="48000" cap="flat" cmpd="thickThin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A7C86-73CA-41BD-B0D8-E0B1BB3A27DA}">
      <dsp:nvSpPr>
        <dsp:cNvPr id="0" name=""/>
        <dsp:cNvSpPr/>
      </dsp:nvSpPr>
      <dsp:spPr>
        <a:xfrm>
          <a:off x="2464611" y="786493"/>
          <a:ext cx="643432" cy="22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70"/>
              </a:lnTo>
              <a:lnTo>
                <a:pt x="643432" y="111670"/>
              </a:lnTo>
              <a:lnTo>
                <a:pt x="643432" y="223340"/>
              </a:lnTo>
            </a:path>
          </a:pathLst>
        </a:custGeom>
        <a:noFill/>
        <a:ln w="48000" cap="flat" cmpd="thickThin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2CBD1-4009-4B4B-AB0B-8D6F211623D3}">
      <dsp:nvSpPr>
        <dsp:cNvPr id="0" name=""/>
        <dsp:cNvSpPr/>
      </dsp:nvSpPr>
      <dsp:spPr>
        <a:xfrm>
          <a:off x="1395767" y="1541596"/>
          <a:ext cx="159528" cy="489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221"/>
              </a:lnTo>
              <a:lnTo>
                <a:pt x="159528" y="489221"/>
              </a:lnTo>
            </a:path>
          </a:pathLst>
        </a:custGeom>
        <a:noFill/>
        <a:ln w="48000" cap="flat" cmpd="thickThin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B8527-8727-4173-B29E-D4A850774DB8}">
      <dsp:nvSpPr>
        <dsp:cNvPr id="0" name=""/>
        <dsp:cNvSpPr/>
      </dsp:nvSpPr>
      <dsp:spPr>
        <a:xfrm>
          <a:off x="1821178" y="786493"/>
          <a:ext cx="643432" cy="223340"/>
        </a:xfrm>
        <a:custGeom>
          <a:avLst/>
          <a:gdLst/>
          <a:ahLst/>
          <a:cxnLst/>
          <a:rect l="0" t="0" r="0" b="0"/>
          <a:pathLst>
            <a:path>
              <a:moveTo>
                <a:pt x="643432" y="0"/>
              </a:moveTo>
              <a:lnTo>
                <a:pt x="643432" y="111670"/>
              </a:lnTo>
              <a:lnTo>
                <a:pt x="0" y="111670"/>
              </a:lnTo>
              <a:lnTo>
                <a:pt x="0" y="223340"/>
              </a:lnTo>
            </a:path>
          </a:pathLst>
        </a:custGeom>
        <a:noFill/>
        <a:ln w="48000" cap="flat" cmpd="thickThin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22C47-EAD7-40CC-ACD0-AFEAE02E7D73}">
      <dsp:nvSpPr>
        <dsp:cNvPr id="0" name=""/>
        <dsp:cNvSpPr/>
      </dsp:nvSpPr>
      <dsp:spPr>
        <a:xfrm>
          <a:off x="541363" y="786493"/>
          <a:ext cx="1923247" cy="230391"/>
        </a:xfrm>
        <a:custGeom>
          <a:avLst/>
          <a:gdLst/>
          <a:ahLst/>
          <a:cxnLst/>
          <a:rect l="0" t="0" r="0" b="0"/>
          <a:pathLst>
            <a:path>
              <a:moveTo>
                <a:pt x="1923247" y="0"/>
              </a:moveTo>
              <a:lnTo>
                <a:pt x="1923247" y="118721"/>
              </a:lnTo>
              <a:lnTo>
                <a:pt x="0" y="118721"/>
              </a:lnTo>
              <a:lnTo>
                <a:pt x="0" y="230391"/>
              </a:lnTo>
            </a:path>
          </a:pathLst>
        </a:custGeom>
        <a:noFill/>
        <a:ln w="48000" cap="flat" cmpd="thickThin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BA062-84D4-4E12-B479-DE229E1CDB8E}">
      <dsp:nvSpPr>
        <dsp:cNvPr id="0" name=""/>
        <dsp:cNvSpPr/>
      </dsp:nvSpPr>
      <dsp:spPr>
        <a:xfrm>
          <a:off x="1932848" y="254730"/>
          <a:ext cx="1063525" cy="5317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/>
            <a:t>Junta DIrectiva</a:t>
          </a:r>
        </a:p>
      </dsp:txBody>
      <dsp:txXfrm>
        <a:off x="1932848" y="254730"/>
        <a:ext cx="1063525" cy="531762"/>
      </dsp:txXfrm>
    </dsp:sp>
    <dsp:sp modelId="{0E229843-CD4C-46F1-AD0C-35B1456BDD39}">
      <dsp:nvSpPr>
        <dsp:cNvPr id="0" name=""/>
        <dsp:cNvSpPr/>
      </dsp:nvSpPr>
      <dsp:spPr>
        <a:xfrm>
          <a:off x="9600" y="1016884"/>
          <a:ext cx="1063525" cy="5317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/>
            <a:t>Comercial</a:t>
          </a:r>
        </a:p>
      </dsp:txBody>
      <dsp:txXfrm>
        <a:off x="9600" y="1016884"/>
        <a:ext cx="1063525" cy="531762"/>
      </dsp:txXfrm>
    </dsp:sp>
    <dsp:sp modelId="{3BDBCA58-7B14-4D74-B9DE-6EE5AAEB968A}">
      <dsp:nvSpPr>
        <dsp:cNvPr id="0" name=""/>
        <dsp:cNvSpPr/>
      </dsp:nvSpPr>
      <dsp:spPr>
        <a:xfrm>
          <a:off x="1289415" y="1009833"/>
          <a:ext cx="1063525" cy="5317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/>
            <a:t>Directores</a:t>
          </a:r>
        </a:p>
      </dsp:txBody>
      <dsp:txXfrm>
        <a:off x="1289415" y="1009833"/>
        <a:ext cx="1063525" cy="531762"/>
      </dsp:txXfrm>
    </dsp:sp>
    <dsp:sp modelId="{A3044184-5416-42DE-9A3A-0759806E4771}">
      <dsp:nvSpPr>
        <dsp:cNvPr id="0" name=""/>
        <dsp:cNvSpPr/>
      </dsp:nvSpPr>
      <dsp:spPr>
        <a:xfrm>
          <a:off x="1555296" y="1764936"/>
          <a:ext cx="1063525" cy="5317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/>
            <a:t>Desarrolladores</a:t>
          </a:r>
        </a:p>
      </dsp:txBody>
      <dsp:txXfrm>
        <a:off x="1555296" y="1764936"/>
        <a:ext cx="1063525" cy="531762"/>
      </dsp:txXfrm>
    </dsp:sp>
    <dsp:sp modelId="{F85C69DB-2B6B-424C-A674-0A0176CAC54D}">
      <dsp:nvSpPr>
        <dsp:cNvPr id="0" name=""/>
        <dsp:cNvSpPr/>
      </dsp:nvSpPr>
      <dsp:spPr>
        <a:xfrm>
          <a:off x="2576281" y="1009833"/>
          <a:ext cx="1063525" cy="5317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/>
            <a:t>Administración</a:t>
          </a:r>
        </a:p>
      </dsp:txBody>
      <dsp:txXfrm>
        <a:off x="2576281" y="1009833"/>
        <a:ext cx="1063525" cy="531762"/>
      </dsp:txXfrm>
    </dsp:sp>
    <dsp:sp modelId="{5256C6F9-32DA-48BD-AC2E-063C5E05F6EA}">
      <dsp:nvSpPr>
        <dsp:cNvPr id="0" name=""/>
        <dsp:cNvSpPr/>
      </dsp:nvSpPr>
      <dsp:spPr>
        <a:xfrm>
          <a:off x="3863146" y="1009833"/>
          <a:ext cx="1063525" cy="5317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/>
            <a:t>Procesos y calidad</a:t>
          </a:r>
        </a:p>
      </dsp:txBody>
      <dsp:txXfrm>
        <a:off x="3863146" y="1009833"/>
        <a:ext cx="1063525" cy="531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EAACA-927C-4BA1-8258-52D522244531}">
      <dsp:nvSpPr>
        <dsp:cNvPr id="0" name=""/>
        <dsp:cNvSpPr/>
      </dsp:nvSpPr>
      <dsp:spPr>
        <a:xfrm>
          <a:off x="3031068" y="535670"/>
          <a:ext cx="112203" cy="491558"/>
        </a:xfrm>
        <a:custGeom>
          <a:avLst/>
          <a:gdLst/>
          <a:ahLst/>
          <a:cxnLst/>
          <a:rect l="0" t="0" r="0" b="0"/>
          <a:pathLst>
            <a:path>
              <a:moveTo>
                <a:pt x="112203" y="0"/>
              </a:moveTo>
              <a:lnTo>
                <a:pt x="112203" y="491558"/>
              </a:lnTo>
              <a:lnTo>
                <a:pt x="0" y="491558"/>
              </a:lnTo>
            </a:path>
          </a:pathLst>
        </a:custGeom>
        <a:noFill/>
        <a:ln w="48000" cap="flat" cmpd="thickThin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A7C86-73CA-41BD-B0D8-E0B1BB3A27DA}">
      <dsp:nvSpPr>
        <dsp:cNvPr id="0" name=""/>
        <dsp:cNvSpPr/>
      </dsp:nvSpPr>
      <dsp:spPr>
        <a:xfrm>
          <a:off x="3143272" y="535670"/>
          <a:ext cx="1293012" cy="98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913"/>
              </a:lnTo>
              <a:lnTo>
                <a:pt x="1293012" y="870913"/>
              </a:lnTo>
              <a:lnTo>
                <a:pt x="1293012" y="983116"/>
              </a:lnTo>
            </a:path>
          </a:pathLst>
        </a:custGeom>
        <a:noFill/>
        <a:ln w="48000" cap="flat" cmpd="thickThin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2CBD1-4009-4B4B-AB0B-8D6F211623D3}">
      <dsp:nvSpPr>
        <dsp:cNvPr id="0" name=""/>
        <dsp:cNvSpPr/>
      </dsp:nvSpPr>
      <dsp:spPr>
        <a:xfrm>
          <a:off x="2715829" y="2053089"/>
          <a:ext cx="160290" cy="1250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0267"/>
              </a:lnTo>
              <a:lnTo>
                <a:pt x="160290" y="1250267"/>
              </a:lnTo>
            </a:path>
          </a:pathLst>
        </a:custGeom>
        <a:noFill/>
        <a:ln w="48000" cap="flat" cmpd="thickThin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A8336-6381-474F-A882-9D1DDA592933}">
      <dsp:nvSpPr>
        <dsp:cNvPr id="0" name=""/>
        <dsp:cNvSpPr/>
      </dsp:nvSpPr>
      <dsp:spPr>
        <a:xfrm>
          <a:off x="2715829" y="2053089"/>
          <a:ext cx="160290" cy="491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558"/>
              </a:lnTo>
              <a:lnTo>
                <a:pt x="160290" y="491558"/>
              </a:lnTo>
            </a:path>
          </a:pathLst>
        </a:custGeom>
        <a:noFill/>
        <a:ln w="48000" cap="flat" cmpd="thickThin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B8527-8727-4173-B29E-D4A850774DB8}">
      <dsp:nvSpPr>
        <dsp:cNvPr id="0" name=""/>
        <dsp:cNvSpPr/>
      </dsp:nvSpPr>
      <dsp:spPr>
        <a:xfrm>
          <a:off x="3097552" y="535670"/>
          <a:ext cx="91440" cy="98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3116"/>
              </a:lnTo>
            </a:path>
          </a:pathLst>
        </a:custGeom>
        <a:noFill/>
        <a:ln w="48000" cap="flat" cmpd="thickThin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22C47-EAD7-40CC-ACD0-AFEAE02E7D73}">
      <dsp:nvSpPr>
        <dsp:cNvPr id="0" name=""/>
        <dsp:cNvSpPr/>
      </dsp:nvSpPr>
      <dsp:spPr>
        <a:xfrm>
          <a:off x="1857344" y="535670"/>
          <a:ext cx="1285927" cy="990201"/>
        </a:xfrm>
        <a:custGeom>
          <a:avLst/>
          <a:gdLst/>
          <a:ahLst/>
          <a:cxnLst/>
          <a:rect l="0" t="0" r="0" b="0"/>
          <a:pathLst>
            <a:path>
              <a:moveTo>
                <a:pt x="1285927" y="0"/>
              </a:moveTo>
              <a:lnTo>
                <a:pt x="1285927" y="877997"/>
              </a:lnTo>
              <a:lnTo>
                <a:pt x="0" y="877997"/>
              </a:lnTo>
              <a:lnTo>
                <a:pt x="0" y="990201"/>
              </a:lnTo>
            </a:path>
          </a:pathLst>
        </a:custGeom>
        <a:noFill/>
        <a:ln w="48000" cap="flat" cmpd="thickThin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BA062-84D4-4E12-B479-DE229E1CDB8E}">
      <dsp:nvSpPr>
        <dsp:cNvPr id="0" name=""/>
        <dsp:cNvSpPr/>
      </dsp:nvSpPr>
      <dsp:spPr>
        <a:xfrm>
          <a:off x="2608969" y="1367"/>
          <a:ext cx="1068605" cy="5343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u="none" kern="1200" dirty="0"/>
            <a:t>Junta </a:t>
          </a:r>
          <a:r>
            <a:rPr lang="es-CO" sz="1000" b="1" u="none" kern="1200" dirty="0" smtClean="0"/>
            <a:t>Directiva</a:t>
          </a:r>
          <a:endParaRPr lang="es-CO" sz="1000" b="1" u="none" kern="1200" dirty="0"/>
        </a:p>
      </dsp:txBody>
      <dsp:txXfrm>
        <a:off x="2608969" y="1367"/>
        <a:ext cx="1068605" cy="534302"/>
      </dsp:txXfrm>
    </dsp:sp>
    <dsp:sp modelId="{0E229843-CD4C-46F1-AD0C-35B1456BDD39}">
      <dsp:nvSpPr>
        <dsp:cNvPr id="0" name=""/>
        <dsp:cNvSpPr/>
      </dsp:nvSpPr>
      <dsp:spPr>
        <a:xfrm>
          <a:off x="1323042" y="1525871"/>
          <a:ext cx="1068605" cy="5343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u="none" kern="1200"/>
            <a:t>Comercial</a:t>
          </a:r>
        </a:p>
      </dsp:txBody>
      <dsp:txXfrm>
        <a:off x="1323042" y="1525871"/>
        <a:ext cx="1068605" cy="534302"/>
      </dsp:txXfrm>
    </dsp:sp>
    <dsp:sp modelId="{3BDBCA58-7B14-4D74-B9DE-6EE5AAEB968A}">
      <dsp:nvSpPr>
        <dsp:cNvPr id="0" name=""/>
        <dsp:cNvSpPr/>
      </dsp:nvSpPr>
      <dsp:spPr>
        <a:xfrm>
          <a:off x="2608969" y="1518786"/>
          <a:ext cx="1068605" cy="5343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u="none" kern="1200"/>
            <a:t>Dirección Operación</a:t>
          </a:r>
        </a:p>
      </dsp:txBody>
      <dsp:txXfrm>
        <a:off x="2608969" y="1518786"/>
        <a:ext cx="1068605" cy="534302"/>
      </dsp:txXfrm>
    </dsp:sp>
    <dsp:sp modelId="{EB03D494-1F90-4420-BB2D-D91146784201}">
      <dsp:nvSpPr>
        <dsp:cNvPr id="0" name=""/>
        <dsp:cNvSpPr/>
      </dsp:nvSpPr>
      <dsp:spPr>
        <a:xfrm>
          <a:off x="2876120" y="2277496"/>
          <a:ext cx="1221533" cy="5343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u="none" kern="1200"/>
            <a:t>PMO: Directores</a:t>
          </a:r>
        </a:p>
      </dsp:txBody>
      <dsp:txXfrm>
        <a:off x="2876120" y="2277496"/>
        <a:ext cx="1221533" cy="534302"/>
      </dsp:txXfrm>
    </dsp:sp>
    <dsp:sp modelId="{A3044184-5416-42DE-9A3A-0759806E4771}">
      <dsp:nvSpPr>
        <dsp:cNvPr id="0" name=""/>
        <dsp:cNvSpPr/>
      </dsp:nvSpPr>
      <dsp:spPr>
        <a:xfrm>
          <a:off x="2876120" y="3036205"/>
          <a:ext cx="1068605" cy="5343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u="none" kern="1200"/>
            <a:t>Desarrolladores</a:t>
          </a:r>
        </a:p>
      </dsp:txBody>
      <dsp:txXfrm>
        <a:off x="2876120" y="3036205"/>
        <a:ext cx="1068605" cy="534302"/>
      </dsp:txXfrm>
    </dsp:sp>
    <dsp:sp modelId="{F85C69DB-2B6B-424C-A674-0A0176CAC54D}">
      <dsp:nvSpPr>
        <dsp:cNvPr id="0" name=""/>
        <dsp:cNvSpPr/>
      </dsp:nvSpPr>
      <dsp:spPr>
        <a:xfrm>
          <a:off x="3901981" y="1518786"/>
          <a:ext cx="1068605" cy="5343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u="none" kern="1200"/>
            <a:t>Administración</a:t>
          </a:r>
        </a:p>
      </dsp:txBody>
      <dsp:txXfrm>
        <a:off x="3901981" y="1518786"/>
        <a:ext cx="1068605" cy="534302"/>
      </dsp:txXfrm>
    </dsp:sp>
    <dsp:sp modelId="{ECC5E32C-AF40-49BB-93EE-306C25611613}">
      <dsp:nvSpPr>
        <dsp:cNvPr id="0" name=""/>
        <dsp:cNvSpPr/>
      </dsp:nvSpPr>
      <dsp:spPr>
        <a:xfrm>
          <a:off x="1962463" y="760077"/>
          <a:ext cx="1068605" cy="5343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u="none" kern="1200" dirty="0"/>
            <a:t>Procesos y calidad</a:t>
          </a:r>
        </a:p>
      </dsp:txBody>
      <dsp:txXfrm>
        <a:off x="1962463" y="760077"/>
        <a:ext cx="1068605" cy="534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5925-120F-4831-996F-C1568556813D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 </a:t>
          </a:r>
          <a:endParaRPr lang="es-CO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400" kern="1200" dirty="0"/>
        </a:p>
      </dsp:txBody>
      <dsp:txXfrm rot="5400000">
        <a:off x="0" y="0"/>
        <a:ext cx="3048000" cy="1524000"/>
      </dsp:txXfrm>
    </dsp:sp>
    <dsp:sp modelId="{22828B09-11BC-4ED1-9846-1A150425AF62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 </a:t>
          </a:r>
          <a:endParaRPr lang="es-CO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400" kern="1200" dirty="0"/>
        </a:p>
      </dsp:txBody>
      <dsp:txXfrm>
        <a:off x="3048000" y="0"/>
        <a:ext cx="3048000" cy="1524000"/>
      </dsp:txXfrm>
    </dsp:sp>
    <dsp:sp modelId="{1C3546A7-F627-496A-85FA-C3C198C56A1E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 </a:t>
          </a:r>
          <a:endParaRPr lang="es-CO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ISO 9001</a:t>
          </a:r>
          <a:endParaRPr lang="es-C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Certificados J2EE</a:t>
          </a:r>
          <a:endParaRPr lang="es-C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MERCADO HOTELERO</a:t>
          </a:r>
          <a:endParaRPr lang="es-C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Líder en tecnologías AS400 Cobol</a:t>
          </a:r>
          <a:endParaRPr lang="es-CO" sz="1400" kern="1200" dirty="0"/>
        </a:p>
      </dsp:txBody>
      <dsp:txXfrm rot="10800000">
        <a:off x="0" y="2539999"/>
        <a:ext cx="3048000" cy="1524000"/>
      </dsp:txXfrm>
    </dsp:sp>
    <dsp:sp modelId="{C7AC5376-11C7-4AC5-BF23-134B5F0991FF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 </a:t>
          </a:r>
          <a:endParaRPr lang="es-CO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Atrasos en proyectos</a:t>
          </a:r>
          <a:endParaRPr lang="es-C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Conflictos entre equipos</a:t>
          </a:r>
          <a:endParaRPr lang="es-C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smtClean="0"/>
            <a:t>Errores </a:t>
          </a:r>
          <a:r>
            <a:rPr lang="es-CO" sz="1400" kern="1200" dirty="0" smtClean="0"/>
            <a:t>en producción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400" kern="1200" dirty="0"/>
        </a:p>
      </dsp:txBody>
      <dsp:txXfrm rot="-5400000">
        <a:off x="3048000" y="2539999"/>
        <a:ext cx="3048000" cy="1524000"/>
      </dsp:txXfrm>
    </dsp:sp>
    <dsp:sp modelId="{31312420-D58B-4FC2-AFFD-7E3157BF0816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DOFA</a:t>
          </a:r>
          <a:endParaRPr lang="es-CO" sz="1800" kern="1200" dirty="0"/>
        </a:p>
      </dsp:txBody>
      <dsp:txXfrm>
        <a:off x="2183197" y="1573596"/>
        <a:ext cx="1729606" cy="9168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5925-120F-4831-996F-C1568556813D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100" kern="1200" dirty="0" smtClean="0"/>
            <a:t> </a:t>
          </a:r>
          <a:r>
            <a:rPr lang="es-CO" sz="1100" kern="1200" dirty="0" smtClean="0">
              <a:effectLst/>
            </a:rPr>
            <a:t>Tomar como base ISO 9001 para obtener la valoración CMMI 2 (F1, O1)</a:t>
          </a:r>
          <a:endParaRPr lang="es-C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100" kern="1200" smtClean="0">
              <a:effectLst/>
            </a:rPr>
            <a:t>Aprovechar la experiencia de los desarrolladores para incursionar rápidamente en el área de business intelillence (F3, O2)</a:t>
          </a:r>
          <a:endParaRPr lang="en-US" sz="1100" kern="1200" dirty="0">
            <a:effectLst/>
          </a:endParaRPr>
        </a:p>
      </dsp:txBody>
      <dsp:txXfrm rot="5400000">
        <a:off x="0" y="0"/>
        <a:ext cx="3048000" cy="1524000"/>
      </dsp:txXfrm>
    </dsp:sp>
    <dsp:sp modelId="{22828B09-11BC-4ED1-9846-1A150425AF62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gradFill rotWithShape="0">
          <a:gsLst>
            <a:gs pos="0">
              <a:schemeClr val="accent4">
                <a:hueOff val="-2010380"/>
                <a:satOff val="14035"/>
                <a:lumOff val="1503"/>
                <a:alphaOff val="0"/>
                <a:shade val="47500"/>
                <a:satMod val="137000"/>
              </a:schemeClr>
            </a:gs>
            <a:gs pos="55000">
              <a:schemeClr val="accent4">
                <a:hueOff val="-2010380"/>
                <a:satOff val="14035"/>
                <a:lumOff val="1503"/>
                <a:alphaOff val="0"/>
                <a:shade val="69000"/>
                <a:satMod val="137000"/>
              </a:schemeClr>
            </a:gs>
            <a:gs pos="100000">
              <a:schemeClr val="accent4">
                <a:hueOff val="-2010380"/>
                <a:satOff val="14035"/>
                <a:lumOff val="150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900" kern="1200" dirty="0" smtClean="0">
              <a:effectLst/>
            </a:rPr>
            <a:t>Definir un proceso de planeación en el desarrollo de software e institucionalizarlo. Implementar software para registro de actividades (O1, D8,D10, D11, D15, D16)</a:t>
          </a:r>
          <a:endParaRPr lang="es-CO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900" kern="1200" dirty="0" smtClean="0">
              <a:effectLst/>
            </a:rPr>
            <a:t>Definir un proceso de calidad en </a:t>
          </a:r>
          <a:r>
            <a:rPr lang="es-CO" sz="700" kern="1200" dirty="0" smtClean="0">
              <a:effectLst/>
            </a:rPr>
            <a:t>desarrollo</a:t>
          </a:r>
          <a:r>
            <a:rPr lang="es-CO" sz="900" kern="1200" dirty="0" smtClean="0">
              <a:effectLst/>
            </a:rPr>
            <a:t> e institucionalizarlo. Fortalecer el área  de calidad(O1, D3,D13,D4)</a:t>
          </a:r>
          <a:endParaRPr lang="en-US" sz="900" kern="1200" dirty="0">
            <a:effectLst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900" kern="1200" dirty="0" smtClean="0">
              <a:effectLst/>
            </a:rPr>
            <a:t>Definir un proceso de definición de requerimientos y un proceso de control de cambios (O1, D7,D9)</a:t>
          </a:r>
          <a:endParaRPr lang="en-US" sz="900" kern="1200" dirty="0">
            <a:effectLst/>
            <a:latin typeface="Arial"/>
            <a:ea typeface="Arial"/>
            <a:cs typeface="Times New Roman"/>
          </a:endParaRPr>
        </a:p>
      </dsp:txBody>
      <dsp:txXfrm>
        <a:off x="3048000" y="0"/>
        <a:ext cx="3048000" cy="1524000"/>
      </dsp:txXfrm>
    </dsp:sp>
    <dsp:sp modelId="{1C3546A7-F627-496A-85FA-C3C198C56A1E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gradFill rotWithShape="0">
          <a:gsLst>
            <a:gs pos="0">
              <a:schemeClr val="accent4">
                <a:hueOff val="-4020761"/>
                <a:satOff val="28070"/>
                <a:lumOff val="3006"/>
                <a:alphaOff val="0"/>
                <a:shade val="47500"/>
                <a:satMod val="137000"/>
              </a:schemeClr>
            </a:gs>
            <a:gs pos="55000">
              <a:schemeClr val="accent4">
                <a:hueOff val="-4020761"/>
                <a:satOff val="28070"/>
                <a:lumOff val="3006"/>
                <a:alphaOff val="0"/>
                <a:shade val="69000"/>
                <a:satMod val="137000"/>
              </a:schemeClr>
            </a:gs>
            <a:gs pos="100000">
              <a:schemeClr val="accent4">
                <a:hueOff val="-4020761"/>
                <a:satOff val="28070"/>
                <a:lumOff val="300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 </a:t>
          </a:r>
          <a:endParaRPr lang="es-CO" sz="18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100" kern="1200" dirty="0" smtClean="0">
              <a:effectLst/>
            </a:rPr>
            <a:t>Institucionalizar los procesos definidos en ISO9001 (A2, O1)</a:t>
          </a:r>
          <a:endParaRPr lang="es-CO" sz="1100" kern="1200" dirty="0"/>
        </a:p>
      </dsp:txBody>
      <dsp:txXfrm rot="10800000">
        <a:off x="0" y="2539999"/>
        <a:ext cx="3048000" cy="1524000"/>
      </dsp:txXfrm>
    </dsp:sp>
    <dsp:sp modelId="{C7AC5376-11C7-4AC5-BF23-134B5F0991FF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gradFill rotWithShape="0">
          <a:gsLst>
            <a:gs pos="0">
              <a:schemeClr val="accent4">
                <a:hueOff val="-6031141"/>
                <a:satOff val="42105"/>
                <a:lumOff val="4509"/>
                <a:alphaOff val="0"/>
                <a:shade val="47500"/>
                <a:satMod val="137000"/>
              </a:schemeClr>
            </a:gs>
            <a:gs pos="55000">
              <a:schemeClr val="accent4">
                <a:hueOff val="-6031141"/>
                <a:satOff val="42105"/>
                <a:lumOff val="4509"/>
                <a:alphaOff val="0"/>
                <a:shade val="69000"/>
                <a:satMod val="137000"/>
              </a:schemeClr>
            </a:gs>
            <a:gs pos="100000">
              <a:schemeClr val="accent4">
                <a:hueOff val="-6031141"/>
                <a:satOff val="42105"/>
                <a:lumOff val="450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100" kern="1200" dirty="0" smtClean="0">
              <a:effectLst/>
            </a:rPr>
            <a:t>Obtener valoración CMMI 2(A1, D1)</a:t>
          </a:r>
          <a:endParaRPr lang="es-C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100" kern="1200" smtClean="0">
              <a:effectLst/>
            </a:rPr>
            <a:t>Definir  e institucionalizar procesos de planeación, definición de requerimientos, control de cambios. ( A2, D1)</a:t>
          </a:r>
          <a:endParaRPr lang="en-US" sz="1100" kern="1200" dirty="0">
            <a:effectLst/>
            <a:latin typeface="Arial"/>
            <a:ea typeface="Arial"/>
            <a:cs typeface="Times New Roman"/>
          </a:endParaRPr>
        </a:p>
      </dsp:txBody>
      <dsp:txXfrm rot="-5400000">
        <a:off x="3048000" y="2539999"/>
        <a:ext cx="3048000" cy="1524000"/>
      </dsp:txXfrm>
    </dsp:sp>
    <dsp:sp modelId="{31312420-D58B-4FC2-AFFD-7E3157BF0816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ANÁLISIS DOFA</a:t>
          </a:r>
          <a:endParaRPr lang="es-CO" sz="1800" kern="1200" dirty="0"/>
        </a:p>
      </dsp:txBody>
      <dsp:txXfrm>
        <a:off x="2183197" y="1573596"/>
        <a:ext cx="1729606" cy="9168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88D0E-DD33-430E-8D1C-A0E1F9C9C524}">
      <dsp:nvSpPr>
        <dsp:cNvPr id="0" name=""/>
        <dsp:cNvSpPr/>
      </dsp:nvSpPr>
      <dsp:spPr>
        <a:xfrm>
          <a:off x="3294" y="0"/>
          <a:ext cx="1301530" cy="46805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Planificación</a:t>
          </a:r>
          <a:endParaRPr lang="en-US" sz="1400" kern="1200" dirty="0"/>
        </a:p>
      </dsp:txBody>
      <dsp:txXfrm>
        <a:off x="3294" y="0"/>
        <a:ext cx="1301530" cy="1404156"/>
      </dsp:txXfrm>
    </dsp:sp>
    <dsp:sp modelId="{A933947E-E8DE-43A5-AE08-0365C5E2FCC2}">
      <dsp:nvSpPr>
        <dsp:cNvPr id="0" name=""/>
        <dsp:cNvSpPr/>
      </dsp:nvSpPr>
      <dsp:spPr>
        <a:xfrm>
          <a:off x="133447" y="1405527"/>
          <a:ext cx="1041224" cy="1411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b="1" i="0" u="none" kern="1200" dirty="0" smtClean="0"/>
            <a:t>Definir proceso de planeación e institucionalizarlo</a:t>
          </a:r>
          <a:endParaRPr lang="en-US" sz="900" b="0" i="0" u="none" kern="1200" dirty="0"/>
        </a:p>
      </dsp:txBody>
      <dsp:txXfrm>
        <a:off x="163943" y="1436023"/>
        <a:ext cx="980232" cy="1350248"/>
      </dsp:txXfrm>
    </dsp:sp>
    <dsp:sp modelId="{BE4A4B0D-8659-4B43-B21C-A027BD3CABB4}">
      <dsp:nvSpPr>
        <dsp:cNvPr id="0" name=""/>
        <dsp:cNvSpPr/>
      </dsp:nvSpPr>
      <dsp:spPr>
        <a:xfrm>
          <a:off x="133447" y="3033881"/>
          <a:ext cx="1041224" cy="1411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b="1" i="0" u="none" kern="1200" smtClean="0"/>
            <a:t>Implementar software para registro de actividades, planificación, control y seguimiento</a:t>
          </a:r>
          <a:endParaRPr lang="en-US" sz="900" b="0" i="0" u="none" kern="1200"/>
        </a:p>
      </dsp:txBody>
      <dsp:txXfrm>
        <a:off x="163943" y="3064377"/>
        <a:ext cx="980232" cy="1350248"/>
      </dsp:txXfrm>
    </dsp:sp>
    <dsp:sp modelId="{490F531A-B7FE-4640-B9C5-40349E83DE72}">
      <dsp:nvSpPr>
        <dsp:cNvPr id="0" name=""/>
        <dsp:cNvSpPr/>
      </dsp:nvSpPr>
      <dsp:spPr>
        <a:xfrm>
          <a:off x="1402439" y="0"/>
          <a:ext cx="1301530" cy="46805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 de </a:t>
          </a:r>
          <a:r>
            <a:rPr lang="en-US" sz="1400" kern="1200" dirty="0" err="1" smtClean="0"/>
            <a:t>mejoramiento</a:t>
          </a:r>
          <a:endParaRPr lang="en-US" sz="1400" kern="1200" dirty="0"/>
        </a:p>
      </dsp:txBody>
      <dsp:txXfrm>
        <a:off x="1402439" y="0"/>
        <a:ext cx="1301530" cy="1404156"/>
      </dsp:txXfrm>
    </dsp:sp>
    <dsp:sp modelId="{8B43F48C-FB62-42B9-BCC8-A7BD17022E4C}">
      <dsp:nvSpPr>
        <dsp:cNvPr id="0" name=""/>
        <dsp:cNvSpPr/>
      </dsp:nvSpPr>
      <dsp:spPr>
        <a:xfrm>
          <a:off x="1532592" y="1404270"/>
          <a:ext cx="1041224" cy="6818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>
              <a:effectLst/>
            </a:rPr>
            <a:t>Presentar beneficios y casos de éxito a la junta directiva</a:t>
          </a:r>
          <a:endParaRPr lang="en-US" sz="900" kern="1200" dirty="0"/>
        </a:p>
      </dsp:txBody>
      <dsp:txXfrm>
        <a:off x="1552563" y="1424241"/>
        <a:ext cx="1001282" cy="641910"/>
      </dsp:txXfrm>
    </dsp:sp>
    <dsp:sp modelId="{6C2BFCA8-5876-44A1-9016-7249C6AF4C54}">
      <dsp:nvSpPr>
        <dsp:cNvPr id="0" name=""/>
        <dsp:cNvSpPr/>
      </dsp:nvSpPr>
      <dsp:spPr>
        <a:xfrm>
          <a:off x="1532592" y="2191022"/>
          <a:ext cx="1041224" cy="6818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smtClean="0">
              <a:effectLst/>
            </a:rPr>
            <a:t>Proponer en el plan, ahorro a mediano y largo plazo</a:t>
          </a:r>
          <a:endParaRPr lang="en-US" sz="900" kern="1200" dirty="0">
            <a:effectLst/>
          </a:endParaRPr>
        </a:p>
      </dsp:txBody>
      <dsp:txXfrm>
        <a:off x="1552563" y="2210993"/>
        <a:ext cx="1001282" cy="641910"/>
      </dsp:txXfrm>
    </dsp:sp>
    <dsp:sp modelId="{133DC4F6-945D-4BDB-86E9-BA6638BFBC67}">
      <dsp:nvSpPr>
        <dsp:cNvPr id="0" name=""/>
        <dsp:cNvSpPr/>
      </dsp:nvSpPr>
      <dsp:spPr>
        <a:xfrm>
          <a:off x="1532592" y="2977775"/>
          <a:ext cx="1041224" cy="6818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smtClean="0">
              <a:effectLst/>
            </a:rPr>
            <a:t>Proponer plan de capacitaciones y culturización</a:t>
          </a:r>
          <a:endParaRPr lang="en-US" sz="900" kern="1200" dirty="0">
            <a:effectLst/>
          </a:endParaRPr>
        </a:p>
      </dsp:txBody>
      <dsp:txXfrm>
        <a:off x="1552563" y="2997746"/>
        <a:ext cx="1001282" cy="641910"/>
      </dsp:txXfrm>
    </dsp:sp>
    <dsp:sp modelId="{742677EF-D0A0-42FB-835C-3189282482A7}">
      <dsp:nvSpPr>
        <dsp:cNvPr id="0" name=""/>
        <dsp:cNvSpPr/>
      </dsp:nvSpPr>
      <dsp:spPr>
        <a:xfrm>
          <a:off x="1532592" y="3764527"/>
          <a:ext cx="1041224" cy="6818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smtClean="0">
              <a:effectLst/>
            </a:rPr>
            <a:t>Basar el plan de mejoramiento en los recursos actuales</a:t>
          </a:r>
          <a:endParaRPr lang="en-US" sz="900" kern="1200" dirty="0">
            <a:effectLst/>
          </a:endParaRPr>
        </a:p>
      </dsp:txBody>
      <dsp:txXfrm>
        <a:off x="1552563" y="3784498"/>
        <a:ext cx="1001282" cy="641910"/>
      </dsp:txXfrm>
    </dsp:sp>
    <dsp:sp modelId="{47EE97D4-50E9-4E35-85A1-0245EA77124F}">
      <dsp:nvSpPr>
        <dsp:cNvPr id="0" name=""/>
        <dsp:cNvSpPr/>
      </dsp:nvSpPr>
      <dsp:spPr>
        <a:xfrm>
          <a:off x="2801585" y="0"/>
          <a:ext cx="1301530" cy="46805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Proceso</a:t>
          </a:r>
          <a:r>
            <a:rPr lang="en-US" sz="1400" kern="1200" dirty="0" smtClean="0"/>
            <a:t> y </a:t>
          </a:r>
          <a:r>
            <a:rPr lang="en-US" sz="1400" kern="1200" dirty="0" err="1" smtClean="0"/>
            <a:t>calidad</a:t>
          </a:r>
          <a:endParaRPr lang="en-US" sz="1400" kern="1200" dirty="0"/>
        </a:p>
      </dsp:txBody>
      <dsp:txXfrm>
        <a:off x="2801585" y="0"/>
        <a:ext cx="1301530" cy="1404156"/>
      </dsp:txXfrm>
    </dsp:sp>
    <dsp:sp modelId="{D1B025F1-0E16-4B74-9EA0-572B817940B7}">
      <dsp:nvSpPr>
        <dsp:cNvPr id="0" name=""/>
        <dsp:cNvSpPr/>
      </dsp:nvSpPr>
      <dsp:spPr>
        <a:xfrm>
          <a:off x="2931738" y="1405527"/>
          <a:ext cx="1041224" cy="1411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>
              <a:effectLst/>
            </a:rPr>
            <a:t>Definir un proceso de calidad en desarrollo e institucionalizarlo</a:t>
          </a:r>
          <a:endParaRPr lang="en-US" sz="900" kern="1200" dirty="0"/>
        </a:p>
      </dsp:txBody>
      <dsp:txXfrm>
        <a:off x="2962234" y="1436023"/>
        <a:ext cx="980232" cy="1350248"/>
      </dsp:txXfrm>
    </dsp:sp>
    <dsp:sp modelId="{BDFDC12A-2B15-41C9-9779-5F4EF8ACF963}">
      <dsp:nvSpPr>
        <dsp:cNvPr id="0" name=""/>
        <dsp:cNvSpPr/>
      </dsp:nvSpPr>
      <dsp:spPr>
        <a:xfrm>
          <a:off x="2931738" y="3033881"/>
          <a:ext cx="1041224" cy="14112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smtClean="0">
              <a:effectLst/>
            </a:rPr>
            <a:t>Fortalecer el área de calidad (más recursos en el área)</a:t>
          </a:r>
          <a:endParaRPr lang="en-US" sz="900" kern="1200" dirty="0">
            <a:effectLst/>
          </a:endParaRPr>
        </a:p>
      </dsp:txBody>
      <dsp:txXfrm>
        <a:off x="2962234" y="3064377"/>
        <a:ext cx="980232" cy="1350248"/>
      </dsp:txXfrm>
    </dsp:sp>
    <dsp:sp modelId="{D1780DC6-D3C0-4576-9618-C7834488E2F6}">
      <dsp:nvSpPr>
        <dsp:cNvPr id="0" name=""/>
        <dsp:cNvSpPr/>
      </dsp:nvSpPr>
      <dsp:spPr>
        <a:xfrm>
          <a:off x="4200730" y="0"/>
          <a:ext cx="1301530" cy="46805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Recursos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humanos</a:t>
          </a:r>
          <a:endParaRPr lang="en-US" sz="1400" kern="1200" dirty="0"/>
        </a:p>
      </dsp:txBody>
      <dsp:txXfrm>
        <a:off x="4200730" y="0"/>
        <a:ext cx="1301530" cy="1404156"/>
      </dsp:txXfrm>
    </dsp:sp>
    <dsp:sp modelId="{4055F4AB-34F1-42B1-97FC-119B96D68EAA}">
      <dsp:nvSpPr>
        <dsp:cNvPr id="0" name=""/>
        <dsp:cNvSpPr/>
      </dsp:nvSpPr>
      <dsp:spPr>
        <a:xfrm>
          <a:off x="4330883" y="1405527"/>
          <a:ext cx="1041224" cy="1411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>
              <a:effectLst/>
            </a:rPr>
            <a:t>Rotación de personal entre los diferentes proyectos para limar asperezas.</a:t>
          </a:r>
          <a:endParaRPr lang="en-US" sz="900" kern="1200" dirty="0"/>
        </a:p>
      </dsp:txBody>
      <dsp:txXfrm>
        <a:off x="4361379" y="1436023"/>
        <a:ext cx="980232" cy="1350248"/>
      </dsp:txXfrm>
    </dsp:sp>
    <dsp:sp modelId="{327502F4-B897-41F2-8813-6BDE01FE2C35}">
      <dsp:nvSpPr>
        <dsp:cNvPr id="0" name=""/>
        <dsp:cNvSpPr/>
      </dsp:nvSpPr>
      <dsp:spPr>
        <a:xfrm>
          <a:off x="4330883" y="3033881"/>
          <a:ext cx="1041224" cy="1411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smtClean="0">
              <a:effectLst/>
            </a:rPr>
            <a:t>Capacitación de nuevo personal.</a:t>
          </a:r>
          <a:endParaRPr lang="en-US" sz="900" kern="1200" dirty="0">
            <a:solidFill>
              <a:srgbClr val="000000"/>
            </a:solidFill>
            <a:effectLst/>
            <a:latin typeface="Arial"/>
            <a:ea typeface="Arial"/>
            <a:cs typeface="Times New Roman"/>
          </a:endParaRPr>
        </a:p>
      </dsp:txBody>
      <dsp:txXfrm>
        <a:off x="4361379" y="3064377"/>
        <a:ext cx="980232" cy="1350248"/>
      </dsp:txXfrm>
    </dsp:sp>
    <dsp:sp modelId="{CBD01A5E-1F2D-418D-A829-266BCE4BBFAC}">
      <dsp:nvSpPr>
        <dsp:cNvPr id="0" name=""/>
        <dsp:cNvSpPr/>
      </dsp:nvSpPr>
      <dsp:spPr>
        <a:xfrm>
          <a:off x="5599875" y="0"/>
          <a:ext cx="1301530" cy="46805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Requerimientos</a:t>
          </a:r>
          <a:endParaRPr lang="en-US" sz="1400" kern="1200" dirty="0"/>
        </a:p>
      </dsp:txBody>
      <dsp:txXfrm>
        <a:off x="5599875" y="0"/>
        <a:ext cx="1301530" cy="1404156"/>
      </dsp:txXfrm>
    </dsp:sp>
    <dsp:sp modelId="{C7307258-3F4C-49F4-A4B5-D24A214A074E}">
      <dsp:nvSpPr>
        <dsp:cNvPr id="0" name=""/>
        <dsp:cNvSpPr/>
      </dsp:nvSpPr>
      <dsp:spPr>
        <a:xfrm>
          <a:off x="5730028" y="1404555"/>
          <a:ext cx="1041224" cy="9195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>
              <a:effectLst/>
            </a:rPr>
            <a:t>Proceso de definición de requerimientos.</a:t>
          </a:r>
          <a:endParaRPr lang="en-US" sz="900" kern="1200" dirty="0"/>
        </a:p>
      </dsp:txBody>
      <dsp:txXfrm>
        <a:off x="5756960" y="1431487"/>
        <a:ext cx="987360" cy="865670"/>
      </dsp:txXfrm>
    </dsp:sp>
    <dsp:sp modelId="{3F44A2E9-7E0B-44EC-94A4-C693C6D505FD}">
      <dsp:nvSpPr>
        <dsp:cNvPr id="0" name=""/>
        <dsp:cNvSpPr/>
      </dsp:nvSpPr>
      <dsp:spPr>
        <a:xfrm>
          <a:off x="5730028" y="2465557"/>
          <a:ext cx="1041224" cy="9195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smtClean="0">
              <a:effectLst/>
            </a:rPr>
            <a:t>Proceso de definición de control de cambios.</a:t>
          </a:r>
          <a:endParaRPr lang="en-US" sz="900" kern="1200" dirty="0">
            <a:effectLst/>
          </a:endParaRPr>
        </a:p>
      </dsp:txBody>
      <dsp:txXfrm>
        <a:off x="5756960" y="2492489"/>
        <a:ext cx="987360" cy="865670"/>
      </dsp:txXfrm>
    </dsp:sp>
    <dsp:sp modelId="{D25E5C2C-65D9-40D3-92CF-33D5FAA57A7D}">
      <dsp:nvSpPr>
        <dsp:cNvPr id="0" name=""/>
        <dsp:cNvSpPr/>
      </dsp:nvSpPr>
      <dsp:spPr>
        <a:xfrm>
          <a:off x="5730028" y="3526559"/>
          <a:ext cx="1041224" cy="9195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>
              <a:effectLst/>
            </a:rPr>
            <a:t>Institucionalización de los procesos.</a:t>
          </a:r>
          <a:endParaRPr lang="en-US" sz="900" kern="1200" dirty="0">
            <a:solidFill>
              <a:srgbClr val="000000"/>
            </a:solidFill>
            <a:effectLst/>
            <a:latin typeface="Arial"/>
            <a:ea typeface="Arial"/>
            <a:cs typeface="Times New Roman"/>
          </a:endParaRPr>
        </a:p>
      </dsp:txBody>
      <dsp:txXfrm>
        <a:off x="5756960" y="3553491"/>
        <a:ext cx="987360" cy="865670"/>
      </dsp:txXfrm>
    </dsp:sp>
    <dsp:sp modelId="{63E4C2E1-9088-4F07-96EA-D6160F64A53C}">
      <dsp:nvSpPr>
        <dsp:cNvPr id="0" name=""/>
        <dsp:cNvSpPr/>
      </dsp:nvSpPr>
      <dsp:spPr>
        <a:xfrm>
          <a:off x="6999021" y="0"/>
          <a:ext cx="1301530" cy="46805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Procesos</a:t>
          </a:r>
          <a:endParaRPr lang="en-US" sz="1400" kern="1200" dirty="0"/>
        </a:p>
      </dsp:txBody>
      <dsp:txXfrm>
        <a:off x="6999021" y="0"/>
        <a:ext cx="1301530" cy="1404156"/>
      </dsp:txXfrm>
    </dsp:sp>
    <dsp:sp modelId="{67BB45C4-8AB5-4A9C-8E10-C8711F1C8E44}">
      <dsp:nvSpPr>
        <dsp:cNvPr id="0" name=""/>
        <dsp:cNvSpPr/>
      </dsp:nvSpPr>
      <dsp:spPr>
        <a:xfrm>
          <a:off x="7129174" y="1404270"/>
          <a:ext cx="1041224" cy="6818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smtClean="0">
              <a:effectLst/>
            </a:rPr>
            <a:t>Definir proceso de planeación e institucionalizarlo</a:t>
          </a:r>
          <a:endParaRPr lang="en-US" sz="900" kern="1200" dirty="0">
            <a:solidFill>
              <a:srgbClr val="000000"/>
            </a:solidFill>
            <a:effectLst/>
            <a:latin typeface="Arial"/>
            <a:ea typeface="Arial"/>
            <a:cs typeface="Times New Roman"/>
          </a:endParaRPr>
        </a:p>
      </dsp:txBody>
      <dsp:txXfrm>
        <a:off x="7149145" y="1424241"/>
        <a:ext cx="1001282" cy="641910"/>
      </dsp:txXfrm>
    </dsp:sp>
    <dsp:sp modelId="{FE14481B-08A0-4401-B62B-10449EF314E6}">
      <dsp:nvSpPr>
        <dsp:cNvPr id="0" name=""/>
        <dsp:cNvSpPr/>
      </dsp:nvSpPr>
      <dsp:spPr>
        <a:xfrm>
          <a:off x="7129174" y="2191022"/>
          <a:ext cx="1041224" cy="6818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smtClean="0">
              <a:effectLst/>
            </a:rPr>
            <a:t>Proceso de definición de requerimientos.</a:t>
          </a:r>
          <a:endParaRPr lang="en-US" sz="900" kern="1200" dirty="0">
            <a:effectLst/>
          </a:endParaRPr>
        </a:p>
      </dsp:txBody>
      <dsp:txXfrm>
        <a:off x="7149145" y="2210993"/>
        <a:ext cx="1001282" cy="641910"/>
      </dsp:txXfrm>
    </dsp:sp>
    <dsp:sp modelId="{B11751C3-2E4A-4FAF-B6F0-E15A3CAA6798}">
      <dsp:nvSpPr>
        <dsp:cNvPr id="0" name=""/>
        <dsp:cNvSpPr/>
      </dsp:nvSpPr>
      <dsp:spPr>
        <a:xfrm>
          <a:off x="7129174" y="2977775"/>
          <a:ext cx="1041224" cy="6818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smtClean="0">
              <a:effectLst/>
            </a:rPr>
            <a:t>Proceso de definición de control de cambios.</a:t>
          </a:r>
          <a:endParaRPr lang="en-US" sz="900" kern="1200" dirty="0">
            <a:effectLst/>
          </a:endParaRPr>
        </a:p>
      </dsp:txBody>
      <dsp:txXfrm>
        <a:off x="7149145" y="2997746"/>
        <a:ext cx="1001282" cy="641910"/>
      </dsp:txXfrm>
    </dsp:sp>
    <dsp:sp modelId="{89E15CE6-E7BD-40A6-9587-F3674CE82799}">
      <dsp:nvSpPr>
        <dsp:cNvPr id="0" name=""/>
        <dsp:cNvSpPr/>
      </dsp:nvSpPr>
      <dsp:spPr>
        <a:xfrm>
          <a:off x="7129174" y="3764527"/>
          <a:ext cx="1041224" cy="6818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>
              <a:effectLst/>
            </a:rPr>
            <a:t>Institucionalización de los procesos.</a:t>
          </a:r>
          <a:endParaRPr lang="en-US" sz="900" kern="1200" dirty="0">
            <a:solidFill>
              <a:srgbClr val="000000"/>
            </a:solidFill>
            <a:effectLst/>
            <a:latin typeface="Arial"/>
            <a:ea typeface="Arial"/>
            <a:cs typeface="Times New Roman"/>
          </a:endParaRPr>
        </a:p>
      </dsp:txBody>
      <dsp:txXfrm>
        <a:off x="7149145" y="3784498"/>
        <a:ext cx="1001282" cy="6419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19689-5DB1-42FF-9EB0-9E23A7286EF0}">
      <dsp:nvSpPr>
        <dsp:cNvPr id="0" name=""/>
        <dsp:cNvSpPr/>
      </dsp:nvSpPr>
      <dsp:spPr>
        <a:xfrm rot="5400000">
          <a:off x="330665" y="1495700"/>
          <a:ext cx="985545" cy="1639926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727EF-C5D9-42CC-ADA7-8B3DFA255C6F}">
      <dsp:nvSpPr>
        <dsp:cNvPr id="0" name=""/>
        <dsp:cNvSpPr/>
      </dsp:nvSpPr>
      <dsp:spPr>
        <a:xfrm>
          <a:off x="166153" y="1985685"/>
          <a:ext cx="1480534" cy="129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 smtClean="0"/>
            <a:t>Realizar plan de mejoramiento</a:t>
          </a:r>
          <a:endParaRPr lang="en-US" sz="1200" kern="1200"/>
        </a:p>
      </dsp:txBody>
      <dsp:txXfrm>
        <a:off x="166153" y="1985685"/>
        <a:ext cx="1480534" cy="1297775"/>
      </dsp:txXfrm>
    </dsp:sp>
    <dsp:sp modelId="{76E0EBE5-47AD-4D8A-8109-58A97EF88317}">
      <dsp:nvSpPr>
        <dsp:cNvPr id="0" name=""/>
        <dsp:cNvSpPr/>
      </dsp:nvSpPr>
      <dsp:spPr>
        <a:xfrm>
          <a:off x="1367341" y="1374967"/>
          <a:ext cx="279346" cy="279346"/>
        </a:xfrm>
        <a:prstGeom prst="triangle">
          <a:avLst>
            <a:gd name="adj" fmla="val 100000"/>
          </a:avLst>
        </a:prstGeom>
        <a:solidFill>
          <a:schemeClr val="accent4">
            <a:shade val="80000"/>
            <a:hueOff val="-2537"/>
            <a:satOff val="112"/>
            <a:lumOff val="2856"/>
            <a:alphaOff val="0"/>
          </a:schemeClr>
        </a:solidFill>
        <a:ln w="48000" cap="flat" cmpd="thickThin" algn="ctr">
          <a:solidFill>
            <a:schemeClr val="accent4">
              <a:shade val="80000"/>
              <a:hueOff val="-2537"/>
              <a:satOff val="112"/>
              <a:lumOff val="28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9AF9A-4D0B-41AE-A486-E4394A7EBA5E}">
      <dsp:nvSpPr>
        <dsp:cNvPr id="0" name=""/>
        <dsp:cNvSpPr/>
      </dsp:nvSpPr>
      <dsp:spPr>
        <a:xfrm rot="5400000">
          <a:off x="2143129" y="1047204"/>
          <a:ext cx="985545" cy="1639926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shade val="80000"/>
            <a:hueOff val="-5075"/>
            <a:satOff val="224"/>
            <a:lumOff val="5712"/>
            <a:alphaOff val="0"/>
          </a:schemeClr>
        </a:solidFill>
        <a:ln w="48000" cap="flat" cmpd="thickThin" algn="ctr">
          <a:solidFill>
            <a:schemeClr val="accent4">
              <a:shade val="80000"/>
              <a:hueOff val="-5075"/>
              <a:satOff val="224"/>
              <a:lumOff val="57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27D9B-49AF-4C29-BFDA-F9741E743143}">
      <dsp:nvSpPr>
        <dsp:cNvPr id="0" name=""/>
        <dsp:cNvSpPr/>
      </dsp:nvSpPr>
      <dsp:spPr>
        <a:xfrm>
          <a:off x="1978617" y="1537189"/>
          <a:ext cx="1480534" cy="129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u="none" kern="1200" dirty="0" smtClean="0"/>
            <a:t>Establecer proceso de planificación, control y seguimiento</a:t>
          </a:r>
          <a:br>
            <a:rPr lang="es-ES" sz="1200" b="0" i="0" u="none" kern="1200" dirty="0" smtClean="0"/>
          </a:br>
          <a:r>
            <a:rPr lang="es-ES" sz="1200" b="0" i="0" u="none" kern="1200" dirty="0" smtClean="0"/>
            <a:t>Implementar software para apoyo del procedimiento</a:t>
          </a:r>
          <a:endParaRPr lang="es-ES" sz="1200" kern="1200" dirty="0"/>
        </a:p>
      </dsp:txBody>
      <dsp:txXfrm>
        <a:off x="1978617" y="1537189"/>
        <a:ext cx="1480534" cy="1297775"/>
      </dsp:txXfrm>
    </dsp:sp>
    <dsp:sp modelId="{2CCE617C-3E53-4FEC-9B14-D442B4DEFB9A}">
      <dsp:nvSpPr>
        <dsp:cNvPr id="0" name=""/>
        <dsp:cNvSpPr/>
      </dsp:nvSpPr>
      <dsp:spPr>
        <a:xfrm>
          <a:off x="3179805" y="926471"/>
          <a:ext cx="279346" cy="279346"/>
        </a:xfrm>
        <a:prstGeom prst="triangle">
          <a:avLst>
            <a:gd name="adj" fmla="val 100000"/>
          </a:avLst>
        </a:prstGeom>
        <a:solidFill>
          <a:schemeClr val="accent4">
            <a:shade val="80000"/>
            <a:hueOff val="-7612"/>
            <a:satOff val="336"/>
            <a:lumOff val="8568"/>
            <a:alphaOff val="0"/>
          </a:schemeClr>
        </a:solidFill>
        <a:ln w="48000" cap="flat" cmpd="thickThin" algn="ctr">
          <a:solidFill>
            <a:schemeClr val="accent4">
              <a:shade val="80000"/>
              <a:hueOff val="-7612"/>
              <a:satOff val="336"/>
              <a:lumOff val="8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A3451-E381-4DF7-B38E-69F3F5079543}">
      <dsp:nvSpPr>
        <dsp:cNvPr id="0" name=""/>
        <dsp:cNvSpPr/>
      </dsp:nvSpPr>
      <dsp:spPr>
        <a:xfrm rot="5400000">
          <a:off x="3955592" y="598708"/>
          <a:ext cx="985545" cy="1639926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shade val="80000"/>
            <a:hueOff val="-10150"/>
            <a:satOff val="448"/>
            <a:lumOff val="11423"/>
            <a:alphaOff val="0"/>
          </a:schemeClr>
        </a:solidFill>
        <a:ln w="48000" cap="flat" cmpd="thickThin" algn="ctr">
          <a:solidFill>
            <a:schemeClr val="accent4">
              <a:shade val="80000"/>
              <a:hueOff val="-10150"/>
              <a:satOff val="448"/>
              <a:lumOff val="114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EC3D1-3E87-49B6-A363-EF9AC2A40F92}">
      <dsp:nvSpPr>
        <dsp:cNvPr id="0" name=""/>
        <dsp:cNvSpPr/>
      </dsp:nvSpPr>
      <dsp:spPr>
        <a:xfrm>
          <a:off x="3791080" y="1088693"/>
          <a:ext cx="1480534" cy="129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u="none" kern="1200" smtClean="0"/>
            <a:t>Establecer proceso de control de cambios</a:t>
          </a:r>
          <a:endParaRPr lang="es-ES" sz="1200" kern="1200"/>
        </a:p>
      </dsp:txBody>
      <dsp:txXfrm>
        <a:off x="3791080" y="1088693"/>
        <a:ext cx="1480534" cy="1297775"/>
      </dsp:txXfrm>
    </dsp:sp>
    <dsp:sp modelId="{90AF78AF-E98C-4E91-BE5D-00CD273490A9}">
      <dsp:nvSpPr>
        <dsp:cNvPr id="0" name=""/>
        <dsp:cNvSpPr/>
      </dsp:nvSpPr>
      <dsp:spPr>
        <a:xfrm>
          <a:off x="4992269" y="477975"/>
          <a:ext cx="279346" cy="279346"/>
        </a:xfrm>
        <a:prstGeom prst="triangle">
          <a:avLst>
            <a:gd name="adj" fmla="val 100000"/>
          </a:avLst>
        </a:prstGeom>
        <a:solidFill>
          <a:schemeClr val="accent4">
            <a:shade val="80000"/>
            <a:hueOff val="-12687"/>
            <a:satOff val="560"/>
            <a:lumOff val="14279"/>
            <a:alphaOff val="0"/>
          </a:schemeClr>
        </a:solidFill>
        <a:ln w="48000" cap="flat" cmpd="thickThin" algn="ctr">
          <a:solidFill>
            <a:schemeClr val="accent4">
              <a:shade val="80000"/>
              <a:hueOff val="-12687"/>
              <a:satOff val="560"/>
              <a:lumOff val="14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E6657-3F4A-4BBD-AB74-E13D45E4D80E}">
      <dsp:nvSpPr>
        <dsp:cNvPr id="0" name=""/>
        <dsp:cNvSpPr/>
      </dsp:nvSpPr>
      <dsp:spPr>
        <a:xfrm rot="5400000">
          <a:off x="5768056" y="150212"/>
          <a:ext cx="985545" cy="1639926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shade val="80000"/>
            <a:hueOff val="-15224"/>
            <a:satOff val="672"/>
            <a:lumOff val="17135"/>
            <a:alphaOff val="0"/>
          </a:schemeClr>
        </a:solidFill>
        <a:ln w="48000" cap="flat" cmpd="thickThin" algn="ctr">
          <a:solidFill>
            <a:schemeClr val="accent4">
              <a:shade val="80000"/>
              <a:hueOff val="-15224"/>
              <a:satOff val="672"/>
              <a:lumOff val="171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65EA9-1272-4DEC-A978-0D444D86855C}">
      <dsp:nvSpPr>
        <dsp:cNvPr id="0" name=""/>
        <dsp:cNvSpPr/>
      </dsp:nvSpPr>
      <dsp:spPr>
        <a:xfrm>
          <a:off x="5603544" y="640197"/>
          <a:ext cx="1480534" cy="129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u="none" kern="1200" dirty="0" smtClean="0"/>
            <a:t>Establecer proceso de calidad y proceso</a:t>
          </a:r>
          <a:endParaRPr lang="es-ES" sz="1200" kern="1200" dirty="0"/>
        </a:p>
      </dsp:txBody>
      <dsp:txXfrm>
        <a:off x="5603544" y="640197"/>
        <a:ext cx="1480534" cy="1297775"/>
      </dsp:txXfrm>
    </dsp:sp>
    <dsp:sp modelId="{7D471F24-E00D-488F-A241-CFE0849A2848}">
      <dsp:nvSpPr>
        <dsp:cNvPr id="0" name=""/>
        <dsp:cNvSpPr/>
      </dsp:nvSpPr>
      <dsp:spPr>
        <a:xfrm>
          <a:off x="6804732" y="29479"/>
          <a:ext cx="279346" cy="279346"/>
        </a:xfrm>
        <a:prstGeom prst="triangle">
          <a:avLst>
            <a:gd name="adj" fmla="val 100000"/>
          </a:avLst>
        </a:prstGeom>
        <a:solidFill>
          <a:schemeClr val="accent4">
            <a:shade val="80000"/>
            <a:hueOff val="-17762"/>
            <a:satOff val="784"/>
            <a:lumOff val="19991"/>
            <a:alphaOff val="0"/>
          </a:schemeClr>
        </a:solidFill>
        <a:ln w="48000" cap="flat" cmpd="thickThin" algn="ctr">
          <a:solidFill>
            <a:schemeClr val="accent4">
              <a:shade val="80000"/>
              <a:hueOff val="-17762"/>
              <a:satOff val="784"/>
              <a:lumOff val="199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16AE8-F3C1-486A-A075-B2C9071C47FF}">
      <dsp:nvSpPr>
        <dsp:cNvPr id="0" name=""/>
        <dsp:cNvSpPr/>
      </dsp:nvSpPr>
      <dsp:spPr>
        <a:xfrm rot="5400000">
          <a:off x="7580520" y="-298282"/>
          <a:ext cx="985545" cy="1639926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shade val="80000"/>
            <a:hueOff val="-20299"/>
            <a:satOff val="896"/>
            <a:lumOff val="22847"/>
            <a:alphaOff val="0"/>
          </a:schemeClr>
        </a:solidFill>
        <a:ln w="48000" cap="flat" cmpd="thickThin" algn="ctr">
          <a:solidFill>
            <a:schemeClr val="accent4">
              <a:shade val="80000"/>
              <a:hueOff val="-20299"/>
              <a:satOff val="896"/>
              <a:lumOff val="228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F4F68-3103-43A4-9060-C1ED284559A0}">
      <dsp:nvSpPr>
        <dsp:cNvPr id="0" name=""/>
        <dsp:cNvSpPr/>
      </dsp:nvSpPr>
      <dsp:spPr>
        <a:xfrm>
          <a:off x="7416007" y="191701"/>
          <a:ext cx="1480534" cy="129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u="none" kern="1200" smtClean="0"/>
            <a:t>Establecer plan de calidad y proceso</a:t>
          </a:r>
          <a:endParaRPr lang="es-ES" sz="1200" kern="1200"/>
        </a:p>
      </dsp:txBody>
      <dsp:txXfrm>
        <a:off x="7416007" y="191701"/>
        <a:ext cx="1480534" cy="12977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AF1D1-3668-4E23-A045-DB9B07245813}">
      <dsp:nvSpPr>
        <dsp:cNvPr id="0" name=""/>
        <dsp:cNvSpPr/>
      </dsp:nvSpPr>
      <dsp:spPr>
        <a:xfrm rot="5400000">
          <a:off x="282039" y="1576805"/>
          <a:ext cx="845595" cy="140705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9A125-7617-4D61-8AD1-AF390FF56B29}">
      <dsp:nvSpPr>
        <dsp:cNvPr id="0" name=""/>
        <dsp:cNvSpPr/>
      </dsp:nvSpPr>
      <dsp:spPr>
        <a:xfrm>
          <a:off x="140888" y="1997211"/>
          <a:ext cx="1270294" cy="111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smtClean="0"/>
            <a:t>Solicitar valoración CMMI 2</a:t>
          </a:r>
          <a:endParaRPr lang="en-US" sz="1300" kern="1200"/>
        </a:p>
      </dsp:txBody>
      <dsp:txXfrm>
        <a:off x="140888" y="1997211"/>
        <a:ext cx="1270294" cy="1113487"/>
      </dsp:txXfrm>
    </dsp:sp>
    <dsp:sp modelId="{49D3A798-2D35-44AD-AABF-C436622343A5}">
      <dsp:nvSpPr>
        <dsp:cNvPr id="0" name=""/>
        <dsp:cNvSpPr/>
      </dsp:nvSpPr>
      <dsp:spPr>
        <a:xfrm>
          <a:off x="1171505" y="1473217"/>
          <a:ext cx="239678" cy="239678"/>
        </a:xfrm>
        <a:prstGeom prst="triangle">
          <a:avLst>
            <a:gd name="adj" fmla="val 100000"/>
          </a:avLst>
        </a:prstGeom>
        <a:solidFill>
          <a:schemeClr val="accent2">
            <a:shade val="80000"/>
            <a:hueOff val="19233"/>
            <a:satOff val="432"/>
            <a:lumOff val="2848"/>
            <a:alphaOff val="0"/>
          </a:schemeClr>
        </a:solidFill>
        <a:ln w="48000" cap="flat" cmpd="thickThin" algn="ctr">
          <a:solidFill>
            <a:schemeClr val="accent2">
              <a:shade val="80000"/>
              <a:hueOff val="19233"/>
              <a:satOff val="432"/>
              <a:lumOff val="28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29EE3-358F-4F22-BF5C-F793B541E105}">
      <dsp:nvSpPr>
        <dsp:cNvPr id="0" name=""/>
        <dsp:cNvSpPr/>
      </dsp:nvSpPr>
      <dsp:spPr>
        <a:xfrm rot="5400000">
          <a:off x="1837128" y="1191997"/>
          <a:ext cx="845595" cy="140705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80000"/>
            <a:hueOff val="38467"/>
            <a:satOff val="863"/>
            <a:lumOff val="5695"/>
            <a:alphaOff val="0"/>
          </a:schemeClr>
        </a:solidFill>
        <a:ln w="48000" cap="flat" cmpd="thickThin" algn="ctr">
          <a:solidFill>
            <a:schemeClr val="accent2">
              <a:shade val="80000"/>
              <a:hueOff val="38467"/>
              <a:satOff val="863"/>
              <a:lumOff val="5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E9393-296D-40FA-A550-C4F12234398E}">
      <dsp:nvSpPr>
        <dsp:cNvPr id="0" name=""/>
        <dsp:cNvSpPr/>
      </dsp:nvSpPr>
      <dsp:spPr>
        <a:xfrm>
          <a:off x="1695977" y="1612403"/>
          <a:ext cx="1270294" cy="111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u="none" kern="1200" dirty="0" smtClean="0"/>
            <a:t>Establecer recursos para el plan</a:t>
          </a:r>
          <a:endParaRPr lang="es-ES" sz="1300" kern="1200" dirty="0"/>
        </a:p>
      </dsp:txBody>
      <dsp:txXfrm>
        <a:off x="1695977" y="1612403"/>
        <a:ext cx="1270294" cy="1113487"/>
      </dsp:txXfrm>
    </dsp:sp>
    <dsp:sp modelId="{DB7EEB90-6CA9-47DC-B850-BA8BB3ABC140}">
      <dsp:nvSpPr>
        <dsp:cNvPr id="0" name=""/>
        <dsp:cNvSpPr/>
      </dsp:nvSpPr>
      <dsp:spPr>
        <a:xfrm>
          <a:off x="2726593" y="1088408"/>
          <a:ext cx="239678" cy="239678"/>
        </a:xfrm>
        <a:prstGeom prst="triangle">
          <a:avLst>
            <a:gd name="adj" fmla="val 100000"/>
          </a:avLst>
        </a:prstGeom>
        <a:solidFill>
          <a:schemeClr val="accent2">
            <a:shade val="80000"/>
            <a:hueOff val="57700"/>
            <a:satOff val="1295"/>
            <a:lumOff val="8543"/>
            <a:alphaOff val="0"/>
          </a:schemeClr>
        </a:solidFill>
        <a:ln w="48000" cap="flat" cmpd="thickThin" algn="ctr">
          <a:solidFill>
            <a:schemeClr val="accent2">
              <a:shade val="80000"/>
              <a:hueOff val="57700"/>
              <a:satOff val="1295"/>
              <a:lumOff val="85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DBA35-1F81-49B3-8E01-7D94690FE214}">
      <dsp:nvSpPr>
        <dsp:cNvPr id="0" name=""/>
        <dsp:cNvSpPr/>
      </dsp:nvSpPr>
      <dsp:spPr>
        <a:xfrm rot="5400000">
          <a:off x="3392216" y="807189"/>
          <a:ext cx="845595" cy="140705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80000"/>
            <a:hueOff val="76934"/>
            <a:satOff val="1726"/>
            <a:lumOff val="11390"/>
            <a:alphaOff val="0"/>
          </a:schemeClr>
        </a:solidFill>
        <a:ln w="48000" cap="flat" cmpd="thickThin" algn="ctr">
          <a:solidFill>
            <a:schemeClr val="accent2">
              <a:shade val="80000"/>
              <a:hueOff val="76934"/>
              <a:satOff val="1726"/>
              <a:lumOff val="113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E5F56-F608-4D55-A134-22A9FFF105B2}">
      <dsp:nvSpPr>
        <dsp:cNvPr id="0" name=""/>
        <dsp:cNvSpPr/>
      </dsp:nvSpPr>
      <dsp:spPr>
        <a:xfrm>
          <a:off x="3251065" y="1227594"/>
          <a:ext cx="1270294" cy="111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err="1" smtClean="0"/>
            <a:t>Análizar</a:t>
          </a:r>
          <a:r>
            <a:rPr lang="en-US" sz="1300" b="0" i="0" u="none" kern="1200" dirty="0" smtClean="0"/>
            <a:t> </a:t>
          </a:r>
          <a:r>
            <a:rPr lang="en-US" sz="1300" b="0" i="0" u="none" kern="1200" dirty="0" err="1" smtClean="0"/>
            <a:t>procedimientos</a:t>
          </a:r>
          <a:r>
            <a:rPr lang="en-US" sz="1300" b="0" i="0" u="none" kern="1200" dirty="0" smtClean="0"/>
            <a:t> </a:t>
          </a:r>
          <a:r>
            <a:rPr lang="en-US" sz="1300" b="0" i="0" u="none" kern="1200" dirty="0" err="1" smtClean="0"/>
            <a:t>actuales</a:t>
          </a:r>
          <a:endParaRPr lang="en-US" sz="1300" kern="1200" dirty="0"/>
        </a:p>
      </dsp:txBody>
      <dsp:txXfrm>
        <a:off x="3251065" y="1227594"/>
        <a:ext cx="1270294" cy="1113487"/>
      </dsp:txXfrm>
    </dsp:sp>
    <dsp:sp modelId="{18C052B6-AB01-4482-8DFD-1184AEEFA035}">
      <dsp:nvSpPr>
        <dsp:cNvPr id="0" name=""/>
        <dsp:cNvSpPr/>
      </dsp:nvSpPr>
      <dsp:spPr>
        <a:xfrm>
          <a:off x="4281681" y="703600"/>
          <a:ext cx="239678" cy="239678"/>
        </a:xfrm>
        <a:prstGeom prst="triangle">
          <a:avLst>
            <a:gd name="adj" fmla="val 100000"/>
          </a:avLst>
        </a:prstGeom>
        <a:solidFill>
          <a:schemeClr val="accent2">
            <a:shade val="80000"/>
            <a:hueOff val="96167"/>
            <a:satOff val="2158"/>
            <a:lumOff val="14238"/>
            <a:alphaOff val="0"/>
          </a:schemeClr>
        </a:solidFill>
        <a:ln w="48000" cap="flat" cmpd="thickThin" algn="ctr">
          <a:solidFill>
            <a:schemeClr val="accent2">
              <a:shade val="80000"/>
              <a:hueOff val="96167"/>
              <a:satOff val="2158"/>
              <a:lumOff val="142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3553B-ED17-4C62-9EA4-BCA21EA54C74}">
      <dsp:nvSpPr>
        <dsp:cNvPr id="0" name=""/>
        <dsp:cNvSpPr/>
      </dsp:nvSpPr>
      <dsp:spPr>
        <a:xfrm rot="5400000">
          <a:off x="4947304" y="422381"/>
          <a:ext cx="845595" cy="140705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80000"/>
            <a:hueOff val="115400"/>
            <a:satOff val="2590"/>
            <a:lumOff val="17086"/>
            <a:alphaOff val="0"/>
          </a:schemeClr>
        </a:solidFill>
        <a:ln w="48000" cap="flat" cmpd="thickThin" algn="ctr">
          <a:solidFill>
            <a:schemeClr val="accent2">
              <a:shade val="80000"/>
              <a:hueOff val="115400"/>
              <a:satOff val="2590"/>
              <a:lumOff val="1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DB0D6-119D-4ACE-951D-6C88CA67B521}">
      <dsp:nvSpPr>
        <dsp:cNvPr id="0" name=""/>
        <dsp:cNvSpPr/>
      </dsp:nvSpPr>
      <dsp:spPr>
        <a:xfrm>
          <a:off x="4806153" y="842786"/>
          <a:ext cx="1270294" cy="111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u="none" kern="1200" dirty="0" smtClean="0"/>
            <a:t>Establecer proceso de definición de requerimientos.</a:t>
          </a:r>
          <a:endParaRPr lang="es-ES" sz="1300" kern="1200" dirty="0"/>
        </a:p>
      </dsp:txBody>
      <dsp:txXfrm>
        <a:off x="4806153" y="842786"/>
        <a:ext cx="1270294" cy="1113487"/>
      </dsp:txXfrm>
    </dsp:sp>
    <dsp:sp modelId="{6C0BFCD0-2E7A-4FDC-B07C-DCC1514A4635}">
      <dsp:nvSpPr>
        <dsp:cNvPr id="0" name=""/>
        <dsp:cNvSpPr/>
      </dsp:nvSpPr>
      <dsp:spPr>
        <a:xfrm>
          <a:off x="5836769" y="318792"/>
          <a:ext cx="239678" cy="239678"/>
        </a:xfrm>
        <a:prstGeom prst="triangle">
          <a:avLst>
            <a:gd name="adj" fmla="val 100000"/>
          </a:avLst>
        </a:prstGeom>
        <a:solidFill>
          <a:schemeClr val="accent2">
            <a:shade val="80000"/>
            <a:hueOff val="134634"/>
            <a:satOff val="3021"/>
            <a:lumOff val="19933"/>
            <a:alphaOff val="0"/>
          </a:schemeClr>
        </a:solidFill>
        <a:ln w="48000" cap="flat" cmpd="thickThin" algn="ctr">
          <a:solidFill>
            <a:schemeClr val="accent2">
              <a:shade val="80000"/>
              <a:hueOff val="134634"/>
              <a:satOff val="3021"/>
              <a:lumOff val="199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0EBA3-B87E-4D8F-8D4D-588E8CE55127}">
      <dsp:nvSpPr>
        <dsp:cNvPr id="0" name=""/>
        <dsp:cNvSpPr/>
      </dsp:nvSpPr>
      <dsp:spPr>
        <a:xfrm rot="5400000">
          <a:off x="6502393" y="37573"/>
          <a:ext cx="845595" cy="140705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80000"/>
            <a:hueOff val="153867"/>
            <a:satOff val="3453"/>
            <a:lumOff val="22781"/>
            <a:alphaOff val="0"/>
          </a:schemeClr>
        </a:solidFill>
        <a:ln w="48000" cap="flat" cmpd="thickThin" algn="ctr">
          <a:solidFill>
            <a:schemeClr val="accent2">
              <a:shade val="80000"/>
              <a:hueOff val="153867"/>
              <a:satOff val="3453"/>
              <a:lumOff val="227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9DD1A-411F-49C4-B4EC-E24DC7286248}">
      <dsp:nvSpPr>
        <dsp:cNvPr id="0" name=""/>
        <dsp:cNvSpPr/>
      </dsp:nvSpPr>
      <dsp:spPr>
        <a:xfrm>
          <a:off x="6361242" y="457978"/>
          <a:ext cx="1270294" cy="111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err="1" smtClean="0"/>
            <a:t>Establecer</a:t>
          </a:r>
          <a:r>
            <a:rPr lang="en-US" sz="1300" b="0" i="0" u="none" kern="1200" dirty="0" smtClean="0"/>
            <a:t> </a:t>
          </a:r>
          <a:r>
            <a:rPr lang="en-US" sz="1300" b="0" i="0" u="none" kern="1200" dirty="0" err="1" smtClean="0"/>
            <a:t>proceso</a:t>
          </a:r>
          <a:r>
            <a:rPr lang="en-US" sz="1300" b="0" i="0" u="none" kern="1200" dirty="0" smtClean="0"/>
            <a:t> de </a:t>
          </a:r>
          <a:r>
            <a:rPr lang="en-US" sz="1300" b="0" i="0" u="none" kern="1200" dirty="0" err="1" smtClean="0"/>
            <a:t>estimación</a:t>
          </a:r>
          <a:endParaRPr lang="en-US" sz="1300" kern="1200" dirty="0"/>
        </a:p>
      </dsp:txBody>
      <dsp:txXfrm>
        <a:off x="6361242" y="457978"/>
        <a:ext cx="1270294" cy="11134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1E1E5-DD4B-4B07-A26C-6E17BBD18211}">
      <dsp:nvSpPr>
        <dsp:cNvPr id="0" name=""/>
        <dsp:cNvSpPr/>
      </dsp:nvSpPr>
      <dsp:spPr>
        <a:xfrm>
          <a:off x="0" y="1984"/>
          <a:ext cx="7272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7D135-FD76-4D62-B29F-2DCFED392EAC}">
      <dsp:nvSpPr>
        <dsp:cNvPr id="0" name=""/>
        <dsp:cNvSpPr/>
      </dsp:nvSpPr>
      <dsp:spPr>
        <a:xfrm>
          <a:off x="0" y="1984"/>
          <a:ext cx="1454561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MSG (Management </a:t>
          </a:r>
          <a:r>
            <a:rPr lang="es-CO" sz="1700" kern="1200" dirty="0" err="1" smtClean="0"/>
            <a:t>Steering</a:t>
          </a:r>
          <a:r>
            <a:rPr lang="es-CO" sz="1700" kern="1200" dirty="0" smtClean="0"/>
            <a:t> </a:t>
          </a:r>
          <a:r>
            <a:rPr lang="es-CO" sz="1700" kern="1200" dirty="0" err="1" smtClean="0"/>
            <a:t>Group</a:t>
          </a:r>
          <a:r>
            <a:rPr lang="es-CO" sz="1700" kern="1200" dirty="0" smtClean="0"/>
            <a:t>)</a:t>
          </a:r>
          <a:endParaRPr lang="en-US" sz="1700" kern="1200" dirty="0"/>
        </a:p>
      </dsp:txBody>
      <dsp:txXfrm>
        <a:off x="0" y="1984"/>
        <a:ext cx="1454561" cy="1353343"/>
      </dsp:txXfrm>
    </dsp:sp>
    <dsp:sp modelId="{D09DD3E5-5132-4D75-B555-934F682798F1}">
      <dsp:nvSpPr>
        <dsp:cNvPr id="0" name=""/>
        <dsp:cNvSpPr/>
      </dsp:nvSpPr>
      <dsp:spPr>
        <a:xfrm>
          <a:off x="1563653" y="63439"/>
          <a:ext cx="5709154" cy="1229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smtClean="0"/>
            <a:t>Mantener el Proceso de Mejoramiento de Software alineado con la visión y las necesidades de negocio dela organización.</a:t>
          </a:r>
          <a:endParaRPr lang="en-US" sz="2400" kern="1200" dirty="0"/>
        </a:p>
      </dsp:txBody>
      <dsp:txXfrm>
        <a:off x="1563653" y="63439"/>
        <a:ext cx="5709154" cy="1229111"/>
      </dsp:txXfrm>
    </dsp:sp>
    <dsp:sp modelId="{9557366B-15A8-4B08-B113-B8B32D696780}">
      <dsp:nvSpPr>
        <dsp:cNvPr id="0" name=""/>
        <dsp:cNvSpPr/>
      </dsp:nvSpPr>
      <dsp:spPr>
        <a:xfrm>
          <a:off x="1454561" y="1292550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C2C0B-5DC6-4710-86C4-52C448991788}">
      <dsp:nvSpPr>
        <dsp:cNvPr id="0" name=""/>
        <dsp:cNvSpPr/>
      </dsp:nvSpPr>
      <dsp:spPr>
        <a:xfrm>
          <a:off x="0" y="1355328"/>
          <a:ext cx="7272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917A8-9E76-44AE-9FF7-247E270D3E28}">
      <dsp:nvSpPr>
        <dsp:cNvPr id="0" name=""/>
        <dsp:cNvSpPr/>
      </dsp:nvSpPr>
      <dsp:spPr>
        <a:xfrm>
          <a:off x="0" y="1355328"/>
          <a:ext cx="1454561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SEPG (Software Engineering Process Group)</a:t>
          </a:r>
          <a:endParaRPr lang="en-US" sz="1700" kern="1200" dirty="0"/>
        </a:p>
      </dsp:txBody>
      <dsp:txXfrm>
        <a:off x="0" y="1355328"/>
        <a:ext cx="1454561" cy="1353343"/>
      </dsp:txXfrm>
    </dsp:sp>
    <dsp:sp modelId="{93225F47-777C-4D04-B3EC-B6547A8775BE}">
      <dsp:nvSpPr>
        <dsp:cNvPr id="0" name=""/>
        <dsp:cNvSpPr/>
      </dsp:nvSpPr>
      <dsp:spPr>
        <a:xfrm>
          <a:off x="1563653" y="1416783"/>
          <a:ext cx="5709154" cy="1229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smtClean="0"/>
            <a:t>Guiar las actividades del Proceso de Desarrollo de Software. Debe reportarse al MSG.</a:t>
          </a:r>
          <a:endParaRPr lang="en-US" sz="2400" kern="1200" dirty="0"/>
        </a:p>
      </dsp:txBody>
      <dsp:txXfrm>
        <a:off x="1563653" y="1416783"/>
        <a:ext cx="5709154" cy="1229111"/>
      </dsp:txXfrm>
    </dsp:sp>
    <dsp:sp modelId="{10696103-4B47-4B89-BD32-3EBC67501204}">
      <dsp:nvSpPr>
        <dsp:cNvPr id="0" name=""/>
        <dsp:cNvSpPr/>
      </dsp:nvSpPr>
      <dsp:spPr>
        <a:xfrm>
          <a:off x="1454561" y="2645894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544F8-9913-4300-9589-6A2F19F7C764}">
      <dsp:nvSpPr>
        <dsp:cNvPr id="0" name=""/>
        <dsp:cNvSpPr/>
      </dsp:nvSpPr>
      <dsp:spPr>
        <a:xfrm>
          <a:off x="0" y="2708671"/>
          <a:ext cx="7272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39E0D-A57B-4BA8-A5F2-70DA5106BFAE}">
      <dsp:nvSpPr>
        <dsp:cNvPr id="0" name=""/>
        <dsp:cNvSpPr/>
      </dsp:nvSpPr>
      <dsp:spPr>
        <a:xfrm>
          <a:off x="0" y="2708671"/>
          <a:ext cx="1454561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TWG (Technical Working Group)</a:t>
          </a:r>
          <a:endParaRPr lang="en-US" sz="1700" kern="1200" dirty="0"/>
        </a:p>
      </dsp:txBody>
      <dsp:txXfrm>
        <a:off x="0" y="2708671"/>
        <a:ext cx="1454561" cy="1353343"/>
      </dsp:txXfrm>
    </dsp:sp>
    <dsp:sp modelId="{14FDE7B1-3961-439F-8533-499F2D4A331E}">
      <dsp:nvSpPr>
        <dsp:cNvPr id="0" name=""/>
        <dsp:cNvSpPr/>
      </dsp:nvSpPr>
      <dsp:spPr>
        <a:xfrm>
          <a:off x="1563653" y="2770127"/>
          <a:ext cx="5709154" cy="1229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smtClean="0"/>
            <a:t>Implementar las actividades definidas por el SEPG según los lineamientos provistos por MSG. Debe reportarse al SEPG.</a:t>
          </a:r>
          <a:endParaRPr lang="en-US" sz="2400" kern="1200" dirty="0"/>
        </a:p>
      </dsp:txBody>
      <dsp:txXfrm>
        <a:off x="1563653" y="2770127"/>
        <a:ext cx="5709154" cy="1229111"/>
      </dsp:txXfrm>
    </dsp:sp>
    <dsp:sp modelId="{D519F6CF-182D-491B-B9B1-C3337182200D}">
      <dsp:nvSpPr>
        <dsp:cNvPr id="0" name=""/>
        <dsp:cNvSpPr/>
      </dsp:nvSpPr>
      <dsp:spPr>
        <a:xfrm>
          <a:off x="1454561" y="3999238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C9A6-BD5E-4169-839A-26800C047359}" type="datetimeFigureOut">
              <a:rPr lang="en-US" smtClean="0"/>
              <a:t>8/16/2011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BDA35-A134-4CE6-9513-06932B4AE3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6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BDA35-A134-4CE6-9513-06932B4AE3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3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7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7.xml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PLAN DE MEJORAMIENTO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LOS ALPES SOFTWARE</a:t>
            </a: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Identificación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necesidades</a:t>
            </a:r>
            <a:endParaRPr lang="en-US" sz="2400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00041204"/>
              </p:ext>
            </p:extLst>
          </p:nvPr>
        </p:nvGraphicFramePr>
        <p:xfrm>
          <a:off x="516626" y="1700808"/>
          <a:ext cx="830384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15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ingenium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Planificación</a:t>
            </a:r>
            <a:endParaRPr lang="en-US" sz="2400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678207739"/>
              </p:ext>
            </p:extLst>
          </p:nvPr>
        </p:nvGraphicFramePr>
        <p:xfrm>
          <a:off x="107504" y="1916832"/>
          <a:ext cx="8900018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1105014085"/>
              </p:ext>
            </p:extLst>
          </p:nvPr>
        </p:nvGraphicFramePr>
        <p:xfrm>
          <a:off x="971600" y="3789040"/>
          <a:ext cx="763284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683568" y="1844823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Actividades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41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Costos</a:t>
            </a:r>
            <a:endParaRPr lang="en-US" sz="24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07813"/>
              </p:ext>
            </p:extLst>
          </p:nvPr>
        </p:nvGraphicFramePr>
        <p:xfrm>
          <a:off x="395536" y="1772816"/>
          <a:ext cx="8375854" cy="460434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93065"/>
                <a:gridCol w="1282789"/>
              </a:tblGrid>
              <a:tr h="289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ACTIVIDAD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VALOR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99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1.</a:t>
                      </a:r>
                      <a:r>
                        <a:rPr lang="en-US" sz="1050" u="none" strike="noStrike">
                          <a:effectLst/>
                        </a:rPr>
                        <a:t>       </a:t>
                      </a:r>
                      <a:r>
                        <a:rPr lang="en-US" sz="1400" u="none" strike="noStrike">
                          <a:effectLst/>
                        </a:rPr>
                        <a:t>Definir proceso de planeación e institucionalizarlo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 2,300.00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65329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2.</a:t>
                      </a:r>
                      <a:r>
                        <a:rPr lang="es-ES" sz="1050" u="none" strike="noStrike">
                          <a:effectLst/>
                        </a:rPr>
                        <a:t>       </a:t>
                      </a:r>
                      <a:r>
                        <a:rPr lang="es-ES" sz="1400" u="none" strike="noStrike">
                          <a:effectLst/>
                        </a:rPr>
                        <a:t>Implementar software para registro de actividades, planificación, control y seguimiento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     500.00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9968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3.</a:t>
                      </a:r>
                      <a:r>
                        <a:rPr lang="es-ES" sz="1050" u="none" strike="noStrike">
                          <a:effectLst/>
                        </a:rPr>
                        <a:t>       </a:t>
                      </a:r>
                      <a:r>
                        <a:rPr lang="es-ES" sz="1400" u="none" strike="noStrike">
                          <a:effectLst/>
                        </a:rPr>
                        <a:t>Presentar beneficios y casos de éxito a la junta directiva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 2,000.00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9968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4.</a:t>
                      </a:r>
                      <a:r>
                        <a:rPr lang="es-ES" sz="1050" u="none" strike="noStrike">
                          <a:effectLst/>
                        </a:rPr>
                        <a:t>       </a:t>
                      </a:r>
                      <a:r>
                        <a:rPr lang="es-ES" sz="1400" u="none" strike="noStrike">
                          <a:effectLst/>
                        </a:rPr>
                        <a:t>Proponer en el plan, ahorro a mediano y largo plazo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9968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5.</a:t>
                      </a:r>
                      <a:r>
                        <a:rPr lang="es-ES" sz="1050" u="none" strike="noStrike">
                          <a:effectLst/>
                        </a:rPr>
                        <a:t>       </a:t>
                      </a:r>
                      <a:r>
                        <a:rPr lang="es-ES" sz="1400" u="none" strike="noStrike">
                          <a:effectLst/>
                        </a:rPr>
                        <a:t>Proponer plan de capacitaciones y culturización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9968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 dirty="0">
                          <a:effectLst/>
                        </a:rPr>
                        <a:t>6.</a:t>
                      </a:r>
                      <a:r>
                        <a:rPr lang="es-ES" sz="1050" u="none" strike="noStrike" dirty="0">
                          <a:effectLst/>
                        </a:rPr>
                        <a:t>       </a:t>
                      </a:r>
                      <a:r>
                        <a:rPr lang="es-ES" sz="1400" u="none" strike="noStrike" dirty="0">
                          <a:effectLst/>
                        </a:rPr>
                        <a:t>Basar el plan de mejoramiento en los recursos actuales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07848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7.</a:t>
                      </a:r>
                      <a:r>
                        <a:rPr lang="es-ES" sz="1050" u="none" strike="noStrike">
                          <a:effectLst/>
                        </a:rPr>
                        <a:t>       </a:t>
                      </a:r>
                      <a:r>
                        <a:rPr lang="es-ES" sz="1400" u="none" strike="noStrike">
                          <a:effectLst/>
                        </a:rPr>
                        <a:t>Definir un proceso de calidad en desarrollo e institucionalizarlo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 7,200.00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9968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8.</a:t>
                      </a:r>
                      <a:r>
                        <a:rPr lang="es-ES" sz="1050" u="none" strike="noStrike">
                          <a:effectLst/>
                        </a:rPr>
                        <a:t>       </a:t>
                      </a:r>
                      <a:r>
                        <a:rPr lang="es-ES" sz="1400" u="none" strike="noStrike">
                          <a:effectLst/>
                        </a:rPr>
                        <a:t>Fortalecer el área de calidad (más recursos en el área)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 8,000.00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61586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9.</a:t>
                      </a:r>
                      <a:r>
                        <a:rPr lang="es-ES" sz="1050" u="none" strike="noStrike">
                          <a:effectLst/>
                        </a:rPr>
                        <a:t>       </a:t>
                      </a:r>
                      <a:r>
                        <a:rPr lang="es-ES" sz="1400" u="none" strike="noStrike">
                          <a:effectLst/>
                        </a:rPr>
                        <a:t>Rotación de personal entre los diferentes proyectos para limar asperezas.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21,600.00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9968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10.</a:t>
                      </a:r>
                      <a:r>
                        <a:rPr lang="es-ES" sz="1050" u="none" strike="noStrike">
                          <a:effectLst/>
                        </a:rPr>
                        <a:t>    </a:t>
                      </a:r>
                      <a:r>
                        <a:rPr lang="es-ES" sz="1400" u="none" strike="noStrike">
                          <a:effectLst/>
                        </a:rPr>
                        <a:t>Capacitación de nuevo personal.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 6,800.00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9968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11.</a:t>
                      </a:r>
                      <a:r>
                        <a:rPr lang="es-ES" sz="1050" u="none" strike="noStrike">
                          <a:effectLst/>
                        </a:rPr>
                        <a:t>    </a:t>
                      </a:r>
                      <a:r>
                        <a:rPr lang="es-ES" sz="1400" u="none" strike="noStrike">
                          <a:effectLst/>
                        </a:rPr>
                        <a:t>Proceso de definición de requerimientos.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 7,200.00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9968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12.</a:t>
                      </a:r>
                      <a:r>
                        <a:rPr lang="es-ES" sz="1050" u="none" strike="noStrike">
                          <a:effectLst/>
                        </a:rPr>
                        <a:t>    </a:t>
                      </a:r>
                      <a:r>
                        <a:rPr lang="es-ES" sz="1400" u="none" strike="noStrike">
                          <a:effectLst/>
                        </a:rPr>
                        <a:t>Proceso de definición de control de cambios.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 7,200.00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9968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13.</a:t>
                      </a:r>
                      <a:r>
                        <a:rPr lang="es-ES" sz="1050" u="none" strike="noStrike">
                          <a:effectLst/>
                        </a:rPr>
                        <a:t>    </a:t>
                      </a:r>
                      <a:r>
                        <a:rPr lang="es-ES" sz="1400" u="none" strike="noStrike">
                          <a:effectLst/>
                        </a:rPr>
                        <a:t>Institucionalización de los procesos.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9968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 dirty="0">
                          <a:effectLst/>
                        </a:rPr>
                        <a:t>14.</a:t>
                      </a:r>
                      <a:r>
                        <a:rPr lang="es-ES" sz="1050" u="none" strike="noStrike" dirty="0">
                          <a:effectLst/>
                        </a:rPr>
                        <a:t>    </a:t>
                      </a:r>
                      <a:r>
                        <a:rPr lang="es-ES" sz="1400" u="none" strike="noStrike" dirty="0">
                          <a:effectLst/>
                        </a:rPr>
                        <a:t>Obtener valoración CMMI 2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25,700.00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9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TOTAL 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88,500.00 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7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ROAD </a:t>
            </a:r>
            <a:r>
              <a:rPr lang="es-CO" sz="2400" dirty="0" smtClean="0"/>
              <a:t>MAP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>
          <a:blip r:embed="rId3"/>
          <a:srcRect l="5920" t="16103" r="11191" b="54039"/>
          <a:stretch>
            <a:fillRect/>
          </a:stretch>
        </p:blipFill>
        <p:spPr bwMode="auto">
          <a:xfrm>
            <a:off x="304800" y="2514601"/>
            <a:ext cx="8686800" cy="297179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prstDash val="lgDashDot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23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INFRAESTRUCTURA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980338728"/>
              </p:ext>
            </p:extLst>
          </p:nvPr>
        </p:nvGraphicFramePr>
        <p:xfrm>
          <a:off x="971600" y="1988840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32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INFRAESTRUCTURA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82645393"/>
              </p:ext>
            </p:extLst>
          </p:nvPr>
        </p:nvGraphicFramePr>
        <p:xfrm>
          <a:off x="1043608" y="2060848"/>
          <a:ext cx="72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32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/>
              <a:t>Objetivos</a:t>
            </a:r>
          </a:p>
          <a:p>
            <a:pPr algn="just"/>
            <a:r>
              <a:rPr lang="es-CO" sz="2000" dirty="0" smtClean="0"/>
              <a:t>Estructura Organizacional</a:t>
            </a:r>
          </a:p>
          <a:p>
            <a:pPr algn="just"/>
            <a:r>
              <a:rPr lang="es-CO" sz="2000" dirty="0" smtClean="0"/>
              <a:t>Identificación de necesidades</a:t>
            </a:r>
          </a:p>
          <a:p>
            <a:pPr algn="just"/>
            <a:r>
              <a:rPr lang="es-ES" sz="2000" dirty="0" smtClean="0"/>
              <a:t>Análisis DOFA</a:t>
            </a:r>
          </a:p>
          <a:p>
            <a:pPr algn="just">
              <a:buNone/>
            </a:pPr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rik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021453"/>
            <a:ext cx="1928794" cy="1836547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Objetivos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15" name="14 Diagrama"/>
          <p:cNvGraphicFramePr/>
          <p:nvPr>
            <p:extLst>
              <p:ext uri="{D42A27DB-BD31-4B8C-83A1-F6EECF244321}">
                <p14:modId xmlns:p14="http://schemas.microsoft.com/office/powerpoint/2010/main" val="564594842"/>
              </p:ext>
            </p:extLst>
          </p:nvPr>
        </p:nvGraphicFramePr>
        <p:xfrm>
          <a:off x="1428728" y="1928802"/>
          <a:ext cx="7086600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Estructura</a:t>
            </a:r>
            <a:r>
              <a:rPr lang="en-US" sz="2400" dirty="0" smtClean="0"/>
              <a:t> </a:t>
            </a:r>
            <a:r>
              <a:rPr lang="en-US" sz="2400" dirty="0" err="1" smtClean="0"/>
              <a:t>organizacional</a:t>
            </a:r>
            <a:endParaRPr lang="en-US" sz="2400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682340564"/>
              </p:ext>
            </p:extLst>
          </p:nvPr>
        </p:nvGraphicFramePr>
        <p:xfrm>
          <a:off x="214282" y="1643050"/>
          <a:ext cx="4929222" cy="2551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198758180"/>
              </p:ext>
            </p:extLst>
          </p:nvPr>
        </p:nvGraphicFramePr>
        <p:xfrm>
          <a:off x="3714744" y="3000372"/>
          <a:ext cx="6286544" cy="3571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7 Flecha curvada hacia la derecha"/>
          <p:cNvSpPr/>
          <p:nvPr/>
        </p:nvSpPr>
        <p:spPr>
          <a:xfrm rot="17648275">
            <a:off x="3199753" y="3551951"/>
            <a:ext cx="961887" cy="3244590"/>
          </a:xfrm>
          <a:prstGeom prst="curvedRightArrow">
            <a:avLst>
              <a:gd name="adj1" fmla="val 47666"/>
              <a:gd name="adj2" fmla="val 8112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Identificación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necesidades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7" name="6 Forma libre"/>
          <p:cNvSpPr/>
          <p:nvPr/>
        </p:nvSpPr>
        <p:spPr>
          <a:xfrm>
            <a:off x="533400" y="1828800"/>
            <a:ext cx="8229606" cy="4572000"/>
          </a:xfrm>
          <a:custGeom>
            <a:avLst/>
            <a:gdLst>
              <a:gd name="connsiteX0" fmla="*/ 0 w 8229606"/>
              <a:gd name="connsiteY0" fmla="*/ 0 h 4800599"/>
              <a:gd name="connsiteX1" fmla="*/ 8229606 w 8229606"/>
              <a:gd name="connsiteY1" fmla="*/ 0 h 4800599"/>
              <a:gd name="connsiteX2" fmla="*/ 8229606 w 8229606"/>
              <a:gd name="connsiteY2" fmla="*/ 4800599 h 4800599"/>
              <a:gd name="connsiteX3" fmla="*/ 0 w 8229606"/>
              <a:gd name="connsiteY3" fmla="*/ 4800599 h 4800599"/>
              <a:gd name="connsiteX4" fmla="*/ 0 w 8229606"/>
              <a:gd name="connsiteY4" fmla="*/ 0 h 480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6" h="4800599">
                <a:moveTo>
                  <a:pt x="0" y="0"/>
                </a:moveTo>
                <a:lnTo>
                  <a:pt x="8229606" y="0"/>
                </a:lnTo>
                <a:lnTo>
                  <a:pt x="8229606" y="4800599"/>
                </a:lnTo>
                <a:lnTo>
                  <a:pt x="0" y="480059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8709" tIns="640080" rIns="638709" bIns="113792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kern="1200" dirty="0" smtClean="0"/>
              <a:t>Varios proyectos atrasados</a:t>
            </a:r>
            <a:endParaRPr lang="es-ES" sz="1600" b="1" kern="1200" noProof="0" dirty="0">
              <a:latin typeface="Calibri" pitchFamily="34" charset="0"/>
              <a:cs typeface="Calibri" pitchFamily="34" charset="0"/>
            </a:endParaRP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kern="1200" dirty="0" smtClean="0"/>
              <a:t>Conflictos equipo de trabajo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kern="1200" dirty="0" smtClean="0"/>
              <a:t>Gran numero de errores en las aplicaciones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kern="1200" dirty="0" smtClean="0"/>
              <a:t>Personal de procesos y calidad insuficiente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kern="1200" dirty="0" smtClean="0"/>
              <a:t>Sistema de entrenamiento del sistema de calidad no es adecuado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kern="1200" dirty="0" smtClean="0"/>
              <a:t>Ausencia de control de cambios en los requerimientos de los proyectos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kern="1200" dirty="0" smtClean="0"/>
              <a:t>No hay una programación adecuada de las reuniones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kern="1200" dirty="0" smtClean="0"/>
              <a:t>Informalidad de la definición de requerimientos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kern="1200" dirty="0" smtClean="0"/>
              <a:t>Métodos de estimación no muy definidas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kern="1200" dirty="0" smtClean="0"/>
              <a:t>Uso inadecuado de recursos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kern="1200" dirty="0" smtClean="0"/>
              <a:t>Falta de control  y aseguramiento de calidad de los productos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kern="1200" dirty="0" smtClean="0"/>
              <a:t>Personal imprescindible dentro de la organización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kern="1200" dirty="0" smtClean="0"/>
              <a:t>No existe un proceso de planificación y seguimiento a los proyectos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kern="1200" dirty="0" smtClean="0"/>
              <a:t>Historial de procesos de mejoramientos fallidos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kern="1200" dirty="0" smtClean="0"/>
              <a:t>Problemas de la compañía para realizar cambios radicales</a:t>
            </a:r>
            <a:endParaRPr lang="en-US" sz="1600" kern="1200" dirty="0"/>
          </a:p>
        </p:txBody>
      </p:sp>
      <p:sp>
        <p:nvSpPr>
          <p:cNvPr id="8" name="7 Forma libre"/>
          <p:cNvSpPr/>
          <p:nvPr/>
        </p:nvSpPr>
        <p:spPr>
          <a:xfrm>
            <a:off x="818145" y="1454409"/>
            <a:ext cx="5755098" cy="748781"/>
          </a:xfrm>
          <a:custGeom>
            <a:avLst/>
            <a:gdLst>
              <a:gd name="connsiteX0" fmla="*/ 0 w 5755098"/>
              <a:gd name="connsiteY0" fmla="*/ 124799 h 748781"/>
              <a:gd name="connsiteX1" fmla="*/ 124799 w 5755098"/>
              <a:gd name="connsiteY1" fmla="*/ 0 h 748781"/>
              <a:gd name="connsiteX2" fmla="*/ 5630299 w 5755098"/>
              <a:gd name="connsiteY2" fmla="*/ 0 h 748781"/>
              <a:gd name="connsiteX3" fmla="*/ 5755098 w 5755098"/>
              <a:gd name="connsiteY3" fmla="*/ 124799 h 748781"/>
              <a:gd name="connsiteX4" fmla="*/ 5755098 w 5755098"/>
              <a:gd name="connsiteY4" fmla="*/ 623982 h 748781"/>
              <a:gd name="connsiteX5" fmla="*/ 5630299 w 5755098"/>
              <a:gd name="connsiteY5" fmla="*/ 748781 h 748781"/>
              <a:gd name="connsiteX6" fmla="*/ 124799 w 5755098"/>
              <a:gd name="connsiteY6" fmla="*/ 748781 h 748781"/>
              <a:gd name="connsiteX7" fmla="*/ 0 w 5755098"/>
              <a:gd name="connsiteY7" fmla="*/ 623982 h 748781"/>
              <a:gd name="connsiteX8" fmla="*/ 0 w 5755098"/>
              <a:gd name="connsiteY8" fmla="*/ 124799 h 74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5098" h="748781">
                <a:moveTo>
                  <a:pt x="0" y="124799"/>
                </a:moveTo>
                <a:cubicBezTo>
                  <a:pt x="0" y="55874"/>
                  <a:pt x="55874" y="0"/>
                  <a:pt x="124799" y="0"/>
                </a:cubicBezTo>
                <a:lnTo>
                  <a:pt x="5630299" y="0"/>
                </a:lnTo>
                <a:cubicBezTo>
                  <a:pt x="5699224" y="0"/>
                  <a:pt x="5755098" y="55874"/>
                  <a:pt x="5755098" y="124799"/>
                </a:cubicBezTo>
                <a:lnTo>
                  <a:pt x="5755098" y="623982"/>
                </a:lnTo>
                <a:cubicBezTo>
                  <a:pt x="5755098" y="692907"/>
                  <a:pt x="5699224" y="748781"/>
                  <a:pt x="5630299" y="748781"/>
                </a:cubicBezTo>
                <a:lnTo>
                  <a:pt x="124799" y="748781"/>
                </a:lnTo>
                <a:cubicBezTo>
                  <a:pt x="55874" y="748781"/>
                  <a:pt x="0" y="692907"/>
                  <a:pt x="0" y="623982"/>
                </a:cubicBezTo>
                <a:lnTo>
                  <a:pt x="0" y="124799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254294" tIns="36552" rIns="254294" bIns="36552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600" b="1" kern="1200" noProof="0" dirty="0" smtClean="0">
                <a:latin typeface="Calibri" pitchFamily="34" charset="0"/>
                <a:cs typeface="Calibri" pitchFamily="34" charset="0"/>
              </a:rPr>
              <a:t>Debilidades</a:t>
            </a:r>
            <a:endParaRPr lang="es-ES" sz="1600" b="1" kern="1200" noProof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Forma libre"/>
          <p:cNvSpPr/>
          <p:nvPr/>
        </p:nvSpPr>
        <p:spPr>
          <a:xfrm>
            <a:off x="533400" y="1828800"/>
            <a:ext cx="8229606" cy="1524000"/>
          </a:xfrm>
          <a:custGeom>
            <a:avLst/>
            <a:gdLst>
              <a:gd name="connsiteX0" fmla="*/ 0 w 8229606"/>
              <a:gd name="connsiteY0" fmla="*/ 0 h 4800599"/>
              <a:gd name="connsiteX1" fmla="*/ 8229606 w 8229606"/>
              <a:gd name="connsiteY1" fmla="*/ 0 h 4800599"/>
              <a:gd name="connsiteX2" fmla="*/ 8229606 w 8229606"/>
              <a:gd name="connsiteY2" fmla="*/ 4800599 h 4800599"/>
              <a:gd name="connsiteX3" fmla="*/ 0 w 8229606"/>
              <a:gd name="connsiteY3" fmla="*/ 4800599 h 4800599"/>
              <a:gd name="connsiteX4" fmla="*/ 0 w 8229606"/>
              <a:gd name="connsiteY4" fmla="*/ 0 h 480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6" h="4800599">
                <a:moveTo>
                  <a:pt x="0" y="0"/>
                </a:moveTo>
                <a:lnTo>
                  <a:pt x="8229606" y="0"/>
                </a:lnTo>
                <a:lnTo>
                  <a:pt x="8229606" y="4800599"/>
                </a:lnTo>
                <a:lnTo>
                  <a:pt x="0" y="480059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8709" tIns="640080" rIns="638709" bIns="113792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dirty="0" smtClean="0"/>
              <a:t>Cantidad </a:t>
            </a:r>
            <a:r>
              <a:rPr lang="es-CO" sz="1600" dirty="0"/>
              <a:t>de empresas con nivel CCMI </a:t>
            </a:r>
            <a:r>
              <a:rPr lang="es-CO" sz="1600" dirty="0" smtClean="0"/>
              <a:t>2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dirty="0" smtClean="0"/>
              <a:t>Influencia </a:t>
            </a:r>
            <a:r>
              <a:rPr lang="es-CO" sz="1600" dirty="0"/>
              <a:t>de entes externos sobre la alta gerencia, saltando los procedimientos y conductos regulares</a:t>
            </a:r>
            <a:endParaRPr lang="en-US" sz="1600" dirty="0"/>
          </a:p>
        </p:txBody>
      </p:sp>
      <p:sp>
        <p:nvSpPr>
          <p:cNvPr id="7" name="6 Forma libre"/>
          <p:cNvSpPr/>
          <p:nvPr/>
        </p:nvSpPr>
        <p:spPr>
          <a:xfrm>
            <a:off x="818145" y="1454409"/>
            <a:ext cx="5755098" cy="748781"/>
          </a:xfrm>
          <a:custGeom>
            <a:avLst/>
            <a:gdLst>
              <a:gd name="connsiteX0" fmla="*/ 0 w 5755098"/>
              <a:gd name="connsiteY0" fmla="*/ 124799 h 748781"/>
              <a:gd name="connsiteX1" fmla="*/ 124799 w 5755098"/>
              <a:gd name="connsiteY1" fmla="*/ 0 h 748781"/>
              <a:gd name="connsiteX2" fmla="*/ 5630299 w 5755098"/>
              <a:gd name="connsiteY2" fmla="*/ 0 h 748781"/>
              <a:gd name="connsiteX3" fmla="*/ 5755098 w 5755098"/>
              <a:gd name="connsiteY3" fmla="*/ 124799 h 748781"/>
              <a:gd name="connsiteX4" fmla="*/ 5755098 w 5755098"/>
              <a:gd name="connsiteY4" fmla="*/ 623982 h 748781"/>
              <a:gd name="connsiteX5" fmla="*/ 5630299 w 5755098"/>
              <a:gd name="connsiteY5" fmla="*/ 748781 h 748781"/>
              <a:gd name="connsiteX6" fmla="*/ 124799 w 5755098"/>
              <a:gd name="connsiteY6" fmla="*/ 748781 h 748781"/>
              <a:gd name="connsiteX7" fmla="*/ 0 w 5755098"/>
              <a:gd name="connsiteY7" fmla="*/ 623982 h 748781"/>
              <a:gd name="connsiteX8" fmla="*/ 0 w 5755098"/>
              <a:gd name="connsiteY8" fmla="*/ 124799 h 74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5098" h="748781">
                <a:moveTo>
                  <a:pt x="0" y="124799"/>
                </a:moveTo>
                <a:cubicBezTo>
                  <a:pt x="0" y="55874"/>
                  <a:pt x="55874" y="0"/>
                  <a:pt x="124799" y="0"/>
                </a:cubicBezTo>
                <a:lnTo>
                  <a:pt x="5630299" y="0"/>
                </a:lnTo>
                <a:cubicBezTo>
                  <a:pt x="5699224" y="0"/>
                  <a:pt x="5755098" y="55874"/>
                  <a:pt x="5755098" y="124799"/>
                </a:cubicBezTo>
                <a:lnTo>
                  <a:pt x="5755098" y="623982"/>
                </a:lnTo>
                <a:cubicBezTo>
                  <a:pt x="5755098" y="692907"/>
                  <a:pt x="5699224" y="748781"/>
                  <a:pt x="5630299" y="748781"/>
                </a:cubicBezTo>
                <a:lnTo>
                  <a:pt x="124799" y="748781"/>
                </a:lnTo>
                <a:cubicBezTo>
                  <a:pt x="55874" y="748781"/>
                  <a:pt x="0" y="692907"/>
                  <a:pt x="0" y="623982"/>
                </a:cubicBezTo>
                <a:lnTo>
                  <a:pt x="0" y="124799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254294" tIns="36552" rIns="254294" bIns="36552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Amenazas</a:t>
            </a:r>
            <a:endParaRPr lang="es-ES" sz="1600" b="1" kern="1200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Identificación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necesidades</a:t>
            </a:r>
            <a:endParaRPr lang="en-US" sz="2400" dirty="0"/>
          </a:p>
        </p:txBody>
      </p:sp>
      <p:grpSp>
        <p:nvGrpSpPr>
          <p:cNvPr id="8" name="7 Grupo"/>
          <p:cNvGrpSpPr/>
          <p:nvPr/>
        </p:nvGrpSpPr>
        <p:grpSpPr>
          <a:xfrm>
            <a:off x="533400" y="3645024"/>
            <a:ext cx="8229606" cy="2622663"/>
            <a:chOff x="533400" y="1454409"/>
            <a:chExt cx="8229606" cy="2622663"/>
          </a:xfrm>
        </p:grpSpPr>
        <p:sp>
          <p:nvSpPr>
            <p:cNvPr id="10" name="9 Forma libre"/>
            <p:cNvSpPr/>
            <p:nvPr/>
          </p:nvSpPr>
          <p:spPr>
            <a:xfrm>
              <a:off x="533400" y="1828800"/>
              <a:ext cx="8229606" cy="2248272"/>
            </a:xfrm>
            <a:custGeom>
              <a:avLst/>
              <a:gdLst>
                <a:gd name="connsiteX0" fmla="*/ 0 w 8229606"/>
                <a:gd name="connsiteY0" fmla="*/ 0 h 4800599"/>
                <a:gd name="connsiteX1" fmla="*/ 8229606 w 8229606"/>
                <a:gd name="connsiteY1" fmla="*/ 0 h 4800599"/>
                <a:gd name="connsiteX2" fmla="*/ 8229606 w 8229606"/>
                <a:gd name="connsiteY2" fmla="*/ 4800599 h 4800599"/>
                <a:gd name="connsiteX3" fmla="*/ 0 w 8229606"/>
                <a:gd name="connsiteY3" fmla="*/ 4800599 h 4800599"/>
                <a:gd name="connsiteX4" fmla="*/ 0 w 8229606"/>
                <a:gd name="connsiteY4" fmla="*/ 0 h 4800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6" h="4800599">
                  <a:moveTo>
                    <a:pt x="0" y="0"/>
                  </a:moveTo>
                  <a:lnTo>
                    <a:pt x="8229606" y="0"/>
                  </a:lnTo>
                  <a:lnTo>
                    <a:pt x="8229606" y="4800599"/>
                  </a:lnTo>
                  <a:lnTo>
                    <a:pt x="0" y="480059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8709" tIns="640080" rIns="638709" bIns="11379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O" sz="1600" dirty="0" smtClean="0"/>
                <a:t>ISO 9001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O" sz="1600" dirty="0" smtClean="0"/>
                <a:t>Reconocimiento </a:t>
              </a:r>
              <a:r>
                <a:rPr lang="es-CO" sz="1600" dirty="0"/>
                <a:t>de la empresa dentro del mercado en el uso de tecnologías </a:t>
              </a:r>
              <a:r>
                <a:rPr lang="es-CO" sz="1600" dirty="0" smtClean="0"/>
                <a:t>web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O" sz="1600" dirty="0" smtClean="0"/>
                <a:t>Desarrolladores </a:t>
              </a:r>
              <a:r>
                <a:rPr lang="es-CO" sz="1600" dirty="0"/>
                <a:t>certificados en plataformas </a:t>
              </a:r>
              <a:r>
                <a:rPr lang="es-CO" sz="1600" dirty="0" smtClean="0"/>
                <a:t>actuales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O" sz="1600" dirty="0" smtClean="0"/>
                <a:t>Proyecto </a:t>
              </a:r>
              <a:r>
                <a:rPr lang="es-CO" sz="1600" dirty="0"/>
                <a:t>de reservas hoteleras finalizado con alta </a:t>
              </a:r>
              <a:r>
                <a:rPr lang="es-CO" sz="1600" dirty="0" smtClean="0"/>
                <a:t>utilidad.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O" sz="1600" dirty="0" smtClean="0"/>
                <a:t>Líder </a:t>
              </a:r>
              <a:r>
                <a:rPr lang="es-CO" sz="1600" dirty="0"/>
                <a:t>en proyectos en tecnologías AS400 y Cobol, difícil de encontrar en el mercado.</a:t>
              </a:r>
              <a:endParaRPr lang="en-US" sz="1600" dirty="0"/>
            </a:p>
          </p:txBody>
        </p:sp>
        <p:sp>
          <p:nvSpPr>
            <p:cNvPr id="11" name="10 Forma libre"/>
            <p:cNvSpPr/>
            <p:nvPr/>
          </p:nvSpPr>
          <p:spPr>
            <a:xfrm>
              <a:off x="818145" y="1454409"/>
              <a:ext cx="5755098" cy="748781"/>
            </a:xfrm>
            <a:custGeom>
              <a:avLst/>
              <a:gdLst>
                <a:gd name="connsiteX0" fmla="*/ 0 w 5755098"/>
                <a:gd name="connsiteY0" fmla="*/ 124799 h 748781"/>
                <a:gd name="connsiteX1" fmla="*/ 124799 w 5755098"/>
                <a:gd name="connsiteY1" fmla="*/ 0 h 748781"/>
                <a:gd name="connsiteX2" fmla="*/ 5630299 w 5755098"/>
                <a:gd name="connsiteY2" fmla="*/ 0 h 748781"/>
                <a:gd name="connsiteX3" fmla="*/ 5755098 w 5755098"/>
                <a:gd name="connsiteY3" fmla="*/ 124799 h 748781"/>
                <a:gd name="connsiteX4" fmla="*/ 5755098 w 5755098"/>
                <a:gd name="connsiteY4" fmla="*/ 623982 h 748781"/>
                <a:gd name="connsiteX5" fmla="*/ 5630299 w 5755098"/>
                <a:gd name="connsiteY5" fmla="*/ 748781 h 748781"/>
                <a:gd name="connsiteX6" fmla="*/ 124799 w 5755098"/>
                <a:gd name="connsiteY6" fmla="*/ 748781 h 748781"/>
                <a:gd name="connsiteX7" fmla="*/ 0 w 5755098"/>
                <a:gd name="connsiteY7" fmla="*/ 623982 h 748781"/>
                <a:gd name="connsiteX8" fmla="*/ 0 w 5755098"/>
                <a:gd name="connsiteY8" fmla="*/ 124799 h 74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55098" h="748781">
                  <a:moveTo>
                    <a:pt x="0" y="124799"/>
                  </a:moveTo>
                  <a:cubicBezTo>
                    <a:pt x="0" y="55874"/>
                    <a:pt x="55874" y="0"/>
                    <a:pt x="124799" y="0"/>
                  </a:cubicBezTo>
                  <a:lnTo>
                    <a:pt x="5630299" y="0"/>
                  </a:lnTo>
                  <a:cubicBezTo>
                    <a:pt x="5699224" y="0"/>
                    <a:pt x="5755098" y="55874"/>
                    <a:pt x="5755098" y="124799"/>
                  </a:cubicBezTo>
                  <a:lnTo>
                    <a:pt x="5755098" y="623982"/>
                  </a:lnTo>
                  <a:cubicBezTo>
                    <a:pt x="5755098" y="692907"/>
                    <a:pt x="5699224" y="748781"/>
                    <a:pt x="5630299" y="748781"/>
                  </a:cubicBezTo>
                  <a:lnTo>
                    <a:pt x="124799" y="748781"/>
                  </a:lnTo>
                  <a:cubicBezTo>
                    <a:pt x="55874" y="748781"/>
                    <a:pt x="0" y="692907"/>
                    <a:pt x="0" y="623982"/>
                  </a:cubicBezTo>
                  <a:lnTo>
                    <a:pt x="0" y="124799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254294" tIns="36552" rIns="254294" bIns="36552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b="1" noProof="0" dirty="0" smtClean="0">
                  <a:latin typeface="Calibri" pitchFamily="34" charset="0"/>
                  <a:cs typeface="Calibri" pitchFamily="34" charset="0"/>
                </a:rPr>
                <a:t>Fortalezas</a:t>
              </a:r>
              <a:endParaRPr lang="es-ES" sz="1600" b="1" kern="1200" noProof="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3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Forma libre"/>
          <p:cNvSpPr/>
          <p:nvPr/>
        </p:nvSpPr>
        <p:spPr>
          <a:xfrm>
            <a:off x="533400" y="2826010"/>
            <a:ext cx="8229606" cy="1371600"/>
          </a:xfrm>
          <a:custGeom>
            <a:avLst/>
            <a:gdLst>
              <a:gd name="connsiteX0" fmla="*/ 0 w 8229606"/>
              <a:gd name="connsiteY0" fmla="*/ 0 h 4800599"/>
              <a:gd name="connsiteX1" fmla="*/ 8229606 w 8229606"/>
              <a:gd name="connsiteY1" fmla="*/ 0 h 4800599"/>
              <a:gd name="connsiteX2" fmla="*/ 8229606 w 8229606"/>
              <a:gd name="connsiteY2" fmla="*/ 4800599 h 4800599"/>
              <a:gd name="connsiteX3" fmla="*/ 0 w 8229606"/>
              <a:gd name="connsiteY3" fmla="*/ 4800599 h 4800599"/>
              <a:gd name="connsiteX4" fmla="*/ 0 w 8229606"/>
              <a:gd name="connsiteY4" fmla="*/ 0 h 480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6" h="4800599">
                <a:moveTo>
                  <a:pt x="0" y="0"/>
                </a:moveTo>
                <a:lnTo>
                  <a:pt x="8229606" y="0"/>
                </a:lnTo>
                <a:lnTo>
                  <a:pt x="8229606" y="4800599"/>
                </a:lnTo>
                <a:lnTo>
                  <a:pt x="0" y="480059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8709" tIns="640080" rIns="638709" bIns="113792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dirty="0" err="1" smtClean="0"/>
              <a:t>Bussines</a:t>
            </a:r>
            <a:r>
              <a:rPr lang="es-CO" sz="1600" dirty="0" smtClean="0"/>
              <a:t> </a:t>
            </a:r>
            <a:r>
              <a:rPr lang="es-CO" sz="1600" dirty="0" err="1" smtClean="0"/>
              <a:t>Intelleigence</a:t>
            </a:r>
            <a:endParaRPr lang="es-CO" sz="1600" dirty="0" smtClean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CO" sz="1600" dirty="0" smtClean="0"/>
              <a:t>teniendo </a:t>
            </a:r>
            <a:r>
              <a:rPr lang="es-CO" sz="1600" dirty="0"/>
              <a:t>la certificación CCMI se pueden obtener proyectos con el estado.</a:t>
            </a:r>
            <a:endParaRPr lang="en-US" sz="1600" dirty="0"/>
          </a:p>
        </p:txBody>
      </p:sp>
      <p:sp>
        <p:nvSpPr>
          <p:cNvPr id="6" name="5 Forma libre"/>
          <p:cNvSpPr/>
          <p:nvPr/>
        </p:nvSpPr>
        <p:spPr>
          <a:xfrm>
            <a:off x="818145" y="2451619"/>
            <a:ext cx="5755098" cy="748781"/>
          </a:xfrm>
          <a:custGeom>
            <a:avLst/>
            <a:gdLst>
              <a:gd name="connsiteX0" fmla="*/ 0 w 5755098"/>
              <a:gd name="connsiteY0" fmla="*/ 124799 h 748781"/>
              <a:gd name="connsiteX1" fmla="*/ 124799 w 5755098"/>
              <a:gd name="connsiteY1" fmla="*/ 0 h 748781"/>
              <a:gd name="connsiteX2" fmla="*/ 5630299 w 5755098"/>
              <a:gd name="connsiteY2" fmla="*/ 0 h 748781"/>
              <a:gd name="connsiteX3" fmla="*/ 5755098 w 5755098"/>
              <a:gd name="connsiteY3" fmla="*/ 124799 h 748781"/>
              <a:gd name="connsiteX4" fmla="*/ 5755098 w 5755098"/>
              <a:gd name="connsiteY4" fmla="*/ 623982 h 748781"/>
              <a:gd name="connsiteX5" fmla="*/ 5630299 w 5755098"/>
              <a:gd name="connsiteY5" fmla="*/ 748781 h 748781"/>
              <a:gd name="connsiteX6" fmla="*/ 124799 w 5755098"/>
              <a:gd name="connsiteY6" fmla="*/ 748781 h 748781"/>
              <a:gd name="connsiteX7" fmla="*/ 0 w 5755098"/>
              <a:gd name="connsiteY7" fmla="*/ 623982 h 748781"/>
              <a:gd name="connsiteX8" fmla="*/ 0 w 5755098"/>
              <a:gd name="connsiteY8" fmla="*/ 124799 h 74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5098" h="748781">
                <a:moveTo>
                  <a:pt x="0" y="124799"/>
                </a:moveTo>
                <a:cubicBezTo>
                  <a:pt x="0" y="55874"/>
                  <a:pt x="55874" y="0"/>
                  <a:pt x="124799" y="0"/>
                </a:cubicBezTo>
                <a:lnTo>
                  <a:pt x="5630299" y="0"/>
                </a:lnTo>
                <a:cubicBezTo>
                  <a:pt x="5699224" y="0"/>
                  <a:pt x="5755098" y="55874"/>
                  <a:pt x="5755098" y="124799"/>
                </a:cubicBezTo>
                <a:lnTo>
                  <a:pt x="5755098" y="623982"/>
                </a:lnTo>
                <a:cubicBezTo>
                  <a:pt x="5755098" y="692907"/>
                  <a:pt x="5699224" y="748781"/>
                  <a:pt x="5630299" y="748781"/>
                </a:cubicBezTo>
                <a:lnTo>
                  <a:pt x="124799" y="748781"/>
                </a:lnTo>
                <a:cubicBezTo>
                  <a:pt x="55874" y="748781"/>
                  <a:pt x="0" y="692907"/>
                  <a:pt x="0" y="623982"/>
                </a:cubicBezTo>
                <a:lnTo>
                  <a:pt x="0" y="124799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254294" tIns="36552" rIns="254294" bIns="36552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Oportunidades</a:t>
            </a:r>
            <a:endParaRPr lang="es-ES" sz="1600" b="1" kern="1200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Identificación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necesidades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3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smtClean="0"/>
              <a:t>Identificación de necesidades</a:t>
            </a:r>
            <a:endParaRPr lang="en-US" sz="2400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2753994275"/>
              </p:ext>
            </p:extLst>
          </p:nvPr>
        </p:nvGraphicFramePr>
        <p:xfrm>
          <a:off x="1857356" y="22145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2500298" y="1845222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OPORTUNIDADES</a:t>
            </a:r>
            <a:endParaRPr lang="es-CO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5572132" y="184522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AMENAZAS</a:t>
            </a:r>
            <a:endParaRPr lang="es-CO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2714612" y="6274378"/>
            <a:ext cx="15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FORTALEZAS</a:t>
            </a:r>
            <a:endParaRPr lang="es-CO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669590" y="6274378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DEBILIDADES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1516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smtClean="0"/>
              <a:t>Identificación de necesidades</a:t>
            </a:r>
            <a:endParaRPr lang="en-US" sz="2400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2579270322"/>
              </p:ext>
            </p:extLst>
          </p:nvPr>
        </p:nvGraphicFramePr>
        <p:xfrm>
          <a:off x="1857356" y="22145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2500298" y="1845222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OPORTUNIDADES</a:t>
            </a:r>
            <a:endParaRPr lang="es-CO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5572132" y="184522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AMENAZAS</a:t>
            </a:r>
            <a:endParaRPr lang="es-CO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251520" y="3037602"/>
            <a:ext cx="15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FORTALEZAS</a:t>
            </a:r>
            <a:endParaRPr lang="es-CO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34111" y="486916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DEBILIDADES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2120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1577</TotalTime>
  <Words>842</Words>
  <Application>Microsoft Office PowerPoint</Application>
  <PresentationFormat>Presentación en pantalla (4:3)</PresentationFormat>
  <Paragraphs>177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Módulo</vt:lpstr>
      <vt:lpstr>PLAN DE MEJORAMIENTO </vt:lpstr>
      <vt:lpstr>CONTENIDO</vt:lpstr>
      <vt:lpstr>Objetivos</vt:lpstr>
      <vt:lpstr>Estructura organizacional</vt:lpstr>
      <vt:lpstr>Identificación de necesidades</vt:lpstr>
      <vt:lpstr>Identificación de necesidades</vt:lpstr>
      <vt:lpstr>Identificación de necesidades</vt:lpstr>
      <vt:lpstr>Presentación de PowerPoint</vt:lpstr>
      <vt:lpstr>Presentación de PowerPoint</vt:lpstr>
      <vt:lpstr>Identificación de necesidades</vt:lpstr>
      <vt:lpstr>Planificación</vt:lpstr>
      <vt:lpstr>Costos</vt:lpstr>
      <vt:lpstr>ROAD MAP</vt:lpstr>
      <vt:lpstr>INFRAESTRUCTURA</vt:lpstr>
      <vt:lpstr>INFRAESTRUCTURA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TOSHIBA</cp:lastModifiedBy>
  <cp:revision>138</cp:revision>
  <dcterms:created xsi:type="dcterms:W3CDTF">2011-03-16T03:38:16Z</dcterms:created>
  <dcterms:modified xsi:type="dcterms:W3CDTF">2011-08-17T04:20:54Z</dcterms:modified>
</cp:coreProperties>
</file>