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1"/>
  </p:notesMasterIdLst>
  <p:sldIdLst>
    <p:sldId id="318" r:id="rId2"/>
    <p:sldId id="288" r:id="rId3"/>
    <p:sldId id="325" r:id="rId4"/>
    <p:sldId id="319" r:id="rId5"/>
    <p:sldId id="320" r:id="rId6"/>
    <p:sldId id="321" r:id="rId7"/>
    <p:sldId id="322" r:id="rId8"/>
    <p:sldId id="323" r:id="rId9"/>
    <p:sldId id="324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3590" autoAdjust="0"/>
  </p:normalViewPr>
  <p:slideViewPr>
    <p:cSldViewPr>
      <p:cViewPr>
        <p:scale>
          <a:sx n="75" d="100"/>
          <a:sy n="75" d="100"/>
        </p:scale>
        <p:origin x="-13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3AE77-875F-4914-90B2-D7D7AC3B4C89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DBEA8E81-1A74-4A8B-83A7-F6769D0C49E5}">
      <dgm:prSet phldrT="[Text]"/>
      <dgm:spPr/>
      <dgm:t>
        <a:bodyPr/>
        <a:lstStyle/>
        <a:p>
          <a:pPr algn="l"/>
          <a:r>
            <a:rPr lang="es-CO" b="1" dirty="0" smtClean="0"/>
            <a:t>Ingeniero de Administración</a:t>
          </a:r>
          <a:endParaRPr lang="es-CO" dirty="0"/>
        </a:p>
      </dgm:t>
    </dgm:pt>
    <dgm:pt modelId="{B427755B-47C7-458C-8162-BAAA69DF1436}" type="parTrans" cxnId="{BAE822A1-96C0-49C7-8E34-289C85E806F5}">
      <dgm:prSet/>
      <dgm:spPr/>
      <dgm:t>
        <a:bodyPr/>
        <a:lstStyle/>
        <a:p>
          <a:endParaRPr lang="es-CO"/>
        </a:p>
      </dgm:t>
    </dgm:pt>
    <dgm:pt modelId="{6F14D17C-8C00-4974-92FC-3DA1F126CE58}" type="sibTrans" cxnId="{BAE822A1-96C0-49C7-8E34-289C85E806F5}">
      <dgm:prSet/>
      <dgm:spPr/>
      <dgm:t>
        <a:bodyPr/>
        <a:lstStyle/>
        <a:p>
          <a:endParaRPr lang="es-CO"/>
        </a:p>
      </dgm:t>
    </dgm:pt>
    <dgm:pt modelId="{7C31DAEF-63F8-4A9C-BCF1-0501B41AB3F3}">
      <dgm:prSet phldrT="[Text]"/>
      <dgm:spPr/>
      <dgm:t>
        <a:bodyPr/>
        <a:lstStyle/>
        <a:p>
          <a:pPr algn="l"/>
          <a:r>
            <a:rPr lang="es-CO" dirty="0" smtClean="0"/>
            <a:t>Erik Fernando Arcos Franco</a:t>
          </a:r>
          <a:endParaRPr lang="es-CO" dirty="0"/>
        </a:p>
      </dgm:t>
    </dgm:pt>
    <dgm:pt modelId="{CA5CA1B2-DB55-44A9-A17D-B941F74A7F9C}" type="parTrans" cxnId="{BC1602A1-26D2-4A86-BDD9-46707AD43E68}">
      <dgm:prSet/>
      <dgm:spPr/>
      <dgm:t>
        <a:bodyPr/>
        <a:lstStyle/>
        <a:p>
          <a:endParaRPr lang="es-CO"/>
        </a:p>
      </dgm:t>
    </dgm:pt>
    <dgm:pt modelId="{A53E1126-50BD-4DE9-B804-4D9F21B3CE65}" type="sibTrans" cxnId="{BC1602A1-26D2-4A86-BDD9-46707AD43E68}">
      <dgm:prSet/>
      <dgm:spPr/>
      <dgm:t>
        <a:bodyPr/>
        <a:lstStyle/>
        <a:p>
          <a:endParaRPr lang="es-CO"/>
        </a:p>
      </dgm:t>
    </dgm:pt>
    <dgm:pt modelId="{9B6CD67C-C744-45B3-8B6E-E5EE4E9742CE}">
      <dgm:prSet phldrT="[Text]"/>
      <dgm:spPr/>
      <dgm:t>
        <a:bodyPr/>
        <a:lstStyle/>
        <a:p>
          <a:pPr algn="l"/>
          <a:r>
            <a:rPr lang="es-CO" b="1" dirty="0" smtClean="0"/>
            <a:t>Ingeniero de Soporte</a:t>
          </a:r>
          <a:endParaRPr lang="es-CO" dirty="0"/>
        </a:p>
      </dgm:t>
    </dgm:pt>
    <dgm:pt modelId="{FB31E350-8F19-4F2A-B848-423ED114E008}" type="parTrans" cxnId="{831472BF-C9A0-4ECB-B045-EED8F6B40664}">
      <dgm:prSet/>
      <dgm:spPr/>
      <dgm:t>
        <a:bodyPr/>
        <a:lstStyle/>
        <a:p>
          <a:endParaRPr lang="es-CO"/>
        </a:p>
      </dgm:t>
    </dgm:pt>
    <dgm:pt modelId="{6A2FD69B-3333-4522-ADDC-D758A489AA90}" type="sibTrans" cxnId="{831472BF-C9A0-4ECB-B045-EED8F6B40664}">
      <dgm:prSet/>
      <dgm:spPr/>
      <dgm:t>
        <a:bodyPr/>
        <a:lstStyle/>
        <a:p>
          <a:endParaRPr lang="es-CO"/>
        </a:p>
      </dgm:t>
    </dgm:pt>
    <dgm:pt modelId="{3AAAA34A-8C23-4477-A29B-C4D5C9FFA8E4}">
      <dgm:prSet phldrT="[Text]"/>
      <dgm:spPr/>
      <dgm:t>
        <a:bodyPr/>
        <a:lstStyle/>
        <a:p>
          <a:pPr algn="l"/>
          <a:r>
            <a:rPr lang="es-CO" dirty="0" smtClean="0"/>
            <a:t>Andrés Mauricio Erazo Benavides</a:t>
          </a:r>
          <a:endParaRPr lang="es-CO" dirty="0"/>
        </a:p>
      </dgm:t>
    </dgm:pt>
    <dgm:pt modelId="{E5F7ED4C-F8A7-4CCB-889A-AE24857CF7DA}" type="parTrans" cxnId="{5413A998-028C-490D-BC4E-9B9377F3AAF2}">
      <dgm:prSet/>
      <dgm:spPr/>
      <dgm:t>
        <a:bodyPr/>
        <a:lstStyle/>
        <a:p>
          <a:endParaRPr lang="es-CO"/>
        </a:p>
      </dgm:t>
    </dgm:pt>
    <dgm:pt modelId="{1DBD4FE6-EA61-46C9-97FC-5164503DF7F6}" type="sibTrans" cxnId="{5413A998-028C-490D-BC4E-9B9377F3AAF2}">
      <dgm:prSet/>
      <dgm:spPr/>
      <dgm:t>
        <a:bodyPr/>
        <a:lstStyle/>
        <a:p>
          <a:endParaRPr lang="es-CO"/>
        </a:p>
      </dgm:t>
    </dgm:pt>
    <dgm:pt modelId="{779E9C81-2383-453F-9112-4987C2CDA336}">
      <dgm:prSet phldrT="[Text]"/>
      <dgm:spPr/>
      <dgm:t>
        <a:bodyPr/>
        <a:lstStyle/>
        <a:p>
          <a:pPr algn="l"/>
          <a:r>
            <a:rPr lang="es-CO" dirty="0" err="1" smtClean="0"/>
            <a:t>Willian</a:t>
          </a:r>
          <a:r>
            <a:rPr lang="es-CO" dirty="0" smtClean="0"/>
            <a:t> Alejandro </a:t>
          </a:r>
          <a:r>
            <a:rPr lang="es-CO" dirty="0" err="1" smtClean="0"/>
            <a:t>Idrobo</a:t>
          </a:r>
          <a:r>
            <a:rPr lang="es-CO" dirty="0" smtClean="0"/>
            <a:t> Luna</a:t>
          </a:r>
          <a:endParaRPr lang="es-CO" dirty="0"/>
        </a:p>
      </dgm:t>
    </dgm:pt>
    <dgm:pt modelId="{BA49ADF7-F70D-4491-BF65-48537280AD67}" type="parTrans" cxnId="{0CBF8184-CB0C-4988-88B1-E7D67C257A85}">
      <dgm:prSet/>
      <dgm:spPr/>
      <dgm:t>
        <a:bodyPr/>
        <a:lstStyle/>
        <a:p>
          <a:endParaRPr lang="es-CO"/>
        </a:p>
      </dgm:t>
    </dgm:pt>
    <dgm:pt modelId="{E1B9BFE2-12E2-4312-9F42-C1F115BBDC46}" type="sibTrans" cxnId="{0CBF8184-CB0C-4988-88B1-E7D67C257A85}">
      <dgm:prSet/>
      <dgm:spPr/>
      <dgm:t>
        <a:bodyPr/>
        <a:lstStyle/>
        <a:p>
          <a:endParaRPr lang="es-CO"/>
        </a:p>
      </dgm:t>
    </dgm:pt>
    <dgm:pt modelId="{3FC5635F-A438-43DA-8514-E42FE6F52953}">
      <dgm:prSet phldrT="[Text]"/>
      <dgm:spPr/>
      <dgm:t>
        <a:bodyPr/>
        <a:lstStyle/>
        <a:p>
          <a:pPr algn="l"/>
          <a:r>
            <a:rPr lang="es-CO" b="1" dirty="0" smtClean="0"/>
            <a:t>Ingeniero de Requerimientos</a:t>
          </a:r>
          <a:endParaRPr lang="es-CO" dirty="0"/>
        </a:p>
      </dgm:t>
    </dgm:pt>
    <dgm:pt modelId="{89C2D555-A90D-4BBC-A5D9-84C08647F10A}" type="parTrans" cxnId="{527591CD-BCEE-492C-B054-4FA5D4E16324}">
      <dgm:prSet/>
      <dgm:spPr/>
      <dgm:t>
        <a:bodyPr/>
        <a:lstStyle/>
        <a:p>
          <a:endParaRPr lang="es-CO"/>
        </a:p>
      </dgm:t>
    </dgm:pt>
    <dgm:pt modelId="{AEF84628-7450-4AD5-8A4C-54A9924BB19B}" type="sibTrans" cxnId="{527591CD-BCEE-492C-B054-4FA5D4E16324}">
      <dgm:prSet/>
      <dgm:spPr/>
      <dgm:t>
        <a:bodyPr/>
        <a:lstStyle/>
        <a:p>
          <a:endParaRPr lang="es-CO"/>
        </a:p>
      </dgm:t>
    </dgm:pt>
    <dgm:pt modelId="{41BF745E-F7A9-44C8-85FE-147DE8A54F4D}">
      <dgm:prSet phldrT="[Text]"/>
      <dgm:spPr/>
      <dgm:t>
        <a:bodyPr/>
        <a:lstStyle/>
        <a:p>
          <a:pPr algn="l"/>
          <a:r>
            <a:rPr lang="es-CO" dirty="0" smtClean="0"/>
            <a:t>Sandra Milena Gómez Ríos</a:t>
          </a:r>
          <a:endParaRPr lang="es-CO" dirty="0"/>
        </a:p>
      </dgm:t>
    </dgm:pt>
    <dgm:pt modelId="{BAA3BBCD-1C13-4C8A-A342-2E157461906D}" type="parTrans" cxnId="{7C52BA3B-C0CE-4A52-9F2E-25D8982B6D40}">
      <dgm:prSet/>
      <dgm:spPr/>
      <dgm:t>
        <a:bodyPr/>
        <a:lstStyle/>
        <a:p>
          <a:endParaRPr lang="es-CO"/>
        </a:p>
      </dgm:t>
    </dgm:pt>
    <dgm:pt modelId="{914DADCE-E8A5-47E3-A0B0-4F57026C4C32}" type="sibTrans" cxnId="{7C52BA3B-C0CE-4A52-9F2E-25D8982B6D40}">
      <dgm:prSet/>
      <dgm:spPr/>
      <dgm:t>
        <a:bodyPr/>
        <a:lstStyle/>
        <a:p>
          <a:endParaRPr lang="es-CO"/>
        </a:p>
      </dgm:t>
    </dgm:pt>
    <dgm:pt modelId="{BBC7BC5E-C71D-4FA6-84A8-CE34A5C18A08}">
      <dgm:prSet phldrT="[Text]"/>
      <dgm:spPr/>
      <dgm:t>
        <a:bodyPr/>
        <a:lstStyle/>
        <a:p>
          <a:pPr algn="l"/>
          <a:r>
            <a:rPr lang="es-CO" dirty="0" smtClean="0"/>
            <a:t>Carlos Ernesto González Vargas</a:t>
          </a:r>
          <a:endParaRPr lang="es-CO" dirty="0"/>
        </a:p>
      </dgm:t>
    </dgm:pt>
    <dgm:pt modelId="{BCD23F92-EED3-417C-AC5F-ABA1A73E3368}" type="parTrans" cxnId="{A86BCEF2-381B-40C6-BE0D-56D378C022E8}">
      <dgm:prSet/>
      <dgm:spPr/>
      <dgm:t>
        <a:bodyPr/>
        <a:lstStyle/>
        <a:p>
          <a:endParaRPr lang="es-CO"/>
        </a:p>
      </dgm:t>
    </dgm:pt>
    <dgm:pt modelId="{18CFA2AF-0EEF-4E40-98EF-E40D026C7967}" type="sibTrans" cxnId="{A86BCEF2-381B-40C6-BE0D-56D378C022E8}">
      <dgm:prSet/>
      <dgm:spPr/>
      <dgm:t>
        <a:bodyPr/>
        <a:lstStyle/>
        <a:p>
          <a:endParaRPr lang="es-CO"/>
        </a:p>
      </dgm:t>
    </dgm:pt>
    <dgm:pt modelId="{950FBC46-DAB7-4F06-A61E-013EEC9DC271}">
      <dgm:prSet phldrT="[Text]"/>
      <dgm:spPr/>
      <dgm:t>
        <a:bodyPr/>
        <a:lstStyle/>
        <a:p>
          <a:pPr algn="l"/>
          <a:r>
            <a:rPr lang="es-CO" b="1" dirty="0" smtClean="0"/>
            <a:t>Arquitecto Jefe</a:t>
          </a:r>
          <a:endParaRPr lang="es-CO" dirty="0"/>
        </a:p>
      </dgm:t>
    </dgm:pt>
    <dgm:pt modelId="{C702E283-0257-487F-9C44-7C3745E84551}" type="parTrans" cxnId="{0150F1EC-7940-4BF7-B123-43C3751CCCCA}">
      <dgm:prSet/>
      <dgm:spPr/>
      <dgm:t>
        <a:bodyPr/>
        <a:lstStyle/>
        <a:p>
          <a:endParaRPr lang="es-CO"/>
        </a:p>
      </dgm:t>
    </dgm:pt>
    <dgm:pt modelId="{C74DE747-8B74-4AD3-939F-AF6403D6AB43}" type="sibTrans" cxnId="{0150F1EC-7940-4BF7-B123-43C3751CCCCA}">
      <dgm:prSet/>
      <dgm:spPr/>
      <dgm:t>
        <a:bodyPr/>
        <a:lstStyle/>
        <a:p>
          <a:endParaRPr lang="es-CO"/>
        </a:p>
      </dgm:t>
    </dgm:pt>
    <dgm:pt modelId="{C48CB691-9011-4339-9AA6-0DDF04C158CE}">
      <dgm:prSet phldrT="[Text]"/>
      <dgm:spPr/>
      <dgm:t>
        <a:bodyPr/>
        <a:lstStyle/>
        <a:p>
          <a:pPr algn="l"/>
          <a:r>
            <a:rPr lang="es-CO" b="1" dirty="0" smtClean="0"/>
            <a:t>Ingeniero de calidad</a:t>
          </a:r>
          <a:endParaRPr lang="es-CO" dirty="0"/>
        </a:p>
      </dgm:t>
    </dgm:pt>
    <dgm:pt modelId="{D748F646-1065-4659-A685-CF7AAC97ADFB}" type="parTrans" cxnId="{C97E7F95-97EC-4CEC-9D21-D572F47283A2}">
      <dgm:prSet/>
      <dgm:spPr/>
      <dgm:t>
        <a:bodyPr/>
        <a:lstStyle/>
        <a:p>
          <a:endParaRPr lang="es-CO"/>
        </a:p>
      </dgm:t>
    </dgm:pt>
    <dgm:pt modelId="{EB6CB7AA-F81D-46EE-B488-70F8F0695B7B}" type="sibTrans" cxnId="{C97E7F95-97EC-4CEC-9D21-D572F47283A2}">
      <dgm:prSet/>
      <dgm:spPr/>
      <dgm:t>
        <a:bodyPr/>
        <a:lstStyle/>
        <a:p>
          <a:endParaRPr lang="es-CO"/>
        </a:p>
      </dgm:t>
    </dgm:pt>
    <dgm:pt modelId="{E6970C8D-4031-4C8D-A6FC-27EBDCE4651B}">
      <dgm:prSet phldrT="[Text]"/>
      <dgm:spPr/>
      <dgm:t>
        <a:bodyPr/>
        <a:lstStyle/>
        <a:p>
          <a:pPr algn="l"/>
          <a:r>
            <a:rPr lang="es-CO" dirty="0" smtClean="0"/>
            <a:t>David Pérez </a:t>
          </a:r>
          <a:r>
            <a:rPr lang="es-CO" dirty="0" err="1" smtClean="0"/>
            <a:t>Chibuque</a:t>
          </a:r>
          <a:endParaRPr lang="es-CO" dirty="0"/>
        </a:p>
      </dgm:t>
    </dgm:pt>
    <dgm:pt modelId="{B714884F-C54A-4FA3-8AD3-D110EA2382A2}" type="parTrans" cxnId="{4AB7F73A-6C02-4BAD-9E6D-67361905150D}">
      <dgm:prSet/>
      <dgm:spPr/>
      <dgm:t>
        <a:bodyPr/>
        <a:lstStyle/>
        <a:p>
          <a:endParaRPr lang="es-CO"/>
        </a:p>
      </dgm:t>
    </dgm:pt>
    <dgm:pt modelId="{1FA935EE-5092-4F49-9299-964CD785398B}" type="sibTrans" cxnId="{4AB7F73A-6C02-4BAD-9E6D-67361905150D}">
      <dgm:prSet/>
      <dgm:spPr/>
      <dgm:t>
        <a:bodyPr/>
        <a:lstStyle/>
        <a:p>
          <a:endParaRPr lang="es-CO"/>
        </a:p>
      </dgm:t>
    </dgm:pt>
    <dgm:pt modelId="{70829743-8A99-4CEA-AAAC-2FF7E79CC1B3}">
      <dgm:prSet phldrT="[Text]"/>
      <dgm:spPr/>
      <dgm:t>
        <a:bodyPr/>
        <a:lstStyle/>
        <a:p>
          <a:pPr algn="l"/>
          <a:r>
            <a:rPr lang="es-CO" b="1" dirty="0" smtClean="0"/>
            <a:t>Ingeniera de Producción</a:t>
          </a:r>
          <a:endParaRPr lang="es-CO" dirty="0"/>
        </a:p>
      </dgm:t>
    </dgm:pt>
    <dgm:pt modelId="{2F2E711F-47CB-4E5F-85C6-9E8B7C786A71}" type="parTrans" cxnId="{EBDD8355-E696-4884-BC20-D8C4F9A7DBE9}">
      <dgm:prSet/>
      <dgm:spPr/>
      <dgm:t>
        <a:bodyPr/>
        <a:lstStyle/>
        <a:p>
          <a:endParaRPr lang="es-CO"/>
        </a:p>
      </dgm:t>
    </dgm:pt>
    <dgm:pt modelId="{7DD15BF3-1A5E-4818-A800-54F6FA566C48}" type="sibTrans" cxnId="{EBDD8355-E696-4884-BC20-D8C4F9A7DBE9}">
      <dgm:prSet/>
      <dgm:spPr/>
      <dgm:t>
        <a:bodyPr/>
        <a:lstStyle/>
        <a:p>
          <a:endParaRPr lang="es-CO"/>
        </a:p>
      </dgm:t>
    </dgm:pt>
    <dgm:pt modelId="{8506897D-5A90-4870-9C50-651C43DCF413}" type="pres">
      <dgm:prSet presAssocID="{E533AE77-875F-4914-90B2-D7D7AC3B4C89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21945C05-1064-48EB-955C-81E13F3CB966}" type="pres">
      <dgm:prSet presAssocID="{DBEA8E81-1A74-4A8B-83A7-F6769D0C49E5}" presName="horFlow" presStyleCnt="0"/>
      <dgm:spPr/>
    </dgm:pt>
    <dgm:pt modelId="{43D2433B-C800-41EB-B72A-24E30D1266E8}" type="pres">
      <dgm:prSet presAssocID="{DBEA8E81-1A74-4A8B-83A7-F6769D0C49E5}" presName="bigChev" presStyleLbl="node1" presStyleIdx="0" presStyleCnt="6" custScaleX="166283"/>
      <dgm:spPr/>
      <dgm:t>
        <a:bodyPr/>
        <a:lstStyle/>
        <a:p>
          <a:endParaRPr lang="es-CO"/>
        </a:p>
      </dgm:t>
    </dgm:pt>
    <dgm:pt modelId="{1EBD6795-F45E-410C-999A-53CF1EC896E7}" type="pres">
      <dgm:prSet presAssocID="{CA5CA1B2-DB55-44A9-A17D-B941F74A7F9C}" presName="parTrans" presStyleCnt="0"/>
      <dgm:spPr/>
    </dgm:pt>
    <dgm:pt modelId="{3AF60287-035B-4E46-A68D-CE361C1192E0}" type="pres">
      <dgm:prSet presAssocID="{7C31DAEF-63F8-4A9C-BCF1-0501B41AB3F3}" presName="node" presStyleLbl="alignAccFollowNode1" presStyleIdx="0" presStyleCnt="6" custScaleX="308014" custScaleY="80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6E9FF59-4F78-42F3-8D54-8BD94CC037AD}" type="pres">
      <dgm:prSet presAssocID="{DBEA8E81-1A74-4A8B-83A7-F6769D0C49E5}" presName="vSp" presStyleCnt="0"/>
      <dgm:spPr/>
    </dgm:pt>
    <dgm:pt modelId="{777BEAE5-E54E-46AE-9EAE-33FBCEFBD99D}" type="pres">
      <dgm:prSet presAssocID="{9B6CD67C-C744-45B3-8B6E-E5EE4E9742CE}" presName="horFlow" presStyleCnt="0"/>
      <dgm:spPr/>
    </dgm:pt>
    <dgm:pt modelId="{DDEF83C6-53B3-4A7D-9E75-C0B2EEC177DF}" type="pres">
      <dgm:prSet presAssocID="{9B6CD67C-C744-45B3-8B6E-E5EE4E9742CE}" presName="bigChev" presStyleLbl="node1" presStyleIdx="1" presStyleCnt="6" custScaleX="166283"/>
      <dgm:spPr/>
      <dgm:t>
        <a:bodyPr/>
        <a:lstStyle/>
        <a:p>
          <a:endParaRPr lang="es-CO"/>
        </a:p>
      </dgm:t>
    </dgm:pt>
    <dgm:pt modelId="{3B601A2F-08F9-4156-AE92-9228C90A70EA}" type="pres">
      <dgm:prSet presAssocID="{E5F7ED4C-F8A7-4CCB-889A-AE24857CF7DA}" presName="parTrans" presStyleCnt="0"/>
      <dgm:spPr/>
    </dgm:pt>
    <dgm:pt modelId="{8D6A7D35-C7E5-403F-9217-4F5D58B77A03}" type="pres">
      <dgm:prSet presAssocID="{3AAAA34A-8C23-4477-A29B-C4D5C9FFA8E4}" presName="node" presStyleLbl="alignAccFollowNode1" presStyleIdx="1" presStyleCnt="6" custScaleX="308014" custScaleY="80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35D9E21-A502-4A50-AFCB-202690F60884}" type="pres">
      <dgm:prSet presAssocID="{9B6CD67C-C744-45B3-8B6E-E5EE4E9742CE}" presName="vSp" presStyleCnt="0"/>
      <dgm:spPr/>
    </dgm:pt>
    <dgm:pt modelId="{AA208354-36EA-4E6D-BD3B-2C96E3BC4567}" type="pres">
      <dgm:prSet presAssocID="{950FBC46-DAB7-4F06-A61E-013EEC9DC271}" presName="horFlow" presStyleCnt="0"/>
      <dgm:spPr/>
    </dgm:pt>
    <dgm:pt modelId="{3C8C0889-D2FC-4512-B2E2-34392065E875}" type="pres">
      <dgm:prSet presAssocID="{950FBC46-DAB7-4F06-A61E-013EEC9DC271}" presName="bigChev" presStyleLbl="node1" presStyleIdx="2" presStyleCnt="6" custScaleX="166283"/>
      <dgm:spPr/>
      <dgm:t>
        <a:bodyPr/>
        <a:lstStyle/>
        <a:p>
          <a:endParaRPr lang="es-CO"/>
        </a:p>
      </dgm:t>
    </dgm:pt>
    <dgm:pt modelId="{CCB76B56-92BA-4131-BE58-AB631380E256}" type="pres">
      <dgm:prSet presAssocID="{BA49ADF7-F70D-4491-BF65-48537280AD67}" presName="parTrans" presStyleCnt="0"/>
      <dgm:spPr/>
    </dgm:pt>
    <dgm:pt modelId="{14AFB1CC-5D3A-4FF2-B4AD-5A51A3533829}" type="pres">
      <dgm:prSet presAssocID="{779E9C81-2383-453F-9112-4987C2CDA336}" presName="node" presStyleLbl="alignAccFollowNode1" presStyleIdx="2" presStyleCnt="6" custScaleX="308014" custScaleY="80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6D09742-4200-4188-A478-8BA0EADFDD11}" type="pres">
      <dgm:prSet presAssocID="{950FBC46-DAB7-4F06-A61E-013EEC9DC271}" presName="vSp" presStyleCnt="0"/>
      <dgm:spPr/>
    </dgm:pt>
    <dgm:pt modelId="{427387EA-3BDD-42C2-AED6-73A330572A13}" type="pres">
      <dgm:prSet presAssocID="{3FC5635F-A438-43DA-8514-E42FE6F52953}" presName="horFlow" presStyleCnt="0"/>
      <dgm:spPr/>
    </dgm:pt>
    <dgm:pt modelId="{D3350139-2613-4C73-B491-E108435D0AE9}" type="pres">
      <dgm:prSet presAssocID="{3FC5635F-A438-43DA-8514-E42FE6F52953}" presName="bigChev" presStyleLbl="node1" presStyleIdx="3" presStyleCnt="6" custScaleX="166283"/>
      <dgm:spPr/>
      <dgm:t>
        <a:bodyPr/>
        <a:lstStyle/>
        <a:p>
          <a:endParaRPr lang="es-CO"/>
        </a:p>
      </dgm:t>
    </dgm:pt>
    <dgm:pt modelId="{8DFC2BD3-3D3E-45B8-9AC4-15BBA0355EAC}" type="pres">
      <dgm:prSet presAssocID="{BCD23F92-EED3-417C-AC5F-ABA1A73E3368}" presName="parTrans" presStyleCnt="0"/>
      <dgm:spPr/>
    </dgm:pt>
    <dgm:pt modelId="{09498659-E017-4DD8-8D1D-F98B28139037}" type="pres">
      <dgm:prSet presAssocID="{BBC7BC5E-C71D-4FA6-84A8-CE34A5C18A08}" presName="node" presStyleLbl="alignAccFollowNode1" presStyleIdx="3" presStyleCnt="6" custScaleX="308014" custScaleY="80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C40AEEF-2B92-43CA-9508-F69FBC948C8C}" type="pres">
      <dgm:prSet presAssocID="{3FC5635F-A438-43DA-8514-E42FE6F52953}" presName="vSp" presStyleCnt="0"/>
      <dgm:spPr/>
    </dgm:pt>
    <dgm:pt modelId="{02900EC5-A0FE-4FBE-9951-7EB4091E6391}" type="pres">
      <dgm:prSet presAssocID="{C48CB691-9011-4339-9AA6-0DDF04C158CE}" presName="horFlow" presStyleCnt="0"/>
      <dgm:spPr/>
    </dgm:pt>
    <dgm:pt modelId="{D7ED1614-9D60-4293-8664-C9F7DFCBFE8A}" type="pres">
      <dgm:prSet presAssocID="{C48CB691-9011-4339-9AA6-0DDF04C158CE}" presName="bigChev" presStyleLbl="node1" presStyleIdx="4" presStyleCnt="6" custScaleX="166283"/>
      <dgm:spPr/>
      <dgm:t>
        <a:bodyPr/>
        <a:lstStyle/>
        <a:p>
          <a:endParaRPr lang="es-CO"/>
        </a:p>
      </dgm:t>
    </dgm:pt>
    <dgm:pt modelId="{422CDE3A-6286-4FA4-91C8-5858CA16CC47}" type="pres">
      <dgm:prSet presAssocID="{B714884F-C54A-4FA3-8AD3-D110EA2382A2}" presName="parTrans" presStyleCnt="0"/>
      <dgm:spPr/>
    </dgm:pt>
    <dgm:pt modelId="{B0A9C9C2-74B4-49C4-A0B4-2D254947495B}" type="pres">
      <dgm:prSet presAssocID="{E6970C8D-4031-4C8D-A6FC-27EBDCE4651B}" presName="node" presStyleLbl="alignAccFollowNode1" presStyleIdx="4" presStyleCnt="6" custScaleX="308014" custScaleY="80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8851346-219E-4936-A9BF-64EDF1A59506}" type="pres">
      <dgm:prSet presAssocID="{C48CB691-9011-4339-9AA6-0DDF04C158CE}" presName="vSp" presStyleCnt="0"/>
      <dgm:spPr/>
    </dgm:pt>
    <dgm:pt modelId="{92EC3D43-57D9-4245-BB44-2A3DFCF5F154}" type="pres">
      <dgm:prSet presAssocID="{70829743-8A99-4CEA-AAAC-2FF7E79CC1B3}" presName="horFlow" presStyleCnt="0"/>
      <dgm:spPr/>
    </dgm:pt>
    <dgm:pt modelId="{9A2EFF53-CE12-4033-99C5-D70209579430}" type="pres">
      <dgm:prSet presAssocID="{70829743-8A99-4CEA-AAAC-2FF7E79CC1B3}" presName="bigChev" presStyleLbl="node1" presStyleIdx="5" presStyleCnt="6" custScaleX="166283"/>
      <dgm:spPr/>
      <dgm:t>
        <a:bodyPr/>
        <a:lstStyle/>
        <a:p>
          <a:endParaRPr lang="es-CO"/>
        </a:p>
      </dgm:t>
    </dgm:pt>
    <dgm:pt modelId="{E40EACB1-539F-4F27-9289-D3A36F5352DC}" type="pres">
      <dgm:prSet presAssocID="{BAA3BBCD-1C13-4C8A-A342-2E157461906D}" presName="parTrans" presStyleCnt="0"/>
      <dgm:spPr/>
    </dgm:pt>
    <dgm:pt modelId="{01D1699C-D4EB-4C39-9E1B-A05367549CF3}" type="pres">
      <dgm:prSet presAssocID="{41BF745E-F7A9-44C8-85FE-147DE8A54F4D}" presName="node" presStyleLbl="alignAccFollowNode1" presStyleIdx="5" presStyleCnt="6" custScaleX="308014" custScaleY="80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CBF8184-CB0C-4988-88B1-E7D67C257A85}" srcId="{950FBC46-DAB7-4F06-A61E-013EEC9DC271}" destId="{779E9C81-2383-453F-9112-4987C2CDA336}" srcOrd="0" destOrd="0" parTransId="{BA49ADF7-F70D-4491-BF65-48537280AD67}" sibTransId="{E1B9BFE2-12E2-4312-9F42-C1F115BBDC46}"/>
    <dgm:cxn modelId="{A86BCEF2-381B-40C6-BE0D-56D378C022E8}" srcId="{3FC5635F-A438-43DA-8514-E42FE6F52953}" destId="{BBC7BC5E-C71D-4FA6-84A8-CE34A5C18A08}" srcOrd="0" destOrd="0" parTransId="{BCD23F92-EED3-417C-AC5F-ABA1A73E3368}" sibTransId="{18CFA2AF-0EEF-4E40-98EF-E40D026C7967}"/>
    <dgm:cxn modelId="{C97E7F95-97EC-4CEC-9D21-D572F47283A2}" srcId="{E533AE77-875F-4914-90B2-D7D7AC3B4C89}" destId="{C48CB691-9011-4339-9AA6-0DDF04C158CE}" srcOrd="4" destOrd="0" parTransId="{D748F646-1065-4659-A685-CF7AAC97ADFB}" sibTransId="{EB6CB7AA-F81D-46EE-B488-70F8F0695B7B}"/>
    <dgm:cxn modelId="{BC1602A1-26D2-4A86-BDD9-46707AD43E68}" srcId="{DBEA8E81-1A74-4A8B-83A7-F6769D0C49E5}" destId="{7C31DAEF-63F8-4A9C-BCF1-0501B41AB3F3}" srcOrd="0" destOrd="0" parTransId="{CA5CA1B2-DB55-44A9-A17D-B941F74A7F9C}" sibTransId="{A53E1126-50BD-4DE9-B804-4D9F21B3CE65}"/>
    <dgm:cxn modelId="{831472BF-C9A0-4ECB-B045-EED8F6B40664}" srcId="{E533AE77-875F-4914-90B2-D7D7AC3B4C89}" destId="{9B6CD67C-C744-45B3-8B6E-E5EE4E9742CE}" srcOrd="1" destOrd="0" parTransId="{FB31E350-8F19-4F2A-B848-423ED114E008}" sibTransId="{6A2FD69B-3333-4522-ADDC-D758A489AA90}"/>
    <dgm:cxn modelId="{282DEF8E-B64E-458D-849F-3566EF8DF96E}" type="presOf" srcId="{E6970C8D-4031-4C8D-A6FC-27EBDCE4651B}" destId="{B0A9C9C2-74B4-49C4-A0B4-2D254947495B}" srcOrd="0" destOrd="0" presId="urn:microsoft.com/office/officeart/2005/8/layout/lProcess3"/>
    <dgm:cxn modelId="{68128905-E82D-424C-8336-A95151323F62}" type="presOf" srcId="{E533AE77-875F-4914-90B2-D7D7AC3B4C89}" destId="{8506897D-5A90-4870-9C50-651C43DCF413}" srcOrd="0" destOrd="0" presId="urn:microsoft.com/office/officeart/2005/8/layout/lProcess3"/>
    <dgm:cxn modelId="{8DBFA7F2-DCEE-458F-9472-C09E6FFC1E3A}" type="presOf" srcId="{41BF745E-F7A9-44C8-85FE-147DE8A54F4D}" destId="{01D1699C-D4EB-4C39-9E1B-A05367549CF3}" srcOrd="0" destOrd="0" presId="urn:microsoft.com/office/officeart/2005/8/layout/lProcess3"/>
    <dgm:cxn modelId="{4AB7F73A-6C02-4BAD-9E6D-67361905150D}" srcId="{C48CB691-9011-4339-9AA6-0DDF04C158CE}" destId="{E6970C8D-4031-4C8D-A6FC-27EBDCE4651B}" srcOrd="0" destOrd="0" parTransId="{B714884F-C54A-4FA3-8AD3-D110EA2382A2}" sibTransId="{1FA935EE-5092-4F49-9299-964CD785398B}"/>
    <dgm:cxn modelId="{2AF4FFDD-D319-4A0A-A8A2-EFB783497D12}" type="presOf" srcId="{950FBC46-DAB7-4F06-A61E-013EEC9DC271}" destId="{3C8C0889-D2FC-4512-B2E2-34392065E875}" srcOrd="0" destOrd="0" presId="urn:microsoft.com/office/officeart/2005/8/layout/lProcess3"/>
    <dgm:cxn modelId="{4C7A59AF-5806-4790-99B5-1E35CC89A023}" type="presOf" srcId="{C48CB691-9011-4339-9AA6-0DDF04C158CE}" destId="{D7ED1614-9D60-4293-8664-C9F7DFCBFE8A}" srcOrd="0" destOrd="0" presId="urn:microsoft.com/office/officeart/2005/8/layout/lProcess3"/>
    <dgm:cxn modelId="{7ED8102E-1028-42C1-946F-B7DFA94FA75A}" type="presOf" srcId="{70829743-8A99-4CEA-AAAC-2FF7E79CC1B3}" destId="{9A2EFF53-CE12-4033-99C5-D70209579430}" srcOrd="0" destOrd="0" presId="urn:microsoft.com/office/officeart/2005/8/layout/lProcess3"/>
    <dgm:cxn modelId="{46B1532D-5180-4886-BD22-136010C663DE}" type="presOf" srcId="{7C31DAEF-63F8-4A9C-BCF1-0501B41AB3F3}" destId="{3AF60287-035B-4E46-A68D-CE361C1192E0}" srcOrd="0" destOrd="0" presId="urn:microsoft.com/office/officeart/2005/8/layout/lProcess3"/>
    <dgm:cxn modelId="{BAE822A1-96C0-49C7-8E34-289C85E806F5}" srcId="{E533AE77-875F-4914-90B2-D7D7AC3B4C89}" destId="{DBEA8E81-1A74-4A8B-83A7-F6769D0C49E5}" srcOrd="0" destOrd="0" parTransId="{B427755B-47C7-458C-8162-BAAA69DF1436}" sibTransId="{6F14D17C-8C00-4974-92FC-3DA1F126CE58}"/>
    <dgm:cxn modelId="{527591CD-BCEE-492C-B054-4FA5D4E16324}" srcId="{E533AE77-875F-4914-90B2-D7D7AC3B4C89}" destId="{3FC5635F-A438-43DA-8514-E42FE6F52953}" srcOrd="3" destOrd="0" parTransId="{89C2D555-A90D-4BBC-A5D9-84C08647F10A}" sibTransId="{AEF84628-7450-4AD5-8A4C-54A9924BB19B}"/>
    <dgm:cxn modelId="{5413A998-028C-490D-BC4E-9B9377F3AAF2}" srcId="{9B6CD67C-C744-45B3-8B6E-E5EE4E9742CE}" destId="{3AAAA34A-8C23-4477-A29B-C4D5C9FFA8E4}" srcOrd="0" destOrd="0" parTransId="{E5F7ED4C-F8A7-4CCB-889A-AE24857CF7DA}" sibTransId="{1DBD4FE6-EA61-46C9-97FC-5164503DF7F6}"/>
    <dgm:cxn modelId="{7C52BA3B-C0CE-4A52-9F2E-25D8982B6D40}" srcId="{70829743-8A99-4CEA-AAAC-2FF7E79CC1B3}" destId="{41BF745E-F7A9-44C8-85FE-147DE8A54F4D}" srcOrd="0" destOrd="0" parTransId="{BAA3BBCD-1C13-4C8A-A342-2E157461906D}" sibTransId="{914DADCE-E8A5-47E3-A0B0-4F57026C4C32}"/>
    <dgm:cxn modelId="{EBDD8355-E696-4884-BC20-D8C4F9A7DBE9}" srcId="{E533AE77-875F-4914-90B2-D7D7AC3B4C89}" destId="{70829743-8A99-4CEA-AAAC-2FF7E79CC1B3}" srcOrd="5" destOrd="0" parTransId="{2F2E711F-47CB-4E5F-85C6-9E8B7C786A71}" sibTransId="{7DD15BF3-1A5E-4818-A800-54F6FA566C48}"/>
    <dgm:cxn modelId="{67ABE383-F6C9-4AE9-BAB2-25BDA895F7EE}" type="presOf" srcId="{DBEA8E81-1A74-4A8B-83A7-F6769D0C49E5}" destId="{43D2433B-C800-41EB-B72A-24E30D1266E8}" srcOrd="0" destOrd="0" presId="urn:microsoft.com/office/officeart/2005/8/layout/lProcess3"/>
    <dgm:cxn modelId="{0150F1EC-7940-4BF7-B123-43C3751CCCCA}" srcId="{E533AE77-875F-4914-90B2-D7D7AC3B4C89}" destId="{950FBC46-DAB7-4F06-A61E-013EEC9DC271}" srcOrd="2" destOrd="0" parTransId="{C702E283-0257-487F-9C44-7C3745E84551}" sibTransId="{C74DE747-8B74-4AD3-939F-AF6403D6AB43}"/>
    <dgm:cxn modelId="{1EE471E0-DE1F-4E2B-89A8-945933F7AA36}" type="presOf" srcId="{779E9C81-2383-453F-9112-4987C2CDA336}" destId="{14AFB1CC-5D3A-4FF2-B4AD-5A51A3533829}" srcOrd="0" destOrd="0" presId="urn:microsoft.com/office/officeart/2005/8/layout/lProcess3"/>
    <dgm:cxn modelId="{F9FB5043-EF00-4AE8-B5E3-898EA16F84A9}" type="presOf" srcId="{3AAAA34A-8C23-4477-A29B-C4D5C9FFA8E4}" destId="{8D6A7D35-C7E5-403F-9217-4F5D58B77A03}" srcOrd="0" destOrd="0" presId="urn:microsoft.com/office/officeart/2005/8/layout/lProcess3"/>
    <dgm:cxn modelId="{ED23BB92-CB18-4B4D-AD16-B8332EB4F4B0}" type="presOf" srcId="{9B6CD67C-C744-45B3-8B6E-E5EE4E9742CE}" destId="{DDEF83C6-53B3-4A7D-9E75-C0B2EEC177DF}" srcOrd="0" destOrd="0" presId="urn:microsoft.com/office/officeart/2005/8/layout/lProcess3"/>
    <dgm:cxn modelId="{77442C8E-8985-4114-A8F7-34ABA2EA003F}" type="presOf" srcId="{3FC5635F-A438-43DA-8514-E42FE6F52953}" destId="{D3350139-2613-4C73-B491-E108435D0AE9}" srcOrd="0" destOrd="0" presId="urn:microsoft.com/office/officeart/2005/8/layout/lProcess3"/>
    <dgm:cxn modelId="{630254F7-2857-4F51-95F6-B7636FA729B9}" type="presOf" srcId="{BBC7BC5E-C71D-4FA6-84A8-CE34A5C18A08}" destId="{09498659-E017-4DD8-8D1D-F98B28139037}" srcOrd="0" destOrd="0" presId="urn:microsoft.com/office/officeart/2005/8/layout/lProcess3"/>
    <dgm:cxn modelId="{111F661D-0D7D-42C5-A9B5-E8F5C49F05A4}" type="presParOf" srcId="{8506897D-5A90-4870-9C50-651C43DCF413}" destId="{21945C05-1064-48EB-955C-81E13F3CB966}" srcOrd="0" destOrd="0" presId="urn:microsoft.com/office/officeart/2005/8/layout/lProcess3"/>
    <dgm:cxn modelId="{1B187C42-68A6-4B9B-8F94-448D3D430C9C}" type="presParOf" srcId="{21945C05-1064-48EB-955C-81E13F3CB966}" destId="{43D2433B-C800-41EB-B72A-24E30D1266E8}" srcOrd="0" destOrd="0" presId="urn:microsoft.com/office/officeart/2005/8/layout/lProcess3"/>
    <dgm:cxn modelId="{D645C435-60FD-4EE6-8EF8-1BA6A4B5BC61}" type="presParOf" srcId="{21945C05-1064-48EB-955C-81E13F3CB966}" destId="{1EBD6795-F45E-410C-999A-53CF1EC896E7}" srcOrd="1" destOrd="0" presId="urn:microsoft.com/office/officeart/2005/8/layout/lProcess3"/>
    <dgm:cxn modelId="{81B18365-72F0-474C-AA73-9E0536B54968}" type="presParOf" srcId="{21945C05-1064-48EB-955C-81E13F3CB966}" destId="{3AF60287-035B-4E46-A68D-CE361C1192E0}" srcOrd="2" destOrd="0" presId="urn:microsoft.com/office/officeart/2005/8/layout/lProcess3"/>
    <dgm:cxn modelId="{4B412223-185D-452E-A58D-1714042A2712}" type="presParOf" srcId="{8506897D-5A90-4870-9C50-651C43DCF413}" destId="{F6E9FF59-4F78-42F3-8D54-8BD94CC037AD}" srcOrd="1" destOrd="0" presId="urn:microsoft.com/office/officeart/2005/8/layout/lProcess3"/>
    <dgm:cxn modelId="{66101CBB-429B-41C3-8110-7360218A0260}" type="presParOf" srcId="{8506897D-5A90-4870-9C50-651C43DCF413}" destId="{777BEAE5-E54E-46AE-9EAE-33FBCEFBD99D}" srcOrd="2" destOrd="0" presId="urn:microsoft.com/office/officeart/2005/8/layout/lProcess3"/>
    <dgm:cxn modelId="{5069C8CB-504B-49F5-87A3-C92EE4F3F0CC}" type="presParOf" srcId="{777BEAE5-E54E-46AE-9EAE-33FBCEFBD99D}" destId="{DDEF83C6-53B3-4A7D-9E75-C0B2EEC177DF}" srcOrd="0" destOrd="0" presId="urn:microsoft.com/office/officeart/2005/8/layout/lProcess3"/>
    <dgm:cxn modelId="{06575418-BEC0-4EC6-9A5F-90889A8EEB06}" type="presParOf" srcId="{777BEAE5-E54E-46AE-9EAE-33FBCEFBD99D}" destId="{3B601A2F-08F9-4156-AE92-9228C90A70EA}" srcOrd="1" destOrd="0" presId="urn:microsoft.com/office/officeart/2005/8/layout/lProcess3"/>
    <dgm:cxn modelId="{74411DED-CEDF-4166-A127-FE70DBD12E08}" type="presParOf" srcId="{777BEAE5-E54E-46AE-9EAE-33FBCEFBD99D}" destId="{8D6A7D35-C7E5-403F-9217-4F5D58B77A03}" srcOrd="2" destOrd="0" presId="urn:microsoft.com/office/officeart/2005/8/layout/lProcess3"/>
    <dgm:cxn modelId="{34F12EAA-579F-4810-BABC-01FD4E95A938}" type="presParOf" srcId="{8506897D-5A90-4870-9C50-651C43DCF413}" destId="{335D9E21-A502-4A50-AFCB-202690F60884}" srcOrd="3" destOrd="0" presId="urn:microsoft.com/office/officeart/2005/8/layout/lProcess3"/>
    <dgm:cxn modelId="{BD5FC335-82FD-4495-BDEA-7C4E2BAAA461}" type="presParOf" srcId="{8506897D-5A90-4870-9C50-651C43DCF413}" destId="{AA208354-36EA-4E6D-BD3B-2C96E3BC4567}" srcOrd="4" destOrd="0" presId="urn:microsoft.com/office/officeart/2005/8/layout/lProcess3"/>
    <dgm:cxn modelId="{A57807A1-9377-4F63-918F-183BA03576EC}" type="presParOf" srcId="{AA208354-36EA-4E6D-BD3B-2C96E3BC4567}" destId="{3C8C0889-D2FC-4512-B2E2-34392065E875}" srcOrd="0" destOrd="0" presId="urn:microsoft.com/office/officeart/2005/8/layout/lProcess3"/>
    <dgm:cxn modelId="{F3DF5E7E-06E7-47E2-B3D2-2AD50096194D}" type="presParOf" srcId="{AA208354-36EA-4E6D-BD3B-2C96E3BC4567}" destId="{CCB76B56-92BA-4131-BE58-AB631380E256}" srcOrd="1" destOrd="0" presId="urn:microsoft.com/office/officeart/2005/8/layout/lProcess3"/>
    <dgm:cxn modelId="{D8479E1D-B367-494B-B355-98D43526B3B0}" type="presParOf" srcId="{AA208354-36EA-4E6D-BD3B-2C96E3BC4567}" destId="{14AFB1CC-5D3A-4FF2-B4AD-5A51A3533829}" srcOrd="2" destOrd="0" presId="urn:microsoft.com/office/officeart/2005/8/layout/lProcess3"/>
    <dgm:cxn modelId="{20DC8FC2-C6E8-4591-9FBC-8C70654B522C}" type="presParOf" srcId="{8506897D-5A90-4870-9C50-651C43DCF413}" destId="{06D09742-4200-4188-A478-8BA0EADFDD11}" srcOrd="5" destOrd="0" presId="urn:microsoft.com/office/officeart/2005/8/layout/lProcess3"/>
    <dgm:cxn modelId="{B35EC1FB-FF3F-4AC2-9B30-34C54E2CA80C}" type="presParOf" srcId="{8506897D-5A90-4870-9C50-651C43DCF413}" destId="{427387EA-3BDD-42C2-AED6-73A330572A13}" srcOrd="6" destOrd="0" presId="urn:microsoft.com/office/officeart/2005/8/layout/lProcess3"/>
    <dgm:cxn modelId="{8314A629-85F5-4F3B-BAEB-2824337E1897}" type="presParOf" srcId="{427387EA-3BDD-42C2-AED6-73A330572A13}" destId="{D3350139-2613-4C73-B491-E108435D0AE9}" srcOrd="0" destOrd="0" presId="urn:microsoft.com/office/officeart/2005/8/layout/lProcess3"/>
    <dgm:cxn modelId="{CEE498BB-A63B-41E1-B8BE-4D425E201115}" type="presParOf" srcId="{427387EA-3BDD-42C2-AED6-73A330572A13}" destId="{8DFC2BD3-3D3E-45B8-9AC4-15BBA0355EAC}" srcOrd="1" destOrd="0" presId="urn:microsoft.com/office/officeart/2005/8/layout/lProcess3"/>
    <dgm:cxn modelId="{2C222581-723A-48CE-A9F5-56C298811ACF}" type="presParOf" srcId="{427387EA-3BDD-42C2-AED6-73A330572A13}" destId="{09498659-E017-4DD8-8D1D-F98B28139037}" srcOrd="2" destOrd="0" presId="urn:microsoft.com/office/officeart/2005/8/layout/lProcess3"/>
    <dgm:cxn modelId="{8C18429A-5E28-470D-AFFB-734580AB6BA0}" type="presParOf" srcId="{8506897D-5A90-4870-9C50-651C43DCF413}" destId="{4C40AEEF-2B92-43CA-9508-F69FBC948C8C}" srcOrd="7" destOrd="0" presId="urn:microsoft.com/office/officeart/2005/8/layout/lProcess3"/>
    <dgm:cxn modelId="{A7E3D4C5-7DCF-43EA-96CB-EBEBE3A311A9}" type="presParOf" srcId="{8506897D-5A90-4870-9C50-651C43DCF413}" destId="{02900EC5-A0FE-4FBE-9951-7EB4091E6391}" srcOrd="8" destOrd="0" presId="urn:microsoft.com/office/officeart/2005/8/layout/lProcess3"/>
    <dgm:cxn modelId="{8B22BB55-D4FC-49F5-827F-49E83F4EB8AF}" type="presParOf" srcId="{02900EC5-A0FE-4FBE-9951-7EB4091E6391}" destId="{D7ED1614-9D60-4293-8664-C9F7DFCBFE8A}" srcOrd="0" destOrd="0" presId="urn:microsoft.com/office/officeart/2005/8/layout/lProcess3"/>
    <dgm:cxn modelId="{DB15FF3C-CB05-4ACA-AA00-7EF1F5E27FAF}" type="presParOf" srcId="{02900EC5-A0FE-4FBE-9951-7EB4091E6391}" destId="{422CDE3A-6286-4FA4-91C8-5858CA16CC47}" srcOrd="1" destOrd="0" presId="urn:microsoft.com/office/officeart/2005/8/layout/lProcess3"/>
    <dgm:cxn modelId="{BB533508-B13B-4CEE-BEA6-005D3E98316C}" type="presParOf" srcId="{02900EC5-A0FE-4FBE-9951-7EB4091E6391}" destId="{B0A9C9C2-74B4-49C4-A0B4-2D254947495B}" srcOrd="2" destOrd="0" presId="urn:microsoft.com/office/officeart/2005/8/layout/lProcess3"/>
    <dgm:cxn modelId="{E3CC50CE-2AE0-4D0D-A853-2E408AD2E099}" type="presParOf" srcId="{8506897D-5A90-4870-9C50-651C43DCF413}" destId="{28851346-219E-4936-A9BF-64EDF1A59506}" srcOrd="9" destOrd="0" presId="urn:microsoft.com/office/officeart/2005/8/layout/lProcess3"/>
    <dgm:cxn modelId="{5112A703-358C-4A4B-AC10-E3298FE82DD2}" type="presParOf" srcId="{8506897D-5A90-4870-9C50-651C43DCF413}" destId="{92EC3D43-57D9-4245-BB44-2A3DFCF5F154}" srcOrd="10" destOrd="0" presId="urn:microsoft.com/office/officeart/2005/8/layout/lProcess3"/>
    <dgm:cxn modelId="{06873A60-589E-4F5C-9E6E-7B3D24302C3A}" type="presParOf" srcId="{92EC3D43-57D9-4245-BB44-2A3DFCF5F154}" destId="{9A2EFF53-CE12-4033-99C5-D70209579430}" srcOrd="0" destOrd="0" presId="urn:microsoft.com/office/officeart/2005/8/layout/lProcess3"/>
    <dgm:cxn modelId="{85534091-EF84-43C4-841E-A5B656434428}" type="presParOf" srcId="{92EC3D43-57D9-4245-BB44-2A3DFCF5F154}" destId="{E40EACB1-539F-4F27-9289-D3A36F5352DC}" srcOrd="1" destOrd="0" presId="urn:microsoft.com/office/officeart/2005/8/layout/lProcess3"/>
    <dgm:cxn modelId="{F047E8BE-DE72-4D22-8010-459DC055BCBC}" type="presParOf" srcId="{92EC3D43-57D9-4245-BB44-2A3DFCF5F154}" destId="{01D1699C-D4EB-4C39-9E1B-A05367549CF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B7EBD1-A8CF-43DD-A743-5F2DFC0F0908}" type="doc">
      <dgm:prSet loTypeId="urn:microsoft.com/office/officeart/2005/8/layout/cycle6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B0FF15E8-5BC8-4128-B098-99892562F2F3}">
      <dgm:prSet phldrT="[Texto]"/>
      <dgm:spPr/>
      <dgm:t>
        <a:bodyPr/>
        <a:lstStyle/>
        <a:p>
          <a:r>
            <a:rPr lang="es-CO" b="1" dirty="0" smtClean="0"/>
            <a:t>Gerente</a:t>
          </a:r>
          <a:endParaRPr lang="es-CO" b="1" dirty="0"/>
        </a:p>
      </dgm:t>
    </dgm:pt>
    <dgm:pt modelId="{04890BAE-7300-46ED-82B9-79FEB08A5475}" type="parTrans" cxnId="{0DA48E30-AD4A-42D9-AB23-1B93C6357640}">
      <dgm:prSet/>
      <dgm:spPr/>
      <dgm:t>
        <a:bodyPr/>
        <a:lstStyle/>
        <a:p>
          <a:endParaRPr lang="es-CO"/>
        </a:p>
      </dgm:t>
    </dgm:pt>
    <dgm:pt modelId="{73E9D85E-84CF-4230-AA61-98E2DBAFE92E}" type="sibTrans" cxnId="{0DA48E30-AD4A-42D9-AB23-1B93C6357640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88476F09-5EAB-4492-840F-C5FC5253CF23}">
      <dgm:prSet phldrT="[Texto]"/>
      <dgm:spPr/>
      <dgm:t>
        <a:bodyPr/>
        <a:lstStyle/>
        <a:p>
          <a:r>
            <a:rPr lang="es-CO" b="1" dirty="0" smtClean="0"/>
            <a:t>Project Manager</a:t>
          </a:r>
          <a:endParaRPr lang="es-CO" b="1" dirty="0"/>
        </a:p>
      </dgm:t>
    </dgm:pt>
    <dgm:pt modelId="{FB03D916-49CF-4684-8002-9EF207E4C939}" type="parTrans" cxnId="{C7DE0ECB-1ACC-47EF-A1E8-B9B8657FD6D3}">
      <dgm:prSet/>
      <dgm:spPr/>
      <dgm:t>
        <a:bodyPr/>
        <a:lstStyle/>
        <a:p>
          <a:endParaRPr lang="es-CO"/>
        </a:p>
      </dgm:t>
    </dgm:pt>
    <dgm:pt modelId="{1169A99C-D357-4705-ACF2-C4586945BAAE}" type="sibTrans" cxnId="{C7DE0ECB-1ACC-47EF-A1E8-B9B8657FD6D3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E3518AFD-17C7-45CF-8A9C-D1617EF00A63}">
      <dgm:prSet phldrT="[Texto]"/>
      <dgm:spPr/>
      <dgm:t>
        <a:bodyPr/>
        <a:lstStyle/>
        <a:p>
          <a:r>
            <a:rPr lang="es-CO" b="1" dirty="0" smtClean="0"/>
            <a:t>Director Departamento TI</a:t>
          </a:r>
          <a:endParaRPr lang="es-CO" b="1" dirty="0"/>
        </a:p>
      </dgm:t>
    </dgm:pt>
    <dgm:pt modelId="{3B876E72-FB15-413A-A49B-496B005602C8}" type="parTrans" cxnId="{77F25E77-26AF-4DE1-AD9E-356D81A657F4}">
      <dgm:prSet/>
      <dgm:spPr/>
      <dgm:t>
        <a:bodyPr/>
        <a:lstStyle/>
        <a:p>
          <a:endParaRPr lang="es-CO"/>
        </a:p>
      </dgm:t>
    </dgm:pt>
    <dgm:pt modelId="{29079D8B-DFBE-42B3-8214-9EA93895E50F}" type="sibTrans" cxnId="{77F25E77-26AF-4DE1-AD9E-356D81A657F4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0F1851D5-EAB5-4A1A-9C85-F466E88F99EF}">
      <dgm:prSet phldrT="[Texto]"/>
      <dgm:spPr/>
      <dgm:t>
        <a:bodyPr/>
        <a:lstStyle/>
        <a:p>
          <a:r>
            <a:rPr lang="es-CO" b="1" dirty="0" smtClean="0"/>
            <a:t>Comerciales</a:t>
          </a:r>
          <a:endParaRPr lang="es-CO" b="1" dirty="0"/>
        </a:p>
      </dgm:t>
    </dgm:pt>
    <dgm:pt modelId="{26879ECD-EA0E-4D22-BC83-EAF4A857C9CE}" type="parTrans" cxnId="{2E22D1B3-EB7C-4D25-AADD-308DD14529C0}">
      <dgm:prSet/>
      <dgm:spPr/>
      <dgm:t>
        <a:bodyPr/>
        <a:lstStyle/>
        <a:p>
          <a:endParaRPr lang="es-CO"/>
        </a:p>
      </dgm:t>
    </dgm:pt>
    <dgm:pt modelId="{4525A8F2-F19F-4603-A46C-96D8A1A4E967}" type="sibTrans" cxnId="{2E22D1B3-EB7C-4D25-AADD-308DD14529C0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CB1F2A39-0444-4B26-948F-C6C11FFAEA24}">
      <dgm:prSet phldrT="[Texto]"/>
      <dgm:spPr/>
      <dgm:t>
        <a:bodyPr/>
        <a:lstStyle/>
        <a:p>
          <a:r>
            <a:rPr lang="es-CO" b="1" dirty="0" smtClean="0"/>
            <a:t>Propietario</a:t>
          </a:r>
          <a:endParaRPr lang="es-CO" b="1" dirty="0"/>
        </a:p>
      </dgm:t>
    </dgm:pt>
    <dgm:pt modelId="{13876E6A-C696-446F-94B4-FD4E4FCB0D5D}" type="parTrans" cxnId="{6F10371F-8214-4944-8A2B-E6144D0237BB}">
      <dgm:prSet/>
      <dgm:spPr/>
      <dgm:t>
        <a:bodyPr/>
        <a:lstStyle/>
        <a:p>
          <a:endParaRPr lang="es-CO"/>
        </a:p>
      </dgm:t>
    </dgm:pt>
    <dgm:pt modelId="{E527EAD8-0342-40FF-8C9C-6E1B6581BF28}" type="sibTrans" cxnId="{6F10371F-8214-4944-8A2B-E6144D0237BB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EB1F2B57-7B2E-4A8E-A797-1CB64A4B6292}" type="pres">
      <dgm:prSet presAssocID="{ADB7EBD1-A8CF-43DD-A743-5F2DFC0F090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5DADB1D-67EE-41C7-AF89-166F7D138311}" type="pres">
      <dgm:prSet presAssocID="{B0FF15E8-5BC8-4128-B098-99892562F2F3}" presName="node" presStyleLbl="node1" presStyleIdx="0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AF4B58B-B524-4CAB-B4E6-7044C46A481E}" type="pres">
      <dgm:prSet presAssocID="{B0FF15E8-5BC8-4128-B098-99892562F2F3}" presName="spNode" presStyleCnt="0"/>
      <dgm:spPr/>
    </dgm:pt>
    <dgm:pt modelId="{32B8A90D-8083-4306-9BEC-F03C098436C5}" type="pres">
      <dgm:prSet presAssocID="{73E9D85E-84CF-4230-AA61-98E2DBAFE92E}" presName="sibTrans" presStyleLbl="sibTrans1D1" presStyleIdx="0" presStyleCnt="5"/>
      <dgm:spPr/>
      <dgm:t>
        <a:bodyPr/>
        <a:lstStyle/>
        <a:p>
          <a:endParaRPr lang="es-CO"/>
        </a:p>
      </dgm:t>
    </dgm:pt>
    <dgm:pt modelId="{0302CEA1-3A05-4722-A9C2-AA0DDE4C7EBE}" type="pres">
      <dgm:prSet presAssocID="{88476F09-5EAB-4492-840F-C5FC5253CF23}" presName="node" presStyleLbl="node1" presStyleIdx="1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012657D-C779-4537-ADAC-4DF1B0DE1207}" type="pres">
      <dgm:prSet presAssocID="{88476F09-5EAB-4492-840F-C5FC5253CF23}" presName="spNode" presStyleCnt="0"/>
      <dgm:spPr/>
    </dgm:pt>
    <dgm:pt modelId="{3BEE996F-EE49-46DA-92DF-50BEC7174763}" type="pres">
      <dgm:prSet presAssocID="{1169A99C-D357-4705-ACF2-C4586945BAAE}" presName="sibTrans" presStyleLbl="sibTrans1D1" presStyleIdx="1" presStyleCnt="5"/>
      <dgm:spPr/>
      <dgm:t>
        <a:bodyPr/>
        <a:lstStyle/>
        <a:p>
          <a:endParaRPr lang="es-CO"/>
        </a:p>
      </dgm:t>
    </dgm:pt>
    <dgm:pt modelId="{19E09223-7F6B-42B7-8AD9-81869F8DF284}" type="pres">
      <dgm:prSet presAssocID="{E3518AFD-17C7-45CF-8A9C-D1617EF00A63}" presName="node" presStyleLbl="node1" presStyleIdx="2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2B056AB-1946-413A-A05E-8F3980103792}" type="pres">
      <dgm:prSet presAssocID="{E3518AFD-17C7-45CF-8A9C-D1617EF00A63}" presName="spNode" presStyleCnt="0"/>
      <dgm:spPr/>
    </dgm:pt>
    <dgm:pt modelId="{0DB8809E-D526-4ADD-B575-82B647DCCBAA}" type="pres">
      <dgm:prSet presAssocID="{29079D8B-DFBE-42B3-8214-9EA93895E50F}" presName="sibTrans" presStyleLbl="sibTrans1D1" presStyleIdx="2" presStyleCnt="5"/>
      <dgm:spPr/>
      <dgm:t>
        <a:bodyPr/>
        <a:lstStyle/>
        <a:p>
          <a:endParaRPr lang="es-CO"/>
        </a:p>
      </dgm:t>
    </dgm:pt>
    <dgm:pt modelId="{7EA1AE7A-F8E3-41D4-8148-4DCE0597BBE2}" type="pres">
      <dgm:prSet presAssocID="{0F1851D5-EAB5-4A1A-9C85-F466E88F99EF}" presName="node" presStyleLbl="node1" presStyleIdx="3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7362AA-761E-4293-B1F8-D5EF2AD1FC05}" type="pres">
      <dgm:prSet presAssocID="{0F1851D5-EAB5-4A1A-9C85-F466E88F99EF}" presName="spNode" presStyleCnt="0"/>
      <dgm:spPr/>
    </dgm:pt>
    <dgm:pt modelId="{CF75848A-C38F-4A11-B127-79DFB72C0C40}" type="pres">
      <dgm:prSet presAssocID="{4525A8F2-F19F-4603-A46C-96D8A1A4E967}" presName="sibTrans" presStyleLbl="sibTrans1D1" presStyleIdx="3" presStyleCnt="5"/>
      <dgm:spPr/>
      <dgm:t>
        <a:bodyPr/>
        <a:lstStyle/>
        <a:p>
          <a:endParaRPr lang="es-CO"/>
        </a:p>
      </dgm:t>
    </dgm:pt>
    <dgm:pt modelId="{C72D65E7-D725-4E91-A350-E005ACF5DEC9}" type="pres">
      <dgm:prSet presAssocID="{CB1F2A39-0444-4B26-948F-C6C11FFAEA24}" presName="node" presStyleLbl="node1" presStyleIdx="4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C15E927-47D7-425E-8363-995EA52857B3}" type="pres">
      <dgm:prSet presAssocID="{CB1F2A39-0444-4B26-948F-C6C11FFAEA24}" presName="spNode" presStyleCnt="0"/>
      <dgm:spPr/>
    </dgm:pt>
    <dgm:pt modelId="{08439079-F8E0-4BAA-AD3C-BE01766C0F54}" type="pres">
      <dgm:prSet presAssocID="{E527EAD8-0342-40FF-8C9C-6E1B6581BF28}" presName="sibTrans" presStyleLbl="sibTrans1D1" presStyleIdx="4" presStyleCnt="5"/>
      <dgm:spPr/>
      <dgm:t>
        <a:bodyPr/>
        <a:lstStyle/>
        <a:p>
          <a:endParaRPr lang="es-CO"/>
        </a:p>
      </dgm:t>
    </dgm:pt>
  </dgm:ptLst>
  <dgm:cxnLst>
    <dgm:cxn modelId="{D51D78C9-544E-4BBD-8DE9-2788F76F409F}" type="presOf" srcId="{73E9D85E-84CF-4230-AA61-98E2DBAFE92E}" destId="{32B8A90D-8083-4306-9BEC-F03C098436C5}" srcOrd="0" destOrd="0" presId="urn:microsoft.com/office/officeart/2005/8/layout/cycle6"/>
    <dgm:cxn modelId="{2E22D1B3-EB7C-4D25-AADD-308DD14529C0}" srcId="{ADB7EBD1-A8CF-43DD-A743-5F2DFC0F0908}" destId="{0F1851D5-EAB5-4A1A-9C85-F466E88F99EF}" srcOrd="3" destOrd="0" parTransId="{26879ECD-EA0E-4D22-BC83-EAF4A857C9CE}" sibTransId="{4525A8F2-F19F-4603-A46C-96D8A1A4E967}"/>
    <dgm:cxn modelId="{1042A23F-98C9-4290-90B7-6111496740DB}" type="presOf" srcId="{E527EAD8-0342-40FF-8C9C-6E1B6581BF28}" destId="{08439079-F8E0-4BAA-AD3C-BE01766C0F54}" srcOrd="0" destOrd="0" presId="urn:microsoft.com/office/officeart/2005/8/layout/cycle6"/>
    <dgm:cxn modelId="{78F7E2C9-2538-4BAD-841A-F5DF30C55558}" type="presOf" srcId="{B0FF15E8-5BC8-4128-B098-99892562F2F3}" destId="{45DADB1D-67EE-41C7-AF89-166F7D138311}" srcOrd="0" destOrd="0" presId="urn:microsoft.com/office/officeart/2005/8/layout/cycle6"/>
    <dgm:cxn modelId="{1BB3FAD6-3D7D-48F1-BCD0-054A114165CD}" type="presOf" srcId="{CB1F2A39-0444-4B26-948F-C6C11FFAEA24}" destId="{C72D65E7-D725-4E91-A350-E005ACF5DEC9}" srcOrd="0" destOrd="0" presId="urn:microsoft.com/office/officeart/2005/8/layout/cycle6"/>
    <dgm:cxn modelId="{26F9EA5B-00CE-4733-B46E-E89B0AB6B2B1}" type="presOf" srcId="{ADB7EBD1-A8CF-43DD-A743-5F2DFC0F0908}" destId="{EB1F2B57-7B2E-4A8E-A797-1CB64A4B6292}" srcOrd="0" destOrd="0" presId="urn:microsoft.com/office/officeart/2005/8/layout/cycle6"/>
    <dgm:cxn modelId="{C7DE0ECB-1ACC-47EF-A1E8-B9B8657FD6D3}" srcId="{ADB7EBD1-A8CF-43DD-A743-5F2DFC0F0908}" destId="{88476F09-5EAB-4492-840F-C5FC5253CF23}" srcOrd="1" destOrd="0" parTransId="{FB03D916-49CF-4684-8002-9EF207E4C939}" sibTransId="{1169A99C-D357-4705-ACF2-C4586945BAAE}"/>
    <dgm:cxn modelId="{9B7E5246-D5B7-4747-AA7F-435284C43ECC}" type="presOf" srcId="{1169A99C-D357-4705-ACF2-C4586945BAAE}" destId="{3BEE996F-EE49-46DA-92DF-50BEC7174763}" srcOrd="0" destOrd="0" presId="urn:microsoft.com/office/officeart/2005/8/layout/cycle6"/>
    <dgm:cxn modelId="{77F25E77-26AF-4DE1-AD9E-356D81A657F4}" srcId="{ADB7EBD1-A8CF-43DD-A743-5F2DFC0F0908}" destId="{E3518AFD-17C7-45CF-8A9C-D1617EF00A63}" srcOrd="2" destOrd="0" parTransId="{3B876E72-FB15-413A-A49B-496B005602C8}" sibTransId="{29079D8B-DFBE-42B3-8214-9EA93895E50F}"/>
    <dgm:cxn modelId="{6F10371F-8214-4944-8A2B-E6144D0237BB}" srcId="{ADB7EBD1-A8CF-43DD-A743-5F2DFC0F0908}" destId="{CB1F2A39-0444-4B26-948F-C6C11FFAEA24}" srcOrd="4" destOrd="0" parTransId="{13876E6A-C696-446F-94B4-FD4E4FCB0D5D}" sibTransId="{E527EAD8-0342-40FF-8C9C-6E1B6581BF28}"/>
    <dgm:cxn modelId="{17618ADD-B2FA-4A6C-8448-8CFB1B3E01B0}" type="presOf" srcId="{29079D8B-DFBE-42B3-8214-9EA93895E50F}" destId="{0DB8809E-D526-4ADD-B575-82B647DCCBAA}" srcOrd="0" destOrd="0" presId="urn:microsoft.com/office/officeart/2005/8/layout/cycle6"/>
    <dgm:cxn modelId="{A5E97D6C-1AF0-4090-9B89-404AF590D4D0}" type="presOf" srcId="{0F1851D5-EAB5-4A1A-9C85-F466E88F99EF}" destId="{7EA1AE7A-F8E3-41D4-8148-4DCE0597BBE2}" srcOrd="0" destOrd="0" presId="urn:microsoft.com/office/officeart/2005/8/layout/cycle6"/>
    <dgm:cxn modelId="{0DA48E30-AD4A-42D9-AB23-1B93C6357640}" srcId="{ADB7EBD1-A8CF-43DD-A743-5F2DFC0F0908}" destId="{B0FF15E8-5BC8-4128-B098-99892562F2F3}" srcOrd="0" destOrd="0" parTransId="{04890BAE-7300-46ED-82B9-79FEB08A5475}" sibTransId="{73E9D85E-84CF-4230-AA61-98E2DBAFE92E}"/>
    <dgm:cxn modelId="{7539B5D1-EFB8-498C-84A6-BF3358FD6216}" type="presOf" srcId="{4525A8F2-F19F-4603-A46C-96D8A1A4E967}" destId="{CF75848A-C38F-4A11-B127-79DFB72C0C40}" srcOrd="0" destOrd="0" presId="urn:microsoft.com/office/officeart/2005/8/layout/cycle6"/>
    <dgm:cxn modelId="{17121CAE-C8CB-4F30-B1DF-D0F99748F0BE}" type="presOf" srcId="{E3518AFD-17C7-45CF-8A9C-D1617EF00A63}" destId="{19E09223-7F6B-42B7-8AD9-81869F8DF284}" srcOrd="0" destOrd="0" presId="urn:microsoft.com/office/officeart/2005/8/layout/cycle6"/>
    <dgm:cxn modelId="{A8750F10-F5B2-4D87-A2C5-A7BE4B6D15BA}" type="presOf" srcId="{88476F09-5EAB-4492-840F-C5FC5253CF23}" destId="{0302CEA1-3A05-4722-A9C2-AA0DDE4C7EBE}" srcOrd="0" destOrd="0" presId="urn:microsoft.com/office/officeart/2005/8/layout/cycle6"/>
    <dgm:cxn modelId="{7CFEBBFB-8F36-4A19-A25E-D05EFE9571D4}" type="presParOf" srcId="{EB1F2B57-7B2E-4A8E-A797-1CB64A4B6292}" destId="{45DADB1D-67EE-41C7-AF89-166F7D138311}" srcOrd="0" destOrd="0" presId="urn:microsoft.com/office/officeart/2005/8/layout/cycle6"/>
    <dgm:cxn modelId="{5D124B12-DF0D-48D0-877A-370192D7EBDB}" type="presParOf" srcId="{EB1F2B57-7B2E-4A8E-A797-1CB64A4B6292}" destId="{DAF4B58B-B524-4CAB-B4E6-7044C46A481E}" srcOrd="1" destOrd="0" presId="urn:microsoft.com/office/officeart/2005/8/layout/cycle6"/>
    <dgm:cxn modelId="{7C706014-B513-4975-B0DB-57B60E70882F}" type="presParOf" srcId="{EB1F2B57-7B2E-4A8E-A797-1CB64A4B6292}" destId="{32B8A90D-8083-4306-9BEC-F03C098436C5}" srcOrd="2" destOrd="0" presId="urn:microsoft.com/office/officeart/2005/8/layout/cycle6"/>
    <dgm:cxn modelId="{535E08B3-89EE-4199-9075-5E187AA1BC02}" type="presParOf" srcId="{EB1F2B57-7B2E-4A8E-A797-1CB64A4B6292}" destId="{0302CEA1-3A05-4722-A9C2-AA0DDE4C7EBE}" srcOrd="3" destOrd="0" presId="urn:microsoft.com/office/officeart/2005/8/layout/cycle6"/>
    <dgm:cxn modelId="{658A657D-9720-4D45-A336-FBDD83346B12}" type="presParOf" srcId="{EB1F2B57-7B2E-4A8E-A797-1CB64A4B6292}" destId="{E012657D-C779-4537-ADAC-4DF1B0DE1207}" srcOrd="4" destOrd="0" presId="urn:microsoft.com/office/officeart/2005/8/layout/cycle6"/>
    <dgm:cxn modelId="{854D96B2-0275-4DDD-A15D-BB2D4136E6C7}" type="presParOf" srcId="{EB1F2B57-7B2E-4A8E-A797-1CB64A4B6292}" destId="{3BEE996F-EE49-46DA-92DF-50BEC7174763}" srcOrd="5" destOrd="0" presId="urn:microsoft.com/office/officeart/2005/8/layout/cycle6"/>
    <dgm:cxn modelId="{F34C5B40-CCC4-4168-965B-1398AF4F5A55}" type="presParOf" srcId="{EB1F2B57-7B2E-4A8E-A797-1CB64A4B6292}" destId="{19E09223-7F6B-42B7-8AD9-81869F8DF284}" srcOrd="6" destOrd="0" presId="urn:microsoft.com/office/officeart/2005/8/layout/cycle6"/>
    <dgm:cxn modelId="{35EBF348-7398-4CA5-8D0B-F93841CF924D}" type="presParOf" srcId="{EB1F2B57-7B2E-4A8E-A797-1CB64A4B6292}" destId="{B2B056AB-1946-413A-A05E-8F3980103792}" srcOrd="7" destOrd="0" presId="urn:microsoft.com/office/officeart/2005/8/layout/cycle6"/>
    <dgm:cxn modelId="{647DB651-E344-41E2-9D18-B4C5FADB7A4B}" type="presParOf" srcId="{EB1F2B57-7B2E-4A8E-A797-1CB64A4B6292}" destId="{0DB8809E-D526-4ADD-B575-82B647DCCBAA}" srcOrd="8" destOrd="0" presId="urn:microsoft.com/office/officeart/2005/8/layout/cycle6"/>
    <dgm:cxn modelId="{9F6B3FB2-8D03-4F93-A302-73AE7BB61FC1}" type="presParOf" srcId="{EB1F2B57-7B2E-4A8E-A797-1CB64A4B6292}" destId="{7EA1AE7A-F8E3-41D4-8148-4DCE0597BBE2}" srcOrd="9" destOrd="0" presId="urn:microsoft.com/office/officeart/2005/8/layout/cycle6"/>
    <dgm:cxn modelId="{20D7013F-B059-470B-8F02-DDF0F1E254DF}" type="presParOf" srcId="{EB1F2B57-7B2E-4A8E-A797-1CB64A4B6292}" destId="{E57362AA-761E-4293-B1F8-D5EF2AD1FC05}" srcOrd="10" destOrd="0" presId="urn:microsoft.com/office/officeart/2005/8/layout/cycle6"/>
    <dgm:cxn modelId="{CB14397D-4C87-4583-8EAA-C71D2975F01F}" type="presParOf" srcId="{EB1F2B57-7B2E-4A8E-A797-1CB64A4B6292}" destId="{CF75848A-C38F-4A11-B127-79DFB72C0C40}" srcOrd="11" destOrd="0" presId="urn:microsoft.com/office/officeart/2005/8/layout/cycle6"/>
    <dgm:cxn modelId="{0DE6F1D5-8D4D-4536-B258-D9D17B341DD2}" type="presParOf" srcId="{EB1F2B57-7B2E-4A8E-A797-1CB64A4B6292}" destId="{C72D65E7-D725-4E91-A350-E005ACF5DEC9}" srcOrd="12" destOrd="0" presId="urn:microsoft.com/office/officeart/2005/8/layout/cycle6"/>
    <dgm:cxn modelId="{C1ADDFF1-0B22-425F-BF21-C21954D23E23}" type="presParOf" srcId="{EB1F2B57-7B2E-4A8E-A797-1CB64A4B6292}" destId="{9C15E927-47D7-425E-8363-995EA52857B3}" srcOrd="13" destOrd="0" presId="urn:microsoft.com/office/officeart/2005/8/layout/cycle6"/>
    <dgm:cxn modelId="{97039E85-96A7-483F-A7F8-5592B1415BBD}" type="presParOf" srcId="{EB1F2B57-7B2E-4A8E-A797-1CB64A4B6292}" destId="{08439079-F8E0-4BAA-AD3C-BE01766C0F54}" srcOrd="14" destOrd="0" presId="urn:microsoft.com/office/officeart/2005/8/layout/cycle6"/>
  </dgm:cxnLst>
  <dgm:bg/>
  <dgm:whole>
    <a:ln w="57150"/>
  </dgm:whole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4EB566-5989-4FBE-B629-5ACBF3EE4DB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692710A1-8731-442E-8D6C-306132943371}">
      <dgm:prSet phldrT="[Texto]" custT="1"/>
      <dgm:spPr/>
      <dgm:t>
        <a:bodyPr/>
        <a:lstStyle/>
        <a:p>
          <a:r>
            <a:rPr lang="es-CO" sz="2000" b="1" smtClean="0"/>
            <a:t>Incursionar en el mercado viviendas inteligentes.</a:t>
          </a:r>
          <a:endParaRPr lang="es-CO" sz="2000" b="1"/>
        </a:p>
      </dgm:t>
    </dgm:pt>
    <dgm:pt modelId="{3E5C758F-1BF2-4C1C-9375-F454D0556B26}" type="parTrans" cxnId="{184BE2FB-49BD-47CE-A7A7-17887B672780}">
      <dgm:prSet/>
      <dgm:spPr/>
      <dgm:t>
        <a:bodyPr/>
        <a:lstStyle/>
        <a:p>
          <a:endParaRPr lang="es-CO" sz="2800" b="1"/>
        </a:p>
      </dgm:t>
    </dgm:pt>
    <dgm:pt modelId="{E02DACA9-FFEF-495A-BEB3-E2D5E7AF55C2}" type="sibTrans" cxnId="{184BE2FB-49BD-47CE-A7A7-17887B672780}">
      <dgm:prSet/>
      <dgm:spPr/>
      <dgm:t>
        <a:bodyPr/>
        <a:lstStyle/>
        <a:p>
          <a:endParaRPr lang="es-CO" sz="2800" b="1"/>
        </a:p>
      </dgm:t>
    </dgm:pt>
    <dgm:pt modelId="{9E35B1E4-2B65-4AED-87FF-9121B714B9BC}">
      <dgm:prSet phldrT="[Texto]" custT="1"/>
      <dgm:spPr/>
      <dgm:t>
        <a:bodyPr/>
        <a:lstStyle/>
        <a:p>
          <a:r>
            <a:rPr lang="es-CO" sz="2000" b="1" dirty="0" smtClean="0"/>
            <a:t>Incrementar ventas por la construcción de viviendas</a:t>
          </a:r>
          <a:endParaRPr lang="es-CO" sz="2000" b="1" dirty="0"/>
        </a:p>
      </dgm:t>
    </dgm:pt>
    <dgm:pt modelId="{E79FDAAA-3442-421A-A67D-B6D6E42D4C3C}" type="parTrans" cxnId="{616F1C69-B77E-43DD-A577-3BF075138957}">
      <dgm:prSet/>
      <dgm:spPr/>
      <dgm:t>
        <a:bodyPr/>
        <a:lstStyle/>
        <a:p>
          <a:endParaRPr lang="es-CO" sz="2800" b="1"/>
        </a:p>
      </dgm:t>
    </dgm:pt>
    <dgm:pt modelId="{F62DA44C-FE49-434B-9B70-4EFA45C078EC}" type="sibTrans" cxnId="{616F1C69-B77E-43DD-A577-3BF075138957}">
      <dgm:prSet/>
      <dgm:spPr/>
      <dgm:t>
        <a:bodyPr/>
        <a:lstStyle/>
        <a:p>
          <a:endParaRPr lang="es-CO" sz="2800" b="1"/>
        </a:p>
      </dgm:t>
    </dgm:pt>
    <dgm:pt modelId="{FFA4FAAE-5B9E-4381-9BBF-0E05DDF61069}">
      <dgm:prSet phldrT="[Texto]" custT="1"/>
      <dgm:spPr/>
      <dgm:t>
        <a:bodyPr/>
        <a:lstStyle/>
        <a:p>
          <a:r>
            <a:rPr lang="es-CO" sz="2000" b="1" dirty="0" smtClean="0"/>
            <a:t>Disminuir costos en la construcción de viviendas inteligentes</a:t>
          </a:r>
          <a:endParaRPr lang="es-CO" sz="2000" b="1" dirty="0"/>
        </a:p>
      </dgm:t>
    </dgm:pt>
    <dgm:pt modelId="{D7FBE176-2DDC-40F2-BD64-F2D5B3CE94F8}" type="parTrans" cxnId="{4246AED8-0161-4D28-9E44-59BB7021993F}">
      <dgm:prSet/>
      <dgm:spPr/>
      <dgm:t>
        <a:bodyPr/>
        <a:lstStyle/>
        <a:p>
          <a:endParaRPr lang="es-CO" sz="2800" b="1"/>
        </a:p>
      </dgm:t>
    </dgm:pt>
    <dgm:pt modelId="{6CDCE64C-C0CE-4D35-AE0A-2DA3AB7B6D27}" type="sibTrans" cxnId="{4246AED8-0161-4D28-9E44-59BB7021993F}">
      <dgm:prSet/>
      <dgm:spPr/>
      <dgm:t>
        <a:bodyPr/>
        <a:lstStyle/>
        <a:p>
          <a:endParaRPr lang="es-CO" sz="2800" b="1"/>
        </a:p>
      </dgm:t>
    </dgm:pt>
    <dgm:pt modelId="{FEB58AB4-B823-40FE-89CB-589520293FC8}" type="pres">
      <dgm:prSet presAssocID="{C44EB566-5989-4FBE-B629-5ACBF3EE4DB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426D59A-9A13-442A-B2A8-4B5C5F6E1A4E}" type="pres">
      <dgm:prSet presAssocID="{692710A1-8731-442E-8D6C-306132943371}" presName="parentLin" presStyleCnt="0"/>
      <dgm:spPr/>
    </dgm:pt>
    <dgm:pt modelId="{BC8D5B32-4287-488A-AE27-24B5753B20AD}" type="pres">
      <dgm:prSet presAssocID="{692710A1-8731-442E-8D6C-306132943371}" presName="parentLeftMargin" presStyleLbl="node1" presStyleIdx="0" presStyleCnt="3"/>
      <dgm:spPr/>
      <dgm:t>
        <a:bodyPr/>
        <a:lstStyle/>
        <a:p>
          <a:endParaRPr lang="es-CO"/>
        </a:p>
      </dgm:t>
    </dgm:pt>
    <dgm:pt modelId="{A6417265-19A4-4C59-8205-0913748E67B8}" type="pres">
      <dgm:prSet presAssocID="{692710A1-8731-442E-8D6C-306132943371}" presName="parentText" presStyleLbl="node1" presStyleIdx="0" presStyleCnt="3" custScaleX="107289" custScaleY="73470" custLinFactNeighborX="-3061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4B931B5-30B3-447B-8D61-9A7D19B16F78}" type="pres">
      <dgm:prSet presAssocID="{692710A1-8731-442E-8D6C-306132943371}" presName="negativeSpace" presStyleCnt="0"/>
      <dgm:spPr/>
    </dgm:pt>
    <dgm:pt modelId="{DA8ADE51-339F-4D2A-9DDB-06699F8158C5}" type="pres">
      <dgm:prSet presAssocID="{692710A1-8731-442E-8D6C-306132943371}" presName="childText" presStyleLbl="conFgAcc1" presStyleIdx="0" presStyleCnt="3">
        <dgm:presLayoutVars>
          <dgm:bulletEnabled val="1"/>
        </dgm:presLayoutVars>
      </dgm:prSet>
      <dgm:spPr/>
    </dgm:pt>
    <dgm:pt modelId="{AFA60DBF-73EE-450F-8705-132ED4AE1A60}" type="pres">
      <dgm:prSet presAssocID="{E02DACA9-FFEF-495A-BEB3-E2D5E7AF55C2}" presName="spaceBetweenRectangles" presStyleCnt="0"/>
      <dgm:spPr/>
    </dgm:pt>
    <dgm:pt modelId="{AC28008A-0642-4C6C-A883-1E5D098E7A7C}" type="pres">
      <dgm:prSet presAssocID="{9E35B1E4-2B65-4AED-87FF-9121B714B9BC}" presName="parentLin" presStyleCnt="0"/>
      <dgm:spPr/>
    </dgm:pt>
    <dgm:pt modelId="{B4A5AD27-14FC-464F-BF49-82A63C9EF2B7}" type="pres">
      <dgm:prSet presAssocID="{9E35B1E4-2B65-4AED-87FF-9121B714B9BC}" presName="parentLeftMargin" presStyleLbl="node1" presStyleIdx="0" presStyleCnt="3"/>
      <dgm:spPr/>
      <dgm:t>
        <a:bodyPr/>
        <a:lstStyle/>
        <a:p>
          <a:endParaRPr lang="es-CO"/>
        </a:p>
      </dgm:t>
    </dgm:pt>
    <dgm:pt modelId="{4D95C240-A4FC-4E0D-A076-3E67FDF9964B}" type="pres">
      <dgm:prSet presAssocID="{9E35B1E4-2B65-4AED-87FF-9121B714B9BC}" presName="parentText" presStyleLbl="node1" presStyleIdx="1" presStyleCnt="3" custScaleX="107289" custScaleY="73470" custLinFactNeighborX="-3061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32B9BA5-B42C-453E-BAEF-ED12B9ECFAF3}" type="pres">
      <dgm:prSet presAssocID="{9E35B1E4-2B65-4AED-87FF-9121B714B9BC}" presName="negativeSpace" presStyleCnt="0"/>
      <dgm:spPr/>
    </dgm:pt>
    <dgm:pt modelId="{5AB53D8B-927A-4CB2-B788-9C52EF7EA39B}" type="pres">
      <dgm:prSet presAssocID="{9E35B1E4-2B65-4AED-87FF-9121B714B9BC}" presName="childText" presStyleLbl="conFgAcc1" presStyleIdx="1" presStyleCnt="3">
        <dgm:presLayoutVars>
          <dgm:bulletEnabled val="1"/>
        </dgm:presLayoutVars>
      </dgm:prSet>
      <dgm:spPr/>
    </dgm:pt>
    <dgm:pt modelId="{87AB1C50-1730-49D3-8702-D599CBEB696A}" type="pres">
      <dgm:prSet presAssocID="{F62DA44C-FE49-434B-9B70-4EFA45C078EC}" presName="spaceBetweenRectangles" presStyleCnt="0"/>
      <dgm:spPr/>
    </dgm:pt>
    <dgm:pt modelId="{9E23C7BC-5682-4047-8150-9C5D350E3180}" type="pres">
      <dgm:prSet presAssocID="{FFA4FAAE-5B9E-4381-9BBF-0E05DDF61069}" presName="parentLin" presStyleCnt="0"/>
      <dgm:spPr/>
    </dgm:pt>
    <dgm:pt modelId="{3A6543C4-2661-4A81-847F-7B2D93C8FE93}" type="pres">
      <dgm:prSet presAssocID="{FFA4FAAE-5B9E-4381-9BBF-0E05DDF61069}" presName="parentLeftMargin" presStyleLbl="node1" presStyleIdx="1" presStyleCnt="3"/>
      <dgm:spPr/>
      <dgm:t>
        <a:bodyPr/>
        <a:lstStyle/>
        <a:p>
          <a:endParaRPr lang="es-CO"/>
        </a:p>
      </dgm:t>
    </dgm:pt>
    <dgm:pt modelId="{34CAA45C-B192-493D-B061-33340917CAE8}" type="pres">
      <dgm:prSet presAssocID="{FFA4FAAE-5B9E-4381-9BBF-0E05DDF61069}" presName="parentText" presStyleLbl="node1" presStyleIdx="2" presStyleCnt="3" custScaleX="107289" custScaleY="73470" custLinFactNeighborX="-3061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C350044-D006-481C-9C4D-E1DCB6D1367F}" type="pres">
      <dgm:prSet presAssocID="{FFA4FAAE-5B9E-4381-9BBF-0E05DDF61069}" presName="negativeSpace" presStyleCnt="0"/>
      <dgm:spPr/>
    </dgm:pt>
    <dgm:pt modelId="{4E367901-1EF2-469C-98FF-D9A8A53868DB}" type="pres">
      <dgm:prSet presAssocID="{FFA4FAAE-5B9E-4381-9BBF-0E05DDF610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1B1EDD4-E2A7-4E2E-86B0-A4FE105F0FFC}" type="presOf" srcId="{692710A1-8731-442E-8D6C-306132943371}" destId="{A6417265-19A4-4C59-8205-0913748E67B8}" srcOrd="1" destOrd="0" presId="urn:microsoft.com/office/officeart/2005/8/layout/list1"/>
    <dgm:cxn modelId="{7BE4DB96-7026-4373-940E-3E29543D64ED}" type="presOf" srcId="{C44EB566-5989-4FBE-B629-5ACBF3EE4DBA}" destId="{FEB58AB4-B823-40FE-89CB-589520293FC8}" srcOrd="0" destOrd="0" presId="urn:microsoft.com/office/officeart/2005/8/layout/list1"/>
    <dgm:cxn modelId="{4246AED8-0161-4D28-9E44-59BB7021993F}" srcId="{C44EB566-5989-4FBE-B629-5ACBF3EE4DBA}" destId="{FFA4FAAE-5B9E-4381-9BBF-0E05DDF61069}" srcOrd="2" destOrd="0" parTransId="{D7FBE176-2DDC-40F2-BD64-F2D5B3CE94F8}" sibTransId="{6CDCE64C-C0CE-4D35-AE0A-2DA3AB7B6D27}"/>
    <dgm:cxn modelId="{184BE2FB-49BD-47CE-A7A7-17887B672780}" srcId="{C44EB566-5989-4FBE-B629-5ACBF3EE4DBA}" destId="{692710A1-8731-442E-8D6C-306132943371}" srcOrd="0" destOrd="0" parTransId="{3E5C758F-1BF2-4C1C-9375-F454D0556B26}" sibTransId="{E02DACA9-FFEF-495A-BEB3-E2D5E7AF55C2}"/>
    <dgm:cxn modelId="{648C98A4-CF79-4BD6-9B8D-B320BBB78E09}" type="presOf" srcId="{FFA4FAAE-5B9E-4381-9BBF-0E05DDF61069}" destId="{3A6543C4-2661-4A81-847F-7B2D93C8FE93}" srcOrd="0" destOrd="0" presId="urn:microsoft.com/office/officeart/2005/8/layout/list1"/>
    <dgm:cxn modelId="{00857025-5C6E-4771-B955-36DA8D92805E}" type="presOf" srcId="{FFA4FAAE-5B9E-4381-9BBF-0E05DDF61069}" destId="{34CAA45C-B192-493D-B061-33340917CAE8}" srcOrd="1" destOrd="0" presId="urn:microsoft.com/office/officeart/2005/8/layout/list1"/>
    <dgm:cxn modelId="{237F174D-5B82-4999-B777-1133487EF88A}" type="presOf" srcId="{9E35B1E4-2B65-4AED-87FF-9121B714B9BC}" destId="{B4A5AD27-14FC-464F-BF49-82A63C9EF2B7}" srcOrd="0" destOrd="0" presId="urn:microsoft.com/office/officeart/2005/8/layout/list1"/>
    <dgm:cxn modelId="{7B5486B2-E1F4-4849-A0EA-D8C5C81272CE}" type="presOf" srcId="{9E35B1E4-2B65-4AED-87FF-9121B714B9BC}" destId="{4D95C240-A4FC-4E0D-A076-3E67FDF9964B}" srcOrd="1" destOrd="0" presId="urn:microsoft.com/office/officeart/2005/8/layout/list1"/>
    <dgm:cxn modelId="{89D0192B-9938-496A-B915-91209FEB203B}" type="presOf" srcId="{692710A1-8731-442E-8D6C-306132943371}" destId="{BC8D5B32-4287-488A-AE27-24B5753B20AD}" srcOrd="0" destOrd="0" presId="urn:microsoft.com/office/officeart/2005/8/layout/list1"/>
    <dgm:cxn modelId="{616F1C69-B77E-43DD-A577-3BF075138957}" srcId="{C44EB566-5989-4FBE-B629-5ACBF3EE4DBA}" destId="{9E35B1E4-2B65-4AED-87FF-9121B714B9BC}" srcOrd="1" destOrd="0" parTransId="{E79FDAAA-3442-421A-A67D-B6D6E42D4C3C}" sibTransId="{F62DA44C-FE49-434B-9B70-4EFA45C078EC}"/>
    <dgm:cxn modelId="{9949A78F-FAD8-445E-B852-AE0243C01E6F}" type="presParOf" srcId="{FEB58AB4-B823-40FE-89CB-589520293FC8}" destId="{B426D59A-9A13-442A-B2A8-4B5C5F6E1A4E}" srcOrd="0" destOrd="0" presId="urn:microsoft.com/office/officeart/2005/8/layout/list1"/>
    <dgm:cxn modelId="{875B129A-A831-4EEA-B90A-32DA12BE6E79}" type="presParOf" srcId="{B426D59A-9A13-442A-B2A8-4B5C5F6E1A4E}" destId="{BC8D5B32-4287-488A-AE27-24B5753B20AD}" srcOrd="0" destOrd="0" presId="urn:microsoft.com/office/officeart/2005/8/layout/list1"/>
    <dgm:cxn modelId="{D9116081-E9F0-4E19-A6FC-0BA6CE00D983}" type="presParOf" srcId="{B426D59A-9A13-442A-B2A8-4B5C5F6E1A4E}" destId="{A6417265-19A4-4C59-8205-0913748E67B8}" srcOrd="1" destOrd="0" presId="urn:microsoft.com/office/officeart/2005/8/layout/list1"/>
    <dgm:cxn modelId="{54C4FCF6-87CA-4875-BE1D-DCDB0DAD7DEE}" type="presParOf" srcId="{FEB58AB4-B823-40FE-89CB-589520293FC8}" destId="{04B931B5-30B3-447B-8D61-9A7D19B16F78}" srcOrd="1" destOrd="0" presId="urn:microsoft.com/office/officeart/2005/8/layout/list1"/>
    <dgm:cxn modelId="{783A8B41-A729-46F5-8C35-A96032D8BBFF}" type="presParOf" srcId="{FEB58AB4-B823-40FE-89CB-589520293FC8}" destId="{DA8ADE51-339F-4D2A-9DDB-06699F8158C5}" srcOrd="2" destOrd="0" presId="urn:microsoft.com/office/officeart/2005/8/layout/list1"/>
    <dgm:cxn modelId="{52ED7D85-4B1B-4289-9019-05D46DDF6FC6}" type="presParOf" srcId="{FEB58AB4-B823-40FE-89CB-589520293FC8}" destId="{AFA60DBF-73EE-450F-8705-132ED4AE1A60}" srcOrd="3" destOrd="0" presId="urn:microsoft.com/office/officeart/2005/8/layout/list1"/>
    <dgm:cxn modelId="{FA649CA0-84C7-4928-A344-06B0C5048FBD}" type="presParOf" srcId="{FEB58AB4-B823-40FE-89CB-589520293FC8}" destId="{AC28008A-0642-4C6C-A883-1E5D098E7A7C}" srcOrd="4" destOrd="0" presId="urn:microsoft.com/office/officeart/2005/8/layout/list1"/>
    <dgm:cxn modelId="{998738B7-48CC-4392-8B02-280F0ED68850}" type="presParOf" srcId="{AC28008A-0642-4C6C-A883-1E5D098E7A7C}" destId="{B4A5AD27-14FC-464F-BF49-82A63C9EF2B7}" srcOrd="0" destOrd="0" presId="urn:microsoft.com/office/officeart/2005/8/layout/list1"/>
    <dgm:cxn modelId="{948AC2DB-EB54-419A-AD3B-ADFFE41D4417}" type="presParOf" srcId="{AC28008A-0642-4C6C-A883-1E5D098E7A7C}" destId="{4D95C240-A4FC-4E0D-A076-3E67FDF9964B}" srcOrd="1" destOrd="0" presId="urn:microsoft.com/office/officeart/2005/8/layout/list1"/>
    <dgm:cxn modelId="{78CCD8B2-3DAE-46AF-9F82-80F74DAC7302}" type="presParOf" srcId="{FEB58AB4-B823-40FE-89CB-589520293FC8}" destId="{632B9BA5-B42C-453E-BAEF-ED12B9ECFAF3}" srcOrd="5" destOrd="0" presId="urn:microsoft.com/office/officeart/2005/8/layout/list1"/>
    <dgm:cxn modelId="{802C2AD1-045B-49C6-98BA-1277D429DE2A}" type="presParOf" srcId="{FEB58AB4-B823-40FE-89CB-589520293FC8}" destId="{5AB53D8B-927A-4CB2-B788-9C52EF7EA39B}" srcOrd="6" destOrd="0" presId="urn:microsoft.com/office/officeart/2005/8/layout/list1"/>
    <dgm:cxn modelId="{20C02631-A083-4FB7-A0AB-AF626A6F3583}" type="presParOf" srcId="{FEB58AB4-B823-40FE-89CB-589520293FC8}" destId="{87AB1C50-1730-49D3-8702-D599CBEB696A}" srcOrd="7" destOrd="0" presId="urn:microsoft.com/office/officeart/2005/8/layout/list1"/>
    <dgm:cxn modelId="{7252889F-5154-425B-A90F-B90A96ACC9C6}" type="presParOf" srcId="{FEB58AB4-B823-40FE-89CB-589520293FC8}" destId="{9E23C7BC-5682-4047-8150-9C5D350E3180}" srcOrd="8" destOrd="0" presId="urn:microsoft.com/office/officeart/2005/8/layout/list1"/>
    <dgm:cxn modelId="{717DCB95-DF5D-48E5-9AC4-71E75A0D7772}" type="presParOf" srcId="{9E23C7BC-5682-4047-8150-9C5D350E3180}" destId="{3A6543C4-2661-4A81-847F-7B2D93C8FE93}" srcOrd="0" destOrd="0" presId="urn:microsoft.com/office/officeart/2005/8/layout/list1"/>
    <dgm:cxn modelId="{60734D66-B7C4-4220-8AE1-5BACC327CC2D}" type="presParOf" srcId="{9E23C7BC-5682-4047-8150-9C5D350E3180}" destId="{34CAA45C-B192-493D-B061-33340917CAE8}" srcOrd="1" destOrd="0" presId="urn:microsoft.com/office/officeart/2005/8/layout/list1"/>
    <dgm:cxn modelId="{6F5A356E-CE86-4F57-B6E9-BA480D78F58B}" type="presParOf" srcId="{FEB58AB4-B823-40FE-89CB-589520293FC8}" destId="{AC350044-D006-481C-9C4D-E1DCB6D1367F}" srcOrd="9" destOrd="0" presId="urn:microsoft.com/office/officeart/2005/8/layout/list1"/>
    <dgm:cxn modelId="{B44934C5-B64B-4517-BBE7-37D536E41D6C}" type="presParOf" srcId="{FEB58AB4-B823-40FE-89CB-589520293FC8}" destId="{4E367901-1EF2-469C-98FF-D9A8A53868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959820-55ED-4456-B6D7-45048950325C}" type="doc">
      <dgm:prSet loTypeId="urn:microsoft.com/office/officeart/2005/8/layout/l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O"/>
        </a:p>
      </dgm:t>
    </dgm:pt>
    <dgm:pt modelId="{36538C99-A620-4D37-8D46-32FC85CC4E1D}">
      <dgm:prSet phldrT="[Texto]" custT="1"/>
      <dgm:spPr/>
      <dgm:t>
        <a:bodyPr/>
        <a:lstStyle/>
        <a:p>
          <a:r>
            <a:rPr lang="es-CO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Negocio</a:t>
          </a:r>
          <a:endParaRPr lang="es-CO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153643-2F2D-4A42-A5DB-FFAF90DF52EB}" type="parTrans" cxnId="{5909E4FA-5D86-4526-BDDA-72B75CED0D7E}">
      <dgm:prSet/>
      <dgm:spPr/>
      <dgm:t>
        <a:bodyPr/>
        <a:lstStyle/>
        <a:p>
          <a:endParaRPr lang="es-CO"/>
        </a:p>
      </dgm:t>
    </dgm:pt>
    <dgm:pt modelId="{3E87096C-A634-4CA8-87FF-CD4E387F105A}" type="sibTrans" cxnId="{5909E4FA-5D86-4526-BDDA-72B75CED0D7E}">
      <dgm:prSet/>
      <dgm:spPr/>
      <dgm:t>
        <a:bodyPr/>
        <a:lstStyle/>
        <a:p>
          <a:endParaRPr lang="es-CO"/>
        </a:p>
      </dgm:t>
    </dgm:pt>
    <dgm:pt modelId="{80293294-CAF0-489C-AB1E-DCE226AF09E6}">
      <dgm:prSet phldrT="[Texto]" custT="1"/>
      <dgm:spPr/>
      <dgm:t>
        <a:bodyPr/>
        <a:lstStyle/>
        <a:p>
          <a:r>
            <a:rPr lang="es-CO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Técnicas</a:t>
          </a:r>
          <a:endParaRPr lang="es-CO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B77400-FD38-41B2-BB54-1B994C812944}" type="parTrans" cxnId="{DC6AFFAE-57FF-45E1-8C7E-1F9DE56BB9BA}">
      <dgm:prSet/>
      <dgm:spPr/>
      <dgm:t>
        <a:bodyPr/>
        <a:lstStyle/>
        <a:p>
          <a:endParaRPr lang="es-CO"/>
        </a:p>
      </dgm:t>
    </dgm:pt>
    <dgm:pt modelId="{20884D86-1DE2-45F6-BE25-11A70A4A68F1}" type="sibTrans" cxnId="{DC6AFFAE-57FF-45E1-8C7E-1F9DE56BB9BA}">
      <dgm:prSet/>
      <dgm:spPr/>
      <dgm:t>
        <a:bodyPr/>
        <a:lstStyle/>
        <a:p>
          <a:endParaRPr lang="es-CO"/>
        </a:p>
      </dgm:t>
    </dgm:pt>
    <dgm:pt modelId="{BDFF18E6-CEBD-4CCA-8283-37519DA5EBC7}">
      <dgm:prSet phldrT="[Texto]" custT="1"/>
      <dgm:spPr/>
      <dgm:t>
        <a:bodyPr/>
        <a:lstStyle/>
        <a:p>
          <a:r>
            <a:rPr lang="es-CO" sz="1400" b="1" dirty="0" smtClean="0"/>
            <a:t>El sistema debe ser accesible por medio de una interfaz especializada para dispositivos móviles</a:t>
          </a:r>
          <a:endParaRPr lang="es-CO" sz="1400" b="1" dirty="0"/>
        </a:p>
      </dgm:t>
    </dgm:pt>
    <dgm:pt modelId="{52394652-ED68-49DA-A7BA-3C19FA5A030B}" type="parTrans" cxnId="{F6F2057A-1AA0-454A-8D04-5D12930D1373}">
      <dgm:prSet/>
      <dgm:spPr/>
      <dgm:t>
        <a:bodyPr/>
        <a:lstStyle/>
        <a:p>
          <a:endParaRPr lang="es-CO"/>
        </a:p>
      </dgm:t>
    </dgm:pt>
    <dgm:pt modelId="{E2514B0F-F19E-4718-85E7-2531785FE6A8}" type="sibTrans" cxnId="{F6F2057A-1AA0-454A-8D04-5D12930D1373}">
      <dgm:prSet/>
      <dgm:spPr/>
      <dgm:t>
        <a:bodyPr/>
        <a:lstStyle/>
        <a:p>
          <a:endParaRPr lang="es-CO"/>
        </a:p>
      </dgm:t>
    </dgm:pt>
    <dgm:pt modelId="{CBE78464-6951-4056-B6CA-BA515CD12D6C}">
      <dgm:prSet phldrT="[Texto]" custT="1"/>
      <dgm:spPr/>
      <dgm:t>
        <a:bodyPr/>
        <a:lstStyle/>
        <a:p>
          <a:r>
            <a:rPr lang="es-CO" sz="1400" b="1" dirty="0" smtClean="0"/>
            <a:t>El sistema debe ser desarrollado principalmente bajo JEE y otras plataformas libres para permitir minimizar los costos de mantenimiento y la administración del sistema.</a:t>
          </a:r>
          <a:endParaRPr lang="es-CO" sz="1400" b="1" dirty="0"/>
        </a:p>
      </dgm:t>
    </dgm:pt>
    <dgm:pt modelId="{002231F3-D377-4C27-8958-A232CF58393A}" type="parTrans" cxnId="{B58280EB-E257-4986-BCF7-3C2A30AA0E61}">
      <dgm:prSet/>
      <dgm:spPr/>
      <dgm:t>
        <a:bodyPr/>
        <a:lstStyle/>
        <a:p>
          <a:endParaRPr lang="es-CO"/>
        </a:p>
      </dgm:t>
    </dgm:pt>
    <dgm:pt modelId="{40AFEE62-44D2-443B-83E6-80C0AD28B687}" type="sibTrans" cxnId="{B58280EB-E257-4986-BCF7-3C2A30AA0E61}">
      <dgm:prSet/>
      <dgm:spPr/>
      <dgm:t>
        <a:bodyPr/>
        <a:lstStyle/>
        <a:p>
          <a:endParaRPr lang="es-CO"/>
        </a:p>
      </dgm:t>
    </dgm:pt>
    <dgm:pt modelId="{0287B8F6-9036-45AF-A82B-2BCBDD16FF40}">
      <dgm:prSet phldrT="[Texto]" custT="1"/>
      <dgm:spPr/>
      <dgm:t>
        <a:bodyPr/>
        <a:lstStyle/>
        <a:p>
          <a:r>
            <a:rPr lang="es-CO" sz="1400" b="1" dirty="0" smtClean="0"/>
            <a:t>La solución debe ser Web para permitir la minimización de costos de mantenimiento y administración del sistema.</a:t>
          </a:r>
          <a:endParaRPr lang="es-CO" sz="1400" b="1" dirty="0"/>
        </a:p>
      </dgm:t>
    </dgm:pt>
    <dgm:pt modelId="{920BFAC6-5F94-49D7-BF76-DA2E93A06720}" type="parTrans" cxnId="{488C7758-71DD-43D7-98C6-60EAA8DE060D}">
      <dgm:prSet/>
      <dgm:spPr/>
      <dgm:t>
        <a:bodyPr/>
        <a:lstStyle/>
        <a:p>
          <a:endParaRPr lang="es-CO"/>
        </a:p>
      </dgm:t>
    </dgm:pt>
    <dgm:pt modelId="{4CD03649-993C-41D1-9A30-C0586AEC26C4}" type="sibTrans" cxnId="{488C7758-71DD-43D7-98C6-60EAA8DE060D}">
      <dgm:prSet/>
      <dgm:spPr/>
      <dgm:t>
        <a:bodyPr/>
        <a:lstStyle/>
        <a:p>
          <a:endParaRPr lang="es-CO"/>
        </a:p>
      </dgm:t>
    </dgm:pt>
    <dgm:pt modelId="{41834D75-974C-448B-9B59-1D039D3E2901}">
      <dgm:prSet phldrT="[Texto]" custT="1"/>
      <dgm:spPr/>
      <dgm:t>
        <a:bodyPr/>
        <a:lstStyle/>
        <a:p>
          <a:r>
            <a:rPr lang="es-CO" sz="1400" b="1" dirty="0" smtClean="0"/>
            <a:t>Se podrá disponer de un equipo humano máximo de 6 personas.</a:t>
          </a:r>
          <a:endParaRPr lang="es-CO" sz="1400" b="1" dirty="0"/>
        </a:p>
      </dgm:t>
    </dgm:pt>
    <dgm:pt modelId="{B39BCC14-1806-4B02-A173-E27510581FCC}" type="parTrans" cxnId="{7B490C1E-6982-4E99-8A4E-6F04F04C49DC}">
      <dgm:prSet/>
      <dgm:spPr/>
      <dgm:t>
        <a:bodyPr/>
        <a:lstStyle/>
        <a:p>
          <a:endParaRPr lang="es-CO"/>
        </a:p>
      </dgm:t>
    </dgm:pt>
    <dgm:pt modelId="{D15EEABE-E6E6-4565-B3DA-5FEF0C7CC384}" type="sibTrans" cxnId="{7B490C1E-6982-4E99-8A4E-6F04F04C49DC}">
      <dgm:prSet/>
      <dgm:spPr/>
      <dgm:t>
        <a:bodyPr/>
        <a:lstStyle/>
        <a:p>
          <a:endParaRPr lang="es-CO"/>
        </a:p>
      </dgm:t>
    </dgm:pt>
    <dgm:pt modelId="{672A0FD7-1866-4914-B850-BEB7A98E88B1}">
      <dgm:prSet phldrT="[Texto]" custT="1"/>
      <dgm:spPr/>
      <dgm:t>
        <a:bodyPr/>
        <a:lstStyle/>
        <a:p>
          <a:r>
            <a:rPr lang="es-CO" sz="1400" b="1" dirty="0" smtClean="0"/>
            <a:t>El proyecto debe ser realizado en 4 meses.</a:t>
          </a:r>
          <a:endParaRPr lang="es-CO" sz="1400" b="1" dirty="0"/>
        </a:p>
      </dgm:t>
    </dgm:pt>
    <dgm:pt modelId="{9B59A350-F462-4F4B-8457-2CBECA0CFD89}" type="parTrans" cxnId="{DB4AF916-E5D2-4AD7-9C70-C42D530A0F4B}">
      <dgm:prSet/>
      <dgm:spPr/>
      <dgm:t>
        <a:bodyPr/>
        <a:lstStyle/>
        <a:p>
          <a:endParaRPr lang="es-CO"/>
        </a:p>
      </dgm:t>
    </dgm:pt>
    <dgm:pt modelId="{5FC2D43D-4D85-4878-9AC4-9F1F0BAB9FCC}" type="sibTrans" cxnId="{DB4AF916-E5D2-4AD7-9C70-C42D530A0F4B}">
      <dgm:prSet/>
      <dgm:spPr/>
      <dgm:t>
        <a:bodyPr/>
        <a:lstStyle/>
        <a:p>
          <a:endParaRPr lang="es-CO"/>
        </a:p>
      </dgm:t>
    </dgm:pt>
    <dgm:pt modelId="{A561FD43-4297-4F16-BEFD-5FADF09687D5}" type="pres">
      <dgm:prSet presAssocID="{06959820-55ED-4456-B6D7-4504895032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70BBE58-0C95-4C73-BFB5-83728078F6EF}" type="pres">
      <dgm:prSet presAssocID="{36538C99-A620-4D37-8D46-32FC85CC4E1D}" presName="vertFlow" presStyleCnt="0"/>
      <dgm:spPr/>
    </dgm:pt>
    <dgm:pt modelId="{04EAE157-6708-4B0E-8DF1-6DE5284CC3B4}" type="pres">
      <dgm:prSet presAssocID="{36538C99-A620-4D37-8D46-32FC85CC4E1D}" presName="header" presStyleLbl="node1" presStyleIdx="0" presStyleCnt="2" custScaleY="55074"/>
      <dgm:spPr/>
      <dgm:t>
        <a:bodyPr/>
        <a:lstStyle/>
        <a:p>
          <a:endParaRPr lang="es-CO"/>
        </a:p>
      </dgm:t>
    </dgm:pt>
    <dgm:pt modelId="{AA4CE55A-50DF-4DD4-8F94-AE89EC06FE7F}" type="pres">
      <dgm:prSet presAssocID="{B39BCC14-1806-4B02-A173-E27510581FCC}" presName="parTrans" presStyleLbl="sibTrans2D1" presStyleIdx="0" presStyleCnt="5"/>
      <dgm:spPr/>
      <dgm:t>
        <a:bodyPr/>
        <a:lstStyle/>
        <a:p>
          <a:endParaRPr lang="es-CO"/>
        </a:p>
      </dgm:t>
    </dgm:pt>
    <dgm:pt modelId="{C8C28EB4-71EB-4460-9978-94D21DD534D6}" type="pres">
      <dgm:prSet presAssocID="{41834D75-974C-448B-9B59-1D039D3E2901}" presName="child" presStyleLbl="alignAccFollow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1FAD6D-CD61-4B5A-B4ED-FC53DBCB2F0D}" type="pres">
      <dgm:prSet presAssocID="{D15EEABE-E6E6-4565-B3DA-5FEF0C7CC384}" presName="sibTrans" presStyleLbl="sibTrans2D1" presStyleIdx="1" presStyleCnt="5"/>
      <dgm:spPr/>
      <dgm:t>
        <a:bodyPr/>
        <a:lstStyle/>
        <a:p>
          <a:endParaRPr lang="es-CO"/>
        </a:p>
      </dgm:t>
    </dgm:pt>
    <dgm:pt modelId="{E51EC3AD-CE1F-481D-ACD3-7A01BB950981}" type="pres">
      <dgm:prSet presAssocID="{672A0FD7-1866-4914-B850-BEB7A98E88B1}" presName="child" presStyleLbl="alignAccFollow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02B05B0-EDF4-4512-B198-B77A9752DFF9}" type="pres">
      <dgm:prSet presAssocID="{36538C99-A620-4D37-8D46-32FC85CC4E1D}" presName="hSp" presStyleCnt="0"/>
      <dgm:spPr/>
    </dgm:pt>
    <dgm:pt modelId="{809E2093-A306-4BBD-98F4-7F41264E29E5}" type="pres">
      <dgm:prSet presAssocID="{80293294-CAF0-489C-AB1E-DCE226AF09E6}" presName="vertFlow" presStyleCnt="0"/>
      <dgm:spPr/>
    </dgm:pt>
    <dgm:pt modelId="{1285723F-489C-4AAE-B1C6-4B9118A564BC}" type="pres">
      <dgm:prSet presAssocID="{80293294-CAF0-489C-AB1E-DCE226AF09E6}" presName="header" presStyleLbl="node1" presStyleIdx="1" presStyleCnt="2" custScaleY="55074"/>
      <dgm:spPr/>
      <dgm:t>
        <a:bodyPr/>
        <a:lstStyle/>
        <a:p>
          <a:endParaRPr lang="es-CO"/>
        </a:p>
      </dgm:t>
    </dgm:pt>
    <dgm:pt modelId="{D69E85C4-B031-41F6-BD32-CAE56986C035}" type="pres">
      <dgm:prSet presAssocID="{920BFAC6-5F94-49D7-BF76-DA2E93A06720}" presName="parTrans" presStyleLbl="sibTrans2D1" presStyleIdx="2" presStyleCnt="5"/>
      <dgm:spPr/>
      <dgm:t>
        <a:bodyPr/>
        <a:lstStyle/>
        <a:p>
          <a:endParaRPr lang="es-CO"/>
        </a:p>
      </dgm:t>
    </dgm:pt>
    <dgm:pt modelId="{123BDEC7-05D4-4A83-ADFD-11A052C9067C}" type="pres">
      <dgm:prSet presAssocID="{0287B8F6-9036-45AF-A82B-2BCBDD16FF40}" presName="child" presStyleLbl="alignAccFollowNode1" presStyleIdx="2" presStyleCnt="5" custScaleX="129735" custScaleY="11447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3B7E17-91F3-4B45-8FF3-42DB14A1355C}" type="pres">
      <dgm:prSet presAssocID="{4CD03649-993C-41D1-9A30-C0586AEC26C4}" presName="sibTrans" presStyleLbl="sibTrans2D1" presStyleIdx="3" presStyleCnt="5"/>
      <dgm:spPr/>
      <dgm:t>
        <a:bodyPr/>
        <a:lstStyle/>
        <a:p>
          <a:endParaRPr lang="es-CO"/>
        </a:p>
      </dgm:t>
    </dgm:pt>
    <dgm:pt modelId="{8E25C45E-F70B-4D6B-91F1-601DE179EEDD}" type="pres">
      <dgm:prSet presAssocID="{CBE78464-6951-4056-B6CA-BA515CD12D6C}" presName="child" presStyleLbl="alignAccFollowNode1" presStyleIdx="3" presStyleCnt="5" custScaleX="129735" custScaleY="11447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1A871D3-37AD-45B2-BE63-083ADDF06728}" type="pres">
      <dgm:prSet presAssocID="{40AFEE62-44D2-443B-83E6-80C0AD28B687}" presName="sibTrans" presStyleLbl="sibTrans2D1" presStyleIdx="4" presStyleCnt="5"/>
      <dgm:spPr/>
      <dgm:t>
        <a:bodyPr/>
        <a:lstStyle/>
        <a:p>
          <a:endParaRPr lang="es-CO"/>
        </a:p>
      </dgm:t>
    </dgm:pt>
    <dgm:pt modelId="{7F6B091A-34FF-4AF9-ACC7-68B3ED58691C}" type="pres">
      <dgm:prSet presAssocID="{BDFF18E6-CEBD-4CCA-8283-37519DA5EBC7}" presName="child" presStyleLbl="alignAccFollowNode1" presStyleIdx="4" presStyleCnt="5" custScaleX="129735" custScaleY="11447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C92319D-1623-4E01-A9DE-376875F63B8F}" type="presOf" srcId="{0287B8F6-9036-45AF-A82B-2BCBDD16FF40}" destId="{123BDEC7-05D4-4A83-ADFD-11A052C9067C}" srcOrd="0" destOrd="0" presId="urn:microsoft.com/office/officeart/2005/8/layout/lProcess1"/>
    <dgm:cxn modelId="{E48F0180-0020-416B-B011-74718475D566}" type="presOf" srcId="{4CD03649-993C-41D1-9A30-C0586AEC26C4}" destId="{863B7E17-91F3-4B45-8FF3-42DB14A1355C}" srcOrd="0" destOrd="0" presId="urn:microsoft.com/office/officeart/2005/8/layout/lProcess1"/>
    <dgm:cxn modelId="{CA05FA09-C3EC-4F62-BE9F-979DD76D957E}" type="presOf" srcId="{D15EEABE-E6E6-4565-B3DA-5FEF0C7CC384}" destId="{391FAD6D-CD61-4B5A-B4ED-FC53DBCB2F0D}" srcOrd="0" destOrd="0" presId="urn:microsoft.com/office/officeart/2005/8/layout/lProcess1"/>
    <dgm:cxn modelId="{DB4AF916-E5D2-4AD7-9C70-C42D530A0F4B}" srcId="{36538C99-A620-4D37-8D46-32FC85CC4E1D}" destId="{672A0FD7-1866-4914-B850-BEB7A98E88B1}" srcOrd="1" destOrd="0" parTransId="{9B59A350-F462-4F4B-8457-2CBECA0CFD89}" sibTransId="{5FC2D43D-4D85-4878-9AC4-9F1F0BAB9FCC}"/>
    <dgm:cxn modelId="{9A914A3C-4C5A-43B4-88FE-850FED360AE9}" type="presOf" srcId="{80293294-CAF0-489C-AB1E-DCE226AF09E6}" destId="{1285723F-489C-4AAE-B1C6-4B9118A564BC}" srcOrd="0" destOrd="0" presId="urn:microsoft.com/office/officeart/2005/8/layout/lProcess1"/>
    <dgm:cxn modelId="{3D4E18DE-BB1A-4AF7-A8D9-9847AF9C19BB}" type="presOf" srcId="{41834D75-974C-448B-9B59-1D039D3E2901}" destId="{C8C28EB4-71EB-4460-9978-94D21DD534D6}" srcOrd="0" destOrd="0" presId="urn:microsoft.com/office/officeart/2005/8/layout/lProcess1"/>
    <dgm:cxn modelId="{1906B47D-FB63-4C79-A05C-43D08FDDE65E}" type="presOf" srcId="{06959820-55ED-4456-B6D7-45048950325C}" destId="{A561FD43-4297-4F16-BEFD-5FADF09687D5}" srcOrd="0" destOrd="0" presId="urn:microsoft.com/office/officeart/2005/8/layout/lProcess1"/>
    <dgm:cxn modelId="{5909E4FA-5D86-4526-BDDA-72B75CED0D7E}" srcId="{06959820-55ED-4456-B6D7-45048950325C}" destId="{36538C99-A620-4D37-8D46-32FC85CC4E1D}" srcOrd="0" destOrd="0" parTransId="{C8153643-2F2D-4A42-A5DB-FFAF90DF52EB}" sibTransId="{3E87096C-A634-4CA8-87FF-CD4E387F105A}"/>
    <dgm:cxn modelId="{4E59DE1F-E2DA-4D4D-BF75-2E225BD9C6B9}" type="presOf" srcId="{920BFAC6-5F94-49D7-BF76-DA2E93A06720}" destId="{D69E85C4-B031-41F6-BD32-CAE56986C035}" srcOrd="0" destOrd="0" presId="urn:microsoft.com/office/officeart/2005/8/layout/lProcess1"/>
    <dgm:cxn modelId="{F6F2057A-1AA0-454A-8D04-5D12930D1373}" srcId="{80293294-CAF0-489C-AB1E-DCE226AF09E6}" destId="{BDFF18E6-CEBD-4CCA-8283-37519DA5EBC7}" srcOrd="2" destOrd="0" parTransId="{52394652-ED68-49DA-A7BA-3C19FA5A030B}" sibTransId="{E2514B0F-F19E-4718-85E7-2531785FE6A8}"/>
    <dgm:cxn modelId="{3B6AD5CC-5DF4-4780-812A-F5915F5D0560}" type="presOf" srcId="{BDFF18E6-CEBD-4CCA-8283-37519DA5EBC7}" destId="{7F6B091A-34FF-4AF9-ACC7-68B3ED58691C}" srcOrd="0" destOrd="0" presId="urn:microsoft.com/office/officeart/2005/8/layout/lProcess1"/>
    <dgm:cxn modelId="{1CF34CDE-C520-4C9B-97A1-0666D6A2DE27}" type="presOf" srcId="{CBE78464-6951-4056-B6CA-BA515CD12D6C}" destId="{8E25C45E-F70B-4D6B-91F1-601DE179EEDD}" srcOrd="0" destOrd="0" presId="urn:microsoft.com/office/officeart/2005/8/layout/lProcess1"/>
    <dgm:cxn modelId="{5C835C1E-9F43-4A48-8CEC-A4CA01098588}" type="presOf" srcId="{B39BCC14-1806-4B02-A173-E27510581FCC}" destId="{AA4CE55A-50DF-4DD4-8F94-AE89EC06FE7F}" srcOrd="0" destOrd="0" presId="urn:microsoft.com/office/officeart/2005/8/layout/lProcess1"/>
    <dgm:cxn modelId="{B58280EB-E257-4986-BCF7-3C2A30AA0E61}" srcId="{80293294-CAF0-489C-AB1E-DCE226AF09E6}" destId="{CBE78464-6951-4056-B6CA-BA515CD12D6C}" srcOrd="1" destOrd="0" parTransId="{002231F3-D377-4C27-8958-A232CF58393A}" sibTransId="{40AFEE62-44D2-443B-83E6-80C0AD28B687}"/>
    <dgm:cxn modelId="{7B490C1E-6982-4E99-8A4E-6F04F04C49DC}" srcId="{36538C99-A620-4D37-8D46-32FC85CC4E1D}" destId="{41834D75-974C-448B-9B59-1D039D3E2901}" srcOrd="0" destOrd="0" parTransId="{B39BCC14-1806-4B02-A173-E27510581FCC}" sibTransId="{D15EEABE-E6E6-4565-B3DA-5FEF0C7CC384}"/>
    <dgm:cxn modelId="{488C7758-71DD-43D7-98C6-60EAA8DE060D}" srcId="{80293294-CAF0-489C-AB1E-DCE226AF09E6}" destId="{0287B8F6-9036-45AF-A82B-2BCBDD16FF40}" srcOrd="0" destOrd="0" parTransId="{920BFAC6-5F94-49D7-BF76-DA2E93A06720}" sibTransId="{4CD03649-993C-41D1-9A30-C0586AEC26C4}"/>
    <dgm:cxn modelId="{23F0EE1C-AF2C-4A8A-866B-CC31B4BEC3D0}" type="presOf" srcId="{40AFEE62-44D2-443B-83E6-80C0AD28B687}" destId="{21A871D3-37AD-45B2-BE63-083ADDF06728}" srcOrd="0" destOrd="0" presId="urn:microsoft.com/office/officeart/2005/8/layout/lProcess1"/>
    <dgm:cxn modelId="{AF81E5A3-DAD0-4535-A822-3AACC4779B6B}" type="presOf" srcId="{36538C99-A620-4D37-8D46-32FC85CC4E1D}" destId="{04EAE157-6708-4B0E-8DF1-6DE5284CC3B4}" srcOrd="0" destOrd="0" presId="urn:microsoft.com/office/officeart/2005/8/layout/lProcess1"/>
    <dgm:cxn modelId="{DC6AFFAE-57FF-45E1-8C7E-1F9DE56BB9BA}" srcId="{06959820-55ED-4456-B6D7-45048950325C}" destId="{80293294-CAF0-489C-AB1E-DCE226AF09E6}" srcOrd="1" destOrd="0" parTransId="{C4B77400-FD38-41B2-BB54-1B994C812944}" sibTransId="{20884D86-1DE2-45F6-BE25-11A70A4A68F1}"/>
    <dgm:cxn modelId="{B70205DF-E0CC-4B36-B12D-03CDC2A80A87}" type="presOf" srcId="{672A0FD7-1866-4914-B850-BEB7A98E88B1}" destId="{E51EC3AD-CE1F-481D-ACD3-7A01BB950981}" srcOrd="0" destOrd="0" presId="urn:microsoft.com/office/officeart/2005/8/layout/lProcess1"/>
    <dgm:cxn modelId="{B82EB6FE-5B15-4D9E-8441-DD072B697D23}" type="presParOf" srcId="{A561FD43-4297-4F16-BEFD-5FADF09687D5}" destId="{470BBE58-0C95-4C73-BFB5-83728078F6EF}" srcOrd="0" destOrd="0" presId="urn:microsoft.com/office/officeart/2005/8/layout/lProcess1"/>
    <dgm:cxn modelId="{EBE6A2D4-6CB2-438F-88C5-347DFB504BD0}" type="presParOf" srcId="{470BBE58-0C95-4C73-BFB5-83728078F6EF}" destId="{04EAE157-6708-4B0E-8DF1-6DE5284CC3B4}" srcOrd="0" destOrd="0" presId="urn:microsoft.com/office/officeart/2005/8/layout/lProcess1"/>
    <dgm:cxn modelId="{83797F52-ED38-425E-B516-D0B585500B75}" type="presParOf" srcId="{470BBE58-0C95-4C73-BFB5-83728078F6EF}" destId="{AA4CE55A-50DF-4DD4-8F94-AE89EC06FE7F}" srcOrd="1" destOrd="0" presId="urn:microsoft.com/office/officeart/2005/8/layout/lProcess1"/>
    <dgm:cxn modelId="{B99F0B2E-720A-4D18-BBFF-4E4D612301BC}" type="presParOf" srcId="{470BBE58-0C95-4C73-BFB5-83728078F6EF}" destId="{C8C28EB4-71EB-4460-9978-94D21DD534D6}" srcOrd="2" destOrd="0" presId="urn:microsoft.com/office/officeart/2005/8/layout/lProcess1"/>
    <dgm:cxn modelId="{EAB31895-6AC3-4AC1-8099-05AD2115DB14}" type="presParOf" srcId="{470BBE58-0C95-4C73-BFB5-83728078F6EF}" destId="{391FAD6D-CD61-4B5A-B4ED-FC53DBCB2F0D}" srcOrd="3" destOrd="0" presId="urn:microsoft.com/office/officeart/2005/8/layout/lProcess1"/>
    <dgm:cxn modelId="{64F71B07-0E7E-4BAD-9CB3-5FF8B98ED36C}" type="presParOf" srcId="{470BBE58-0C95-4C73-BFB5-83728078F6EF}" destId="{E51EC3AD-CE1F-481D-ACD3-7A01BB950981}" srcOrd="4" destOrd="0" presId="urn:microsoft.com/office/officeart/2005/8/layout/lProcess1"/>
    <dgm:cxn modelId="{D82B679B-5E02-48C6-BFCE-172C70DBC7BB}" type="presParOf" srcId="{A561FD43-4297-4F16-BEFD-5FADF09687D5}" destId="{602B05B0-EDF4-4512-B198-B77A9752DFF9}" srcOrd="1" destOrd="0" presId="urn:microsoft.com/office/officeart/2005/8/layout/lProcess1"/>
    <dgm:cxn modelId="{AB4A6271-E13D-4AF8-864F-F39FC2DD59A4}" type="presParOf" srcId="{A561FD43-4297-4F16-BEFD-5FADF09687D5}" destId="{809E2093-A306-4BBD-98F4-7F41264E29E5}" srcOrd="2" destOrd="0" presId="urn:microsoft.com/office/officeart/2005/8/layout/lProcess1"/>
    <dgm:cxn modelId="{FB7CAA51-406B-4064-9A13-B80E5934153D}" type="presParOf" srcId="{809E2093-A306-4BBD-98F4-7F41264E29E5}" destId="{1285723F-489C-4AAE-B1C6-4B9118A564BC}" srcOrd="0" destOrd="0" presId="urn:microsoft.com/office/officeart/2005/8/layout/lProcess1"/>
    <dgm:cxn modelId="{449B0D0F-F334-421A-8A68-4455B6011EEB}" type="presParOf" srcId="{809E2093-A306-4BBD-98F4-7F41264E29E5}" destId="{D69E85C4-B031-41F6-BD32-CAE56986C035}" srcOrd="1" destOrd="0" presId="urn:microsoft.com/office/officeart/2005/8/layout/lProcess1"/>
    <dgm:cxn modelId="{1BCAAF22-A3AE-4421-8B0E-C8A699AAE329}" type="presParOf" srcId="{809E2093-A306-4BBD-98F4-7F41264E29E5}" destId="{123BDEC7-05D4-4A83-ADFD-11A052C9067C}" srcOrd="2" destOrd="0" presId="urn:microsoft.com/office/officeart/2005/8/layout/lProcess1"/>
    <dgm:cxn modelId="{488B0B93-FEB4-4B27-99B3-78EC470764BA}" type="presParOf" srcId="{809E2093-A306-4BBD-98F4-7F41264E29E5}" destId="{863B7E17-91F3-4B45-8FF3-42DB14A1355C}" srcOrd="3" destOrd="0" presId="urn:microsoft.com/office/officeart/2005/8/layout/lProcess1"/>
    <dgm:cxn modelId="{6DE8F89C-759E-4CC9-898C-824FA588C348}" type="presParOf" srcId="{809E2093-A306-4BBD-98F4-7F41264E29E5}" destId="{8E25C45E-F70B-4D6B-91F1-601DE179EEDD}" srcOrd="4" destOrd="0" presId="urn:microsoft.com/office/officeart/2005/8/layout/lProcess1"/>
    <dgm:cxn modelId="{DA8962C8-288D-4AE4-8956-C5C2ED2F3032}" type="presParOf" srcId="{809E2093-A306-4BBD-98F4-7F41264E29E5}" destId="{21A871D3-37AD-45B2-BE63-083ADDF06728}" srcOrd="5" destOrd="0" presId="urn:microsoft.com/office/officeart/2005/8/layout/lProcess1"/>
    <dgm:cxn modelId="{17F6752C-F800-4EE2-9F98-F7FA0912A116}" type="presParOf" srcId="{809E2093-A306-4BBD-98F4-7F41264E29E5}" destId="{7F6B091A-34FF-4AF9-ACC7-68B3ED58691C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D2433B-C800-41EB-B72A-24E30D1266E8}">
      <dsp:nvSpPr>
        <dsp:cNvPr id="0" name=""/>
        <dsp:cNvSpPr/>
      </dsp:nvSpPr>
      <dsp:spPr>
        <a:xfrm>
          <a:off x="1152125" y="2773"/>
          <a:ext cx="2518103" cy="60573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Ingeniero de Administración</a:t>
          </a:r>
          <a:endParaRPr lang="es-CO" sz="2000" kern="1200" dirty="0"/>
        </a:p>
      </dsp:txBody>
      <dsp:txXfrm>
        <a:off x="1152125" y="2773"/>
        <a:ext cx="2518103" cy="605739"/>
      </dsp:txXfrm>
    </dsp:sp>
    <dsp:sp modelId="{3AF60287-035B-4E46-A68D-CE361C1192E0}">
      <dsp:nvSpPr>
        <dsp:cNvPr id="0" name=""/>
        <dsp:cNvSpPr/>
      </dsp:nvSpPr>
      <dsp:spPr>
        <a:xfrm>
          <a:off x="3473363" y="103562"/>
          <a:ext cx="3871455" cy="404161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Erik Fernando Arcos Franco</a:t>
          </a:r>
          <a:endParaRPr lang="es-CO" sz="2000" kern="1200" dirty="0"/>
        </a:p>
      </dsp:txBody>
      <dsp:txXfrm>
        <a:off x="3473363" y="103562"/>
        <a:ext cx="3871455" cy="404161"/>
      </dsp:txXfrm>
    </dsp:sp>
    <dsp:sp modelId="{DDEF83C6-53B3-4A7D-9E75-C0B2EEC177DF}">
      <dsp:nvSpPr>
        <dsp:cNvPr id="0" name=""/>
        <dsp:cNvSpPr/>
      </dsp:nvSpPr>
      <dsp:spPr>
        <a:xfrm>
          <a:off x="1152125" y="693316"/>
          <a:ext cx="2518103" cy="605739"/>
        </a:xfrm>
        <a:prstGeom prst="chevron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Ingeniero de Soporte</a:t>
          </a:r>
          <a:endParaRPr lang="es-CO" sz="2000" kern="1200" dirty="0"/>
        </a:p>
      </dsp:txBody>
      <dsp:txXfrm>
        <a:off x="1152125" y="693316"/>
        <a:ext cx="2518103" cy="605739"/>
      </dsp:txXfrm>
    </dsp:sp>
    <dsp:sp modelId="{8D6A7D35-C7E5-403F-9217-4F5D58B77A03}">
      <dsp:nvSpPr>
        <dsp:cNvPr id="0" name=""/>
        <dsp:cNvSpPr/>
      </dsp:nvSpPr>
      <dsp:spPr>
        <a:xfrm>
          <a:off x="3473363" y="794105"/>
          <a:ext cx="3871455" cy="404161"/>
        </a:xfrm>
        <a:prstGeom prst="chevron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Andrés Mauricio Erazo Benavides</a:t>
          </a:r>
          <a:endParaRPr lang="es-CO" sz="2000" kern="1200" dirty="0"/>
        </a:p>
      </dsp:txBody>
      <dsp:txXfrm>
        <a:off x="3473363" y="794105"/>
        <a:ext cx="3871455" cy="404161"/>
      </dsp:txXfrm>
    </dsp:sp>
    <dsp:sp modelId="{3C8C0889-D2FC-4512-B2E2-34392065E875}">
      <dsp:nvSpPr>
        <dsp:cNvPr id="0" name=""/>
        <dsp:cNvSpPr/>
      </dsp:nvSpPr>
      <dsp:spPr>
        <a:xfrm>
          <a:off x="1152125" y="1383859"/>
          <a:ext cx="2518103" cy="605739"/>
        </a:xfrm>
        <a:prstGeom prst="chevron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Arquitecto Jefe</a:t>
          </a:r>
          <a:endParaRPr lang="es-CO" sz="2000" kern="1200" dirty="0"/>
        </a:p>
      </dsp:txBody>
      <dsp:txXfrm>
        <a:off x="1152125" y="1383859"/>
        <a:ext cx="2518103" cy="605739"/>
      </dsp:txXfrm>
    </dsp:sp>
    <dsp:sp modelId="{14AFB1CC-5D3A-4FF2-B4AD-5A51A3533829}">
      <dsp:nvSpPr>
        <dsp:cNvPr id="0" name=""/>
        <dsp:cNvSpPr/>
      </dsp:nvSpPr>
      <dsp:spPr>
        <a:xfrm>
          <a:off x="3473363" y="1484647"/>
          <a:ext cx="3871455" cy="404161"/>
        </a:xfrm>
        <a:prstGeom prst="chevron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err="1" smtClean="0"/>
            <a:t>Willian</a:t>
          </a:r>
          <a:r>
            <a:rPr lang="es-CO" sz="2000" kern="1200" dirty="0" smtClean="0"/>
            <a:t> Alejandro </a:t>
          </a:r>
          <a:r>
            <a:rPr lang="es-CO" sz="2000" kern="1200" dirty="0" err="1" smtClean="0"/>
            <a:t>Idrobo</a:t>
          </a:r>
          <a:r>
            <a:rPr lang="es-CO" sz="2000" kern="1200" dirty="0" smtClean="0"/>
            <a:t> Luna</a:t>
          </a:r>
          <a:endParaRPr lang="es-CO" sz="2000" kern="1200" dirty="0"/>
        </a:p>
      </dsp:txBody>
      <dsp:txXfrm>
        <a:off x="3473363" y="1484647"/>
        <a:ext cx="3871455" cy="404161"/>
      </dsp:txXfrm>
    </dsp:sp>
    <dsp:sp modelId="{D3350139-2613-4C73-B491-E108435D0AE9}">
      <dsp:nvSpPr>
        <dsp:cNvPr id="0" name=""/>
        <dsp:cNvSpPr/>
      </dsp:nvSpPr>
      <dsp:spPr>
        <a:xfrm>
          <a:off x="1152125" y="2074401"/>
          <a:ext cx="2518103" cy="605739"/>
        </a:xfrm>
        <a:prstGeom prst="chevron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Ingeniero de Requerimientos</a:t>
          </a:r>
          <a:endParaRPr lang="es-CO" sz="2000" kern="1200" dirty="0"/>
        </a:p>
      </dsp:txBody>
      <dsp:txXfrm>
        <a:off x="1152125" y="2074401"/>
        <a:ext cx="2518103" cy="605739"/>
      </dsp:txXfrm>
    </dsp:sp>
    <dsp:sp modelId="{09498659-E017-4DD8-8D1D-F98B28139037}">
      <dsp:nvSpPr>
        <dsp:cNvPr id="0" name=""/>
        <dsp:cNvSpPr/>
      </dsp:nvSpPr>
      <dsp:spPr>
        <a:xfrm>
          <a:off x="3473363" y="2175190"/>
          <a:ext cx="3871455" cy="404161"/>
        </a:xfrm>
        <a:prstGeom prst="chevron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Carlos Ernesto González Vargas</a:t>
          </a:r>
          <a:endParaRPr lang="es-CO" sz="2000" kern="1200" dirty="0"/>
        </a:p>
      </dsp:txBody>
      <dsp:txXfrm>
        <a:off x="3473363" y="2175190"/>
        <a:ext cx="3871455" cy="404161"/>
      </dsp:txXfrm>
    </dsp:sp>
    <dsp:sp modelId="{D7ED1614-9D60-4293-8664-C9F7DFCBFE8A}">
      <dsp:nvSpPr>
        <dsp:cNvPr id="0" name=""/>
        <dsp:cNvSpPr/>
      </dsp:nvSpPr>
      <dsp:spPr>
        <a:xfrm>
          <a:off x="1152125" y="2764944"/>
          <a:ext cx="2518103" cy="605739"/>
        </a:xfrm>
        <a:prstGeom prst="chevron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Ingeniero de calidad</a:t>
          </a:r>
          <a:endParaRPr lang="es-CO" sz="2000" kern="1200" dirty="0"/>
        </a:p>
      </dsp:txBody>
      <dsp:txXfrm>
        <a:off x="1152125" y="2764944"/>
        <a:ext cx="2518103" cy="605739"/>
      </dsp:txXfrm>
    </dsp:sp>
    <dsp:sp modelId="{B0A9C9C2-74B4-49C4-A0B4-2D254947495B}">
      <dsp:nvSpPr>
        <dsp:cNvPr id="0" name=""/>
        <dsp:cNvSpPr/>
      </dsp:nvSpPr>
      <dsp:spPr>
        <a:xfrm>
          <a:off x="3473363" y="2865733"/>
          <a:ext cx="3871455" cy="404161"/>
        </a:xfrm>
        <a:prstGeom prst="chevron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David Pérez </a:t>
          </a:r>
          <a:r>
            <a:rPr lang="es-CO" sz="2000" kern="1200" dirty="0" err="1" smtClean="0"/>
            <a:t>Chibuque</a:t>
          </a:r>
          <a:endParaRPr lang="es-CO" sz="2000" kern="1200" dirty="0"/>
        </a:p>
      </dsp:txBody>
      <dsp:txXfrm>
        <a:off x="3473363" y="2865733"/>
        <a:ext cx="3871455" cy="404161"/>
      </dsp:txXfrm>
    </dsp:sp>
    <dsp:sp modelId="{9A2EFF53-CE12-4033-99C5-D70209579430}">
      <dsp:nvSpPr>
        <dsp:cNvPr id="0" name=""/>
        <dsp:cNvSpPr/>
      </dsp:nvSpPr>
      <dsp:spPr>
        <a:xfrm>
          <a:off x="1152125" y="3455487"/>
          <a:ext cx="2518103" cy="605739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Ingeniera de Producción</a:t>
          </a:r>
          <a:endParaRPr lang="es-CO" sz="2000" kern="1200" dirty="0"/>
        </a:p>
      </dsp:txBody>
      <dsp:txXfrm>
        <a:off x="1152125" y="3455487"/>
        <a:ext cx="2518103" cy="605739"/>
      </dsp:txXfrm>
    </dsp:sp>
    <dsp:sp modelId="{01D1699C-D4EB-4C39-9E1B-A05367549CF3}">
      <dsp:nvSpPr>
        <dsp:cNvPr id="0" name=""/>
        <dsp:cNvSpPr/>
      </dsp:nvSpPr>
      <dsp:spPr>
        <a:xfrm>
          <a:off x="3473363" y="3556275"/>
          <a:ext cx="3871455" cy="404161"/>
        </a:xfrm>
        <a:prstGeom prst="chevron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Sandra Milena Gómez Ríos</a:t>
          </a:r>
          <a:endParaRPr lang="es-CO" sz="2000" kern="1200" dirty="0"/>
        </a:p>
      </dsp:txBody>
      <dsp:txXfrm>
        <a:off x="3473363" y="3556275"/>
        <a:ext cx="3871455" cy="40416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DADB1D-67EE-41C7-AF89-166F7D138311}">
      <dsp:nvSpPr>
        <dsp:cNvPr id="0" name=""/>
        <dsp:cNvSpPr/>
      </dsp:nvSpPr>
      <dsp:spPr>
        <a:xfrm>
          <a:off x="2847936" y="94302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Gerente</a:t>
          </a:r>
          <a:endParaRPr lang="es-CO" sz="1700" b="1" kern="1200" dirty="0"/>
        </a:p>
      </dsp:txBody>
      <dsp:txXfrm>
        <a:off x="2847936" y="94302"/>
        <a:ext cx="1805116" cy="678554"/>
      </dsp:txXfrm>
    </dsp:sp>
    <dsp:sp modelId="{32B8A90D-8083-4306-9BEC-F03C098436C5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2998668" y="211177"/>
              </a:moveTo>
              <a:arcTo wR="2084455" hR="2084455" stAng="17760822" swAng="2128818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0302CEA1-3A05-4722-A9C2-AA0DDE4C7EBE}">
      <dsp:nvSpPr>
        <dsp:cNvPr id="0" name=""/>
        <dsp:cNvSpPr/>
      </dsp:nvSpPr>
      <dsp:spPr>
        <a:xfrm>
          <a:off x="4830371" y="1534626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Project Manager</a:t>
          </a:r>
          <a:endParaRPr lang="es-CO" sz="1700" b="1" kern="1200" dirty="0"/>
        </a:p>
      </dsp:txBody>
      <dsp:txXfrm>
        <a:off x="4830371" y="1534626"/>
        <a:ext cx="1805116" cy="678554"/>
      </dsp:txXfrm>
    </dsp:sp>
    <dsp:sp modelId="{3BEE996F-EE49-46DA-92DF-50BEC7174763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4148940" y="1796604"/>
              </a:moveTo>
              <a:arcTo wR="2084455" hR="2084455" stAng="21123746" swAng="2863497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19E09223-7F6B-42B7-8AD9-81869F8DF284}">
      <dsp:nvSpPr>
        <dsp:cNvPr id="0" name=""/>
        <dsp:cNvSpPr/>
      </dsp:nvSpPr>
      <dsp:spPr>
        <a:xfrm>
          <a:off x="4073149" y="3865118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Director Departamento TI</a:t>
          </a:r>
          <a:endParaRPr lang="es-CO" sz="1700" b="1" kern="1200" dirty="0"/>
        </a:p>
      </dsp:txBody>
      <dsp:txXfrm>
        <a:off x="4073149" y="3865118"/>
        <a:ext cx="1805116" cy="678554"/>
      </dsp:txXfrm>
    </dsp:sp>
    <dsp:sp modelId="{0DB8809E-D526-4ADD-B575-82B647DCCBAA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2566573" y="4112390"/>
              </a:moveTo>
              <a:arcTo wR="2084455" hR="2084455" stAng="4597612" swAng="1604776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7EA1AE7A-F8E3-41D4-8148-4DCE0597BBE2}">
      <dsp:nvSpPr>
        <dsp:cNvPr id="0" name=""/>
        <dsp:cNvSpPr/>
      </dsp:nvSpPr>
      <dsp:spPr>
        <a:xfrm>
          <a:off x="1622724" y="3865118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Comerciales</a:t>
          </a:r>
          <a:endParaRPr lang="es-CO" sz="1700" b="1" kern="1200" dirty="0"/>
        </a:p>
      </dsp:txBody>
      <dsp:txXfrm>
        <a:off x="1622724" y="3865118"/>
        <a:ext cx="1805116" cy="678554"/>
      </dsp:txXfrm>
    </dsp:sp>
    <dsp:sp modelId="{CF75848A-C38F-4A11-B127-79DFB72C0C40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482708" y="3418383"/>
              </a:moveTo>
              <a:arcTo wR="2084455" hR="2084455" stAng="8412757" swAng="2863497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C72D65E7-D725-4E91-A350-E005ACF5DEC9}">
      <dsp:nvSpPr>
        <dsp:cNvPr id="0" name=""/>
        <dsp:cNvSpPr/>
      </dsp:nvSpPr>
      <dsp:spPr>
        <a:xfrm>
          <a:off x="865501" y="1534626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Propietario</a:t>
          </a:r>
          <a:endParaRPr lang="es-CO" sz="1700" b="1" kern="1200" dirty="0"/>
        </a:p>
      </dsp:txBody>
      <dsp:txXfrm>
        <a:off x="865501" y="1534626"/>
        <a:ext cx="1805116" cy="678554"/>
      </dsp:txXfrm>
    </dsp:sp>
    <dsp:sp modelId="{08439079-F8E0-4BAA-AD3C-BE01766C0F54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252704" y="1089647"/>
              </a:moveTo>
              <a:arcTo wR="2084455" hR="2084455" stAng="12510360" swAng="2128818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8ADE51-339F-4D2A-9DDB-06699F8158C5}">
      <dsp:nvSpPr>
        <dsp:cNvPr id="0" name=""/>
        <dsp:cNvSpPr/>
      </dsp:nvSpPr>
      <dsp:spPr>
        <a:xfrm>
          <a:off x="0" y="326120"/>
          <a:ext cx="7000924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17265-19A4-4C59-8205-0913748E67B8}">
      <dsp:nvSpPr>
        <dsp:cNvPr id="0" name=""/>
        <dsp:cNvSpPr/>
      </dsp:nvSpPr>
      <dsp:spPr>
        <a:xfrm>
          <a:off x="242890" y="35130"/>
          <a:ext cx="5257854" cy="9109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33" tIns="0" rIns="18523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smtClean="0"/>
            <a:t>Incursionar en el mercado viviendas inteligentes.</a:t>
          </a:r>
          <a:endParaRPr lang="es-CO" sz="2000" b="1" kern="1200"/>
        </a:p>
      </dsp:txBody>
      <dsp:txXfrm>
        <a:off x="242890" y="35130"/>
        <a:ext cx="5257854" cy="910910"/>
      </dsp:txXfrm>
    </dsp:sp>
    <dsp:sp modelId="{5AB53D8B-927A-4CB2-B788-9C52EF7EA39B}">
      <dsp:nvSpPr>
        <dsp:cNvPr id="0" name=""/>
        <dsp:cNvSpPr/>
      </dsp:nvSpPr>
      <dsp:spPr>
        <a:xfrm>
          <a:off x="0" y="1902311"/>
          <a:ext cx="7000924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5C240-A4FC-4E0D-A076-3E67FDF9964B}">
      <dsp:nvSpPr>
        <dsp:cNvPr id="0" name=""/>
        <dsp:cNvSpPr/>
      </dsp:nvSpPr>
      <dsp:spPr>
        <a:xfrm>
          <a:off x="242890" y="1611320"/>
          <a:ext cx="5257854" cy="9109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33" tIns="0" rIns="18523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Incrementar ventas por la construcción de viviendas</a:t>
          </a:r>
          <a:endParaRPr lang="es-CO" sz="2000" b="1" kern="1200" dirty="0"/>
        </a:p>
      </dsp:txBody>
      <dsp:txXfrm>
        <a:off x="242890" y="1611320"/>
        <a:ext cx="5257854" cy="910910"/>
      </dsp:txXfrm>
    </dsp:sp>
    <dsp:sp modelId="{4E367901-1EF2-469C-98FF-D9A8A53868DB}">
      <dsp:nvSpPr>
        <dsp:cNvPr id="0" name=""/>
        <dsp:cNvSpPr/>
      </dsp:nvSpPr>
      <dsp:spPr>
        <a:xfrm>
          <a:off x="0" y="3478501"/>
          <a:ext cx="7000924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AA45C-B192-493D-B061-33340917CAE8}">
      <dsp:nvSpPr>
        <dsp:cNvPr id="0" name=""/>
        <dsp:cNvSpPr/>
      </dsp:nvSpPr>
      <dsp:spPr>
        <a:xfrm>
          <a:off x="242890" y="3187511"/>
          <a:ext cx="5257854" cy="9109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33" tIns="0" rIns="18523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Disminuir costos en la construcción de viviendas inteligentes</a:t>
          </a:r>
          <a:endParaRPr lang="es-CO" sz="2000" b="1" kern="1200" dirty="0"/>
        </a:p>
      </dsp:txBody>
      <dsp:txXfrm>
        <a:off x="242890" y="3187511"/>
        <a:ext cx="5257854" cy="91091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4EAE157-6708-4B0E-8DF1-6DE5284CC3B4}">
      <dsp:nvSpPr>
        <dsp:cNvPr id="0" name=""/>
        <dsp:cNvSpPr/>
      </dsp:nvSpPr>
      <dsp:spPr>
        <a:xfrm>
          <a:off x="784" y="306578"/>
          <a:ext cx="3340662" cy="459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Negocio</a:t>
          </a:r>
          <a:endParaRPr lang="es-CO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84" y="306578"/>
        <a:ext cx="3340662" cy="459959"/>
      </dsp:txXfrm>
    </dsp:sp>
    <dsp:sp modelId="{AA4CE55A-50DF-4DD4-8F94-AE89EC06FE7F}">
      <dsp:nvSpPr>
        <dsp:cNvPr id="0" name=""/>
        <dsp:cNvSpPr/>
      </dsp:nvSpPr>
      <dsp:spPr>
        <a:xfrm rot="5400000">
          <a:off x="1598038" y="839614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28EB4-71EB-4460-9978-94D21DD534D6}">
      <dsp:nvSpPr>
        <dsp:cNvPr id="0" name=""/>
        <dsp:cNvSpPr/>
      </dsp:nvSpPr>
      <dsp:spPr>
        <a:xfrm>
          <a:off x="784" y="1058845"/>
          <a:ext cx="3340662" cy="83516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Se podrá disponer de un equipo humano máximo de 6 personas.</a:t>
          </a:r>
          <a:endParaRPr lang="es-CO" sz="1400" b="1" kern="1200" dirty="0"/>
        </a:p>
      </dsp:txBody>
      <dsp:txXfrm>
        <a:off x="784" y="1058845"/>
        <a:ext cx="3340662" cy="835165"/>
      </dsp:txXfrm>
    </dsp:sp>
    <dsp:sp modelId="{391FAD6D-CD61-4B5A-B4ED-FC53DBCB2F0D}">
      <dsp:nvSpPr>
        <dsp:cNvPr id="0" name=""/>
        <dsp:cNvSpPr/>
      </dsp:nvSpPr>
      <dsp:spPr>
        <a:xfrm rot="5400000">
          <a:off x="1598038" y="1967088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EC3AD-CE1F-481D-ACD3-7A01BB950981}">
      <dsp:nvSpPr>
        <dsp:cNvPr id="0" name=""/>
        <dsp:cNvSpPr/>
      </dsp:nvSpPr>
      <dsp:spPr>
        <a:xfrm>
          <a:off x="784" y="2186319"/>
          <a:ext cx="3340662" cy="83516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El proyecto debe ser realizado en 4 meses.</a:t>
          </a:r>
          <a:endParaRPr lang="es-CO" sz="1400" b="1" kern="1200" dirty="0"/>
        </a:p>
      </dsp:txBody>
      <dsp:txXfrm>
        <a:off x="784" y="2186319"/>
        <a:ext cx="3340662" cy="835165"/>
      </dsp:txXfrm>
    </dsp:sp>
    <dsp:sp modelId="{1285723F-489C-4AAE-B1C6-4B9118A564BC}">
      <dsp:nvSpPr>
        <dsp:cNvPr id="0" name=""/>
        <dsp:cNvSpPr/>
      </dsp:nvSpPr>
      <dsp:spPr>
        <a:xfrm>
          <a:off x="4305812" y="306578"/>
          <a:ext cx="3340662" cy="459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Técnicas</a:t>
          </a:r>
          <a:endParaRPr lang="es-CO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05812" y="306578"/>
        <a:ext cx="3340662" cy="459959"/>
      </dsp:txXfrm>
    </dsp:sp>
    <dsp:sp modelId="{D69E85C4-B031-41F6-BD32-CAE56986C035}">
      <dsp:nvSpPr>
        <dsp:cNvPr id="0" name=""/>
        <dsp:cNvSpPr/>
      </dsp:nvSpPr>
      <dsp:spPr>
        <a:xfrm rot="5400000">
          <a:off x="5903066" y="839614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BDEC7-05D4-4A83-ADFD-11A052C9067C}">
      <dsp:nvSpPr>
        <dsp:cNvPr id="0" name=""/>
        <dsp:cNvSpPr/>
      </dsp:nvSpPr>
      <dsp:spPr>
        <a:xfrm>
          <a:off x="3809139" y="1058845"/>
          <a:ext cx="4334008" cy="95601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La solución debe ser Web para permitir la minimización de costos de mantenimiento y administración del sistema.</a:t>
          </a:r>
          <a:endParaRPr lang="es-CO" sz="1400" b="1" kern="1200" dirty="0"/>
        </a:p>
      </dsp:txBody>
      <dsp:txXfrm>
        <a:off x="3809139" y="1058845"/>
        <a:ext cx="4334008" cy="956014"/>
      </dsp:txXfrm>
    </dsp:sp>
    <dsp:sp modelId="{863B7E17-91F3-4B45-8FF3-42DB14A1355C}">
      <dsp:nvSpPr>
        <dsp:cNvPr id="0" name=""/>
        <dsp:cNvSpPr/>
      </dsp:nvSpPr>
      <dsp:spPr>
        <a:xfrm rot="5400000">
          <a:off x="5903066" y="2087936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5C45E-F70B-4D6B-91F1-601DE179EEDD}">
      <dsp:nvSpPr>
        <dsp:cNvPr id="0" name=""/>
        <dsp:cNvSpPr/>
      </dsp:nvSpPr>
      <dsp:spPr>
        <a:xfrm>
          <a:off x="3809139" y="2307167"/>
          <a:ext cx="4334008" cy="95601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El sistema debe ser desarrollado principalmente bajo JEE y otras plataformas libres para permitir minimizar los costos de mantenimiento y la administración del sistema.</a:t>
          </a:r>
          <a:endParaRPr lang="es-CO" sz="1400" b="1" kern="1200" dirty="0"/>
        </a:p>
      </dsp:txBody>
      <dsp:txXfrm>
        <a:off x="3809139" y="2307167"/>
        <a:ext cx="4334008" cy="956014"/>
      </dsp:txXfrm>
    </dsp:sp>
    <dsp:sp modelId="{21A871D3-37AD-45B2-BE63-083ADDF06728}">
      <dsp:nvSpPr>
        <dsp:cNvPr id="0" name=""/>
        <dsp:cNvSpPr/>
      </dsp:nvSpPr>
      <dsp:spPr>
        <a:xfrm rot="5400000">
          <a:off x="5903066" y="3336258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B091A-34FF-4AF9-ACC7-68B3ED58691C}">
      <dsp:nvSpPr>
        <dsp:cNvPr id="0" name=""/>
        <dsp:cNvSpPr/>
      </dsp:nvSpPr>
      <dsp:spPr>
        <a:xfrm>
          <a:off x="3809139" y="3555489"/>
          <a:ext cx="4334008" cy="95601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El sistema debe ser accesible por medio de una interfaz especializada para dispositivos móviles</a:t>
          </a:r>
          <a:endParaRPr lang="es-CO" sz="1400" b="1" kern="1200" dirty="0"/>
        </a:p>
      </dsp:txBody>
      <dsp:txXfrm>
        <a:off x="3809139" y="3555489"/>
        <a:ext cx="4334008" cy="956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8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09/06/2011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spreadsheets.google.com/spreadsheet/viewform?hl=en_US&amp;formkey=dENEZWNsalhneGhJdVN4OHUtZk1ENVE6MQ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jpeg"/><Relationship Id="rId4" Type="http://schemas.openxmlformats.org/officeDocument/2006/relationships/image" Target="../media/image7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17.jpeg"/><Relationship Id="rId3" Type="http://schemas.openxmlformats.org/officeDocument/2006/relationships/image" Target="../media/image14.jpe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15.jpeg"/><Relationship Id="rId5" Type="http://schemas.openxmlformats.org/officeDocument/2006/relationships/diagramData" Target="../diagrams/data2.xml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1000100" y="1857364"/>
            <a:ext cx="4357718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ASH</a:t>
            </a:r>
          </a:p>
          <a:p>
            <a:pPr algn="ctr"/>
            <a:r>
              <a:rPr lang="es-ES" sz="3600" b="1" cap="small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Alpes </a:t>
            </a:r>
            <a:r>
              <a:rPr lang="es-ES" sz="3600" b="1" cap="small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Smart</a:t>
            </a:r>
            <a:r>
              <a:rPr lang="es-ES" sz="3600" b="1" cap="small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Home</a:t>
            </a:r>
            <a:endParaRPr lang="es-ES" sz="3600" b="1" cap="small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1745" name="Picture 1" descr="C:\Users\Erik\Desktop\smartHome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3765949"/>
            <a:ext cx="3786214" cy="3092075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928662" y="3551635"/>
            <a:ext cx="3000396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ctr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Casa </a:t>
            </a:r>
          </a:p>
          <a:p>
            <a:pPr algn="r"/>
            <a:r>
              <a:rPr lang="es-ES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Inteligente</a:t>
            </a:r>
            <a:endParaRPr lang="es-ES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1028704" y="1600200"/>
            <a:ext cx="3328982" cy="4525963"/>
          </a:xfrm>
        </p:spPr>
        <p:txBody>
          <a:bodyPr>
            <a:normAutofit/>
          </a:bodyPr>
          <a:lstStyle/>
          <a:p>
            <a:r>
              <a:rPr lang="es-CO" sz="2000" b="1" i="1" dirty="0" smtClean="0"/>
              <a:t>Problema</a:t>
            </a:r>
          </a:p>
          <a:p>
            <a:r>
              <a:rPr lang="es-CO" sz="2000" b="1" i="1" dirty="0" err="1" smtClean="0"/>
              <a:t>Stakeholders</a:t>
            </a:r>
            <a:endParaRPr lang="es-CO" sz="2000" b="1" i="1" dirty="0" smtClean="0"/>
          </a:p>
          <a:p>
            <a:r>
              <a:rPr lang="es-CO" sz="2000" b="1" i="1" dirty="0" smtClean="0"/>
              <a:t>Motivadores</a:t>
            </a:r>
          </a:p>
          <a:p>
            <a:r>
              <a:rPr lang="es-CO" sz="2000" b="1" i="1" dirty="0" smtClean="0"/>
              <a:t>Restricciones</a:t>
            </a:r>
          </a:p>
          <a:p>
            <a:r>
              <a:rPr lang="es-CO" sz="2000" b="1" i="1" dirty="0" smtClean="0"/>
              <a:t>Árbol de Utilidad</a:t>
            </a:r>
          </a:p>
          <a:p>
            <a:r>
              <a:rPr lang="es-CO" sz="2000" b="1" i="1" dirty="0" smtClean="0"/>
              <a:t>Escenarios Operacionales</a:t>
            </a:r>
            <a:endParaRPr lang="es-CO" sz="2000" b="1" i="1" dirty="0"/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0721" name="Picture 1" descr="C:\Users\Erik\Desktop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4100774"/>
            <a:ext cx="4143372" cy="2757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Roles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 descr="C:\Users\Usuario\Desktop\Te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966318"/>
            <a:ext cx="4086518" cy="2891682"/>
          </a:xfrm>
          <a:prstGeom prst="rect">
            <a:avLst/>
          </a:prstGeom>
          <a:noFill/>
        </p:spPr>
      </p:pic>
      <p:graphicFrame>
        <p:nvGraphicFramePr>
          <p:cNvPr id="11" name="Diagram 10"/>
          <p:cNvGraphicFramePr/>
          <p:nvPr/>
        </p:nvGraphicFramePr>
        <p:xfrm>
          <a:off x="467544" y="1525240"/>
          <a:ext cx="84969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83568" y="1484784"/>
            <a:ext cx="720080" cy="410445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Jefe </a:t>
            </a:r>
            <a:r>
              <a:rPr lang="es-C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científico</a:t>
            </a:r>
            <a:endParaRPr lang="es-C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6454497"/>
            <a:ext cx="7992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u="sng" dirty="0" smtClean="0">
                <a:hlinkClick r:id="rId9"/>
              </a:rPr>
              <a:t>https://spreadsheets.google.com/spreadsheet/viewform?hl=en_US&amp;formkey=dENEZWNsalhneGhJdVN4OHUtZk1ENVE6MQ</a:t>
            </a:r>
            <a:endParaRPr lang="en-US" sz="1100" dirty="0" smtClean="0"/>
          </a:p>
          <a:p>
            <a:endParaRPr lang="es-CO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8 Nube"/>
          <p:cNvSpPr/>
          <p:nvPr/>
        </p:nvSpPr>
        <p:spPr>
          <a:xfrm>
            <a:off x="1643042" y="2089159"/>
            <a:ext cx="5072098" cy="242889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50" name="Picture 2" descr="C:\Users\Erik\Desktop\ho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143116"/>
            <a:ext cx="541359" cy="541359"/>
          </a:xfrm>
          <a:prstGeom prst="rect">
            <a:avLst/>
          </a:prstGeom>
          <a:noFill/>
        </p:spPr>
      </p:pic>
      <p:pic>
        <p:nvPicPr>
          <p:cNvPr id="11" name="Picture 2" descr="C:\Users\Erik\Desktop\hom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2500306"/>
            <a:ext cx="684235" cy="684235"/>
          </a:xfrm>
          <a:prstGeom prst="rect">
            <a:avLst/>
          </a:prstGeom>
          <a:noFill/>
        </p:spPr>
      </p:pic>
      <p:pic>
        <p:nvPicPr>
          <p:cNvPr id="12" name="Picture 2" descr="C:\Users\Erik\Desktop\hom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2571743"/>
            <a:ext cx="827111" cy="827111"/>
          </a:xfrm>
          <a:prstGeom prst="rect">
            <a:avLst/>
          </a:prstGeom>
          <a:noFill/>
        </p:spPr>
      </p:pic>
      <p:pic>
        <p:nvPicPr>
          <p:cNvPr id="14" name="Picture 1" descr="C:\Users\Erik\Desktop\smartHome1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3353611"/>
            <a:ext cx="3000396" cy="2450324"/>
          </a:xfrm>
          <a:prstGeom prst="rect">
            <a:avLst/>
          </a:prstGeom>
          <a:noFill/>
        </p:spPr>
      </p:pic>
      <p:sp>
        <p:nvSpPr>
          <p:cNvPr id="17" name="9 Marcador de contenido"/>
          <p:cNvSpPr>
            <a:spLocks noGrp="1"/>
          </p:cNvSpPr>
          <p:nvPr>
            <p:ph idx="1"/>
          </p:nvPr>
        </p:nvSpPr>
        <p:spPr>
          <a:xfrm>
            <a:off x="2528902" y="4946679"/>
            <a:ext cx="3043230" cy="12684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O" sz="1600" b="1" i="1" dirty="0" smtClean="0"/>
              <a:t>Control de Acceso</a:t>
            </a:r>
          </a:p>
          <a:p>
            <a:pPr>
              <a:buNone/>
            </a:pPr>
            <a:r>
              <a:rPr lang="es-CO" sz="1600" b="1" i="1" dirty="0" smtClean="0"/>
              <a:t>Sensores</a:t>
            </a:r>
          </a:p>
          <a:p>
            <a:pPr>
              <a:buNone/>
            </a:pPr>
            <a:r>
              <a:rPr lang="es-CO" sz="1600" b="1" i="1" dirty="0" smtClean="0"/>
              <a:t>Administración</a:t>
            </a:r>
          </a:p>
          <a:p>
            <a:pPr>
              <a:buNone/>
            </a:pPr>
            <a:r>
              <a:rPr lang="es-CO" sz="1600" b="1" i="1" dirty="0" smtClean="0"/>
              <a:t>Horarios</a:t>
            </a:r>
          </a:p>
          <a:p>
            <a:pPr>
              <a:buNone/>
            </a:pPr>
            <a:r>
              <a:rPr lang="es-CO" sz="1600" b="1" i="1" dirty="0" smtClean="0"/>
              <a:t>Seguridad</a:t>
            </a:r>
          </a:p>
          <a:p>
            <a:endParaRPr lang="es-CO" sz="1600" b="1" i="1" dirty="0"/>
          </a:p>
        </p:txBody>
      </p:sp>
      <p:pic>
        <p:nvPicPr>
          <p:cNvPr id="2051" name="Picture 3" descr="C:\Users\Erik\Desktop\Pull-off-to-the-right-for-Fords-new-E-Series-Super-Duty-Ambulance_24054_1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1351940"/>
            <a:ext cx="1571636" cy="1008466"/>
          </a:xfrm>
          <a:prstGeom prst="rect">
            <a:avLst/>
          </a:prstGeom>
          <a:noFill/>
        </p:spPr>
      </p:pic>
      <p:pic>
        <p:nvPicPr>
          <p:cNvPr id="2054" name="Picture 6" descr="C:\Users\Erik\Desktop\images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2571744"/>
            <a:ext cx="1214446" cy="1214446"/>
          </a:xfrm>
          <a:prstGeom prst="rect">
            <a:avLst/>
          </a:prstGeom>
          <a:noFill/>
        </p:spPr>
      </p:pic>
      <p:pic>
        <p:nvPicPr>
          <p:cNvPr id="2055" name="Picture 7" descr="C:\Users\Erik\Desktop\3577-96-20090627190959.jpe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00892" y="3086104"/>
            <a:ext cx="714380" cy="714380"/>
          </a:xfrm>
          <a:prstGeom prst="rect">
            <a:avLst/>
          </a:prstGeom>
          <a:noFill/>
        </p:spPr>
      </p:pic>
      <p:sp>
        <p:nvSpPr>
          <p:cNvPr id="21" name="9 Marcador de contenido"/>
          <p:cNvSpPr txBox="1">
            <a:spLocks/>
          </p:cNvSpPr>
          <p:nvPr/>
        </p:nvSpPr>
        <p:spPr>
          <a:xfrm>
            <a:off x="7429520" y="2925747"/>
            <a:ext cx="1500198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Consultas</a:t>
            </a:r>
            <a:endParaRPr kumimoji="0" lang="es-CO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9 Marcador de contenido"/>
          <p:cNvSpPr txBox="1">
            <a:spLocks/>
          </p:cNvSpPr>
          <p:nvPr/>
        </p:nvSpPr>
        <p:spPr>
          <a:xfrm>
            <a:off x="5857884" y="1288836"/>
            <a:ext cx="1500198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Emergencias</a:t>
            </a:r>
            <a:endParaRPr kumimoji="0" lang="es-CO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9 Marcador de contenido"/>
          <p:cNvSpPr txBox="1">
            <a:spLocks/>
          </p:cNvSpPr>
          <p:nvPr/>
        </p:nvSpPr>
        <p:spPr>
          <a:xfrm>
            <a:off x="4857752" y="5286388"/>
            <a:ext cx="2500330" cy="714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>
              <a:spcBef>
                <a:spcPct val="20000"/>
              </a:spcBef>
              <a:buFont typeface="Arial" pitchFamily="34" charset="0"/>
              <a:buNone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Sistema de</a:t>
            </a:r>
            <a:r>
              <a:rPr kumimoji="0" lang="es-CO" sz="16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Central</a:t>
            </a:r>
            <a:endParaRPr kumimoji="0" lang="es-CO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6" name="Picture 8" descr="C:\Users\Erik\Desktop\server-main-bg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391" t="31879"/>
          <a:stretch>
            <a:fillRect/>
          </a:stretch>
        </p:blipFill>
        <p:spPr bwMode="auto">
          <a:xfrm>
            <a:off x="4929190" y="4246867"/>
            <a:ext cx="2643206" cy="10395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Erik\Desktop\projectpriorityperspectivelogofc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1074" y="2857496"/>
            <a:ext cx="1684330" cy="1476595"/>
          </a:xfrm>
          <a:prstGeom prst="rect">
            <a:avLst/>
          </a:prstGeom>
          <a:noFill/>
        </p:spPr>
      </p:pic>
      <p:pic>
        <p:nvPicPr>
          <p:cNvPr id="1026" name="Picture 2" descr="C:\Users\Erik\Desktop\grafico-aumen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8880" y="1000108"/>
            <a:ext cx="1070508" cy="1066543"/>
          </a:xfrm>
          <a:prstGeom prst="rect">
            <a:avLst/>
          </a:prstGeom>
          <a:noFill/>
        </p:spPr>
      </p:pic>
      <p:pic>
        <p:nvPicPr>
          <p:cNvPr id="8" name="Picture 1" descr="C:\Users\Erik\Desktop\smartHome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5149" y="2908693"/>
            <a:ext cx="3261363" cy="2663447"/>
          </a:xfrm>
          <a:prstGeom prst="rect">
            <a:avLst/>
          </a:prstGeom>
          <a:noFill/>
        </p:spPr>
      </p:pic>
      <p:graphicFrame>
        <p:nvGraphicFramePr>
          <p:cNvPr id="9" name="8 Diagrama"/>
          <p:cNvGraphicFramePr/>
          <p:nvPr/>
        </p:nvGraphicFramePr>
        <p:xfrm>
          <a:off x="785786" y="1611314"/>
          <a:ext cx="7500990" cy="488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Stakeholders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7" name="Picture 3" descr="C:\Users\Erik\Desktop\modern-clock-clip-art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48677" y="1142984"/>
            <a:ext cx="580579" cy="577847"/>
          </a:xfrm>
          <a:prstGeom prst="rect">
            <a:avLst/>
          </a:prstGeom>
          <a:noFill/>
        </p:spPr>
      </p:pic>
      <p:pic>
        <p:nvPicPr>
          <p:cNvPr id="13" name="Picture 2" descr="C:\Users\Erik\Desktop\grafico-aumen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5429264"/>
            <a:ext cx="1070508" cy="1066543"/>
          </a:xfrm>
          <a:prstGeom prst="rect">
            <a:avLst/>
          </a:prstGeom>
          <a:noFill/>
        </p:spPr>
      </p:pic>
      <p:pic>
        <p:nvPicPr>
          <p:cNvPr id="1029" name="Picture 5" descr="C:\Users\Erik\Desktop\wifi-security.pn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88135" y="5143512"/>
            <a:ext cx="1312889" cy="1428732"/>
          </a:xfrm>
          <a:prstGeom prst="rect">
            <a:avLst/>
          </a:prstGeom>
          <a:noFill/>
        </p:spPr>
      </p:pic>
      <p:pic>
        <p:nvPicPr>
          <p:cNvPr id="1030" name="Picture 6" descr="C:\Users\Erik\Desktop\011810_home_security.jp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3" y="2000240"/>
            <a:ext cx="1214447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Motivadores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1214414" y="1643050"/>
          <a:ext cx="7000924" cy="457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Restricciones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571472" y="1539876"/>
          <a:ext cx="8143932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8172400" y="980728"/>
            <a:ext cx="360040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85104" y="1407056"/>
            <a:ext cx="82296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EC02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85104" y="1951116"/>
            <a:ext cx="82296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EC01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85104" y="2495176"/>
            <a:ext cx="82296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EC06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85104" y="3039236"/>
            <a:ext cx="82296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EC09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85104" y="3583296"/>
            <a:ext cx="82296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EC10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85104" y="4135358"/>
            <a:ext cx="82296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EC08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085104" y="4671416"/>
            <a:ext cx="82296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EC05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85104" y="5215476"/>
            <a:ext cx="82296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EC07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085104" y="5759536"/>
            <a:ext cx="82296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EC04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085104" y="6303600"/>
            <a:ext cx="82296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EC03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Árbol de utilidad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25672" y="1387624"/>
            <a:ext cx="347472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Mantener nivel de servicio en condiciones de carga</a:t>
            </a:r>
            <a:endParaRPr lang="es-CO" sz="13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625672" y="1931684"/>
            <a:ext cx="347472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Alertar en máximo 1 segundo a las autoridades</a:t>
            </a:r>
            <a:endParaRPr lang="es-CO" sz="13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25672" y="2475744"/>
            <a:ext cx="347472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Se debe poder acceder reportes en un tiempo &lt;= 2s</a:t>
            </a:r>
            <a:endParaRPr lang="es-CO" sz="13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625672" y="3019804"/>
            <a:ext cx="347472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El sistema tarda máximo 2 segundos en registrar la falla de un sensor</a:t>
            </a:r>
            <a:endParaRPr lang="es-CO" sz="13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625672" y="3563864"/>
            <a:ext cx="347472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Ante un evento se debe proveer alertas en máximo 1 segundo</a:t>
            </a:r>
            <a:endParaRPr lang="es-CO" sz="13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625672" y="4107924"/>
            <a:ext cx="347472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Tener el 100% de las funcionalidades del propietario desde web y desde móvil</a:t>
            </a:r>
            <a:endParaRPr lang="es-CO" sz="13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625672" y="4651984"/>
            <a:ext cx="347472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El 100% de las consultas críticas deben ejecutarse correctamente</a:t>
            </a:r>
            <a:endParaRPr lang="es-CO" sz="13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625672" y="5196044"/>
            <a:ext cx="347472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Al menos el 99% de las veces se debe detectar que un elemento sale de su área asignada</a:t>
            </a:r>
            <a:endParaRPr lang="es-CO" sz="13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625672" y="5740104"/>
            <a:ext cx="347472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Soportar hasta 900 viviendas adicionales sin cambios en software</a:t>
            </a:r>
            <a:endParaRPr lang="es-CO" sz="13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625672" y="6284168"/>
            <a:ext cx="347472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El 100% de las consultas resultan la información correcta</a:t>
            </a:r>
            <a:endParaRPr lang="es-CO" sz="13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172400" y="1407056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72400" y="3583296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72400" y="1951116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72400" y="4127356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72400" y="5759536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72400" y="630360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72400" y="2495176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172400" y="4671416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72400" y="3039236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72400" y="5215476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604448" y="980728"/>
            <a:ext cx="360040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04448" y="1407056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04448" y="3583296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604448" y="1951116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604448" y="4127356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04448" y="5759536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604448" y="6303600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604448" y="2495176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04448" y="4671416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04448" y="3039236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604448" y="5215476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388880" y="1407056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err="1" smtClean="0"/>
              <a:t>Jitter</a:t>
            </a:r>
            <a:endParaRPr lang="es-CO" sz="14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2388880" y="2775208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Latencia</a:t>
            </a:r>
            <a:endParaRPr lang="es-CO" sz="1400" b="1" dirty="0"/>
          </a:p>
        </p:txBody>
      </p:sp>
      <p:sp>
        <p:nvSpPr>
          <p:cNvPr id="67" name="Rounded Rectangle 66"/>
          <p:cNvSpPr/>
          <p:nvPr/>
        </p:nvSpPr>
        <p:spPr>
          <a:xfrm>
            <a:off x="2388880" y="4135358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Rendimiento</a:t>
            </a:r>
            <a:endParaRPr lang="es-CO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2388880" y="4941168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Tiempo</a:t>
            </a:r>
            <a:endParaRPr lang="es-CO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2388880" y="5759536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Escalabilidad</a:t>
            </a:r>
            <a:endParaRPr lang="es-CO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2388880" y="6303600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Confidencialidad</a:t>
            </a:r>
            <a:endParaRPr lang="es-CO" sz="1400" b="1" dirty="0"/>
          </a:p>
        </p:txBody>
      </p:sp>
      <p:cxnSp>
        <p:nvCxnSpPr>
          <p:cNvPr id="72" name="Straight Connector 71"/>
          <p:cNvCxnSpPr>
            <a:stCxn id="65" idx="3"/>
            <a:endCxn id="19" idx="1"/>
          </p:cNvCxnSpPr>
          <p:nvPr/>
        </p:nvCxnSpPr>
        <p:spPr>
          <a:xfrm>
            <a:off x="3851920" y="1589936"/>
            <a:ext cx="233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9" idx="3"/>
            <a:endCxn id="27" idx="1"/>
          </p:cNvCxnSpPr>
          <p:nvPr/>
        </p:nvCxnSpPr>
        <p:spPr>
          <a:xfrm>
            <a:off x="3851920" y="5942416"/>
            <a:ext cx="233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0" idx="3"/>
            <a:endCxn id="28" idx="1"/>
          </p:cNvCxnSpPr>
          <p:nvPr/>
        </p:nvCxnSpPr>
        <p:spPr>
          <a:xfrm>
            <a:off x="3851920" y="6486480"/>
            <a:ext cx="233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  <a:endCxn id="24" idx="1"/>
          </p:cNvCxnSpPr>
          <p:nvPr/>
        </p:nvCxnSpPr>
        <p:spPr>
          <a:xfrm>
            <a:off x="3851920" y="4318238"/>
            <a:ext cx="233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1"/>
            <a:endCxn id="66" idx="3"/>
          </p:cNvCxnSpPr>
          <p:nvPr/>
        </p:nvCxnSpPr>
        <p:spPr>
          <a:xfrm rot="10800000" flipV="1">
            <a:off x="3851920" y="2133996"/>
            <a:ext cx="233184" cy="8240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21" idx="1"/>
            <a:endCxn id="66" idx="3"/>
          </p:cNvCxnSpPr>
          <p:nvPr/>
        </p:nvCxnSpPr>
        <p:spPr>
          <a:xfrm rot="10800000" flipV="1">
            <a:off x="3851920" y="2678056"/>
            <a:ext cx="233184" cy="2800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23" idx="1"/>
            <a:endCxn id="66" idx="3"/>
          </p:cNvCxnSpPr>
          <p:nvPr/>
        </p:nvCxnSpPr>
        <p:spPr>
          <a:xfrm rot="10800000">
            <a:off x="3851920" y="2958088"/>
            <a:ext cx="233184" cy="808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66" idx="3"/>
            <a:endCxn id="22" idx="1"/>
          </p:cNvCxnSpPr>
          <p:nvPr/>
        </p:nvCxnSpPr>
        <p:spPr>
          <a:xfrm>
            <a:off x="3851920" y="2958088"/>
            <a:ext cx="233184" cy="2640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25" idx="1"/>
            <a:endCxn id="68" idx="3"/>
          </p:cNvCxnSpPr>
          <p:nvPr/>
        </p:nvCxnSpPr>
        <p:spPr>
          <a:xfrm rot="10800000" flipV="1">
            <a:off x="3851920" y="4854296"/>
            <a:ext cx="233184" cy="2697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6" idx="1"/>
            <a:endCxn id="68" idx="3"/>
          </p:cNvCxnSpPr>
          <p:nvPr/>
        </p:nvCxnSpPr>
        <p:spPr>
          <a:xfrm rot="10800000">
            <a:off x="3851920" y="5124048"/>
            <a:ext cx="233184" cy="2743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755576" y="2775208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Desempeño</a:t>
            </a:r>
            <a:endParaRPr lang="es-CO" sz="1400" b="1" dirty="0"/>
          </a:p>
        </p:txBody>
      </p:sp>
      <p:sp>
        <p:nvSpPr>
          <p:cNvPr id="103" name="Rounded Rectangle 102"/>
          <p:cNvSpPr/>
          <p:nvPr/>
        </p:nvSpPr>
        <p:spPr>
          <a:xfrm>
            <a:off x="755576" y="4935448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Disponibilidad</a:t>
            </a:r>
            <a:endParaRPr lang="es-CO" sz="1400" b="1" dirty="0"/>
          </a:p>
        </p:txBody>
      </p:sp>
      <p:sp>
        <p:nvSpPr>
          <p:cNvPr id="104" name="Rounded Rectangle 103"/>
          <p:cNvSpPr/>
          <p:nvPr/>
        </p:nvSpPr>
        <p:spPr>
          <a:xfrm>
            <a:off x="755576" y="5759536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err="1" smtClean="0"/>
              <a:t>Modificabilidad</a:t>
            </a:r>
            <a:endParaRPr lang="es-CO" sz="1400" b="1" dirty="0"/>
          </a:p>
        </p:txBody>
      </p:sp>
      <p:sp>
        <p:nvSpPr>
          <p:cNvPr id="105" name="Rounded Rectangle 104"/>
          <p:cNvSpPr/>
          <p:nvPr/>
        </p:nvSpPr>
        <p:spPr>
          <a:xfrm>
            <a:off x="755576" y="6303600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Seguridad</a:t>
            </a:r>
            <a:endParaRPr lang="es-CO" sz="1400" b="1" dirty="0"/>
          </a:p>
        </p:txBody>
      </p:sp>
      <p:cxnSp>
        <p:nvCxnSpPr>
          <p:cNvPr id="106" name="Elbow Connector 105"/>
          <p:cNvCxnSpPr>
            <a:stCxn id="65" idx="1"/>
            <a:endCxn id="102" idx="3"/>
          </p:cNvCxnSpPr>
          <p:nvPr/>
        </p:nvCxnSpPr>
        <p:spPr>
          <a:xfrm rot="10800000" flipV="1">
            <a:off x="2218616" y="1589936"/>
            <a:ext cx="170264" cy="13681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02" idx="3"/>
            <a:endCxn id="67" idx="1"/>
          </p:cNvCxnSpPr>
          <p:nvPr/>
        </p:nvCxnSpPr>
        <p:spPr>
          <a:xfrm>
            <a:off x="2218616" y="2958088"/>
            <a:ext cx="170264" cy="13601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6" idx="1"/>
            <a:endCxn id="102" idx="3"/>
          </p:cNvCxnSpPr>
          <p:nvPr/>
        </p:nvCxnSpPr>
        <p:spPr>
          <a:xfrm rot="10800000">
            <a:off x="2218616" y="2958088"/>
            <a:ext cx="1702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3"/>
            <a:endCxn id="69" idx="1"/>
          </p:cNvCxnSpPr>
          <p:nvPr/>
        </p:nvCxnSpPr>
        <p:spPr>
          <a:xfrm>
            <a:off x="2218616" y="5942416"/>
            <a:ext cx="1702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3" idx="3"/>
            <a:endCxn id="68" idx="1"/>
          </p:cNvCxnSpPr>
          <p:nvPr/>
        </p:nvCxnSpPr>
        <p:spPr>
          <a:xfrm>
            <a:off x="2218616" y="5118328"/>
            <a:ext cx="170264" cy="5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05" idx="3"/>
            <a:endCxn id="70" idx="1"/>
          </p:cNvCxnSpPr>
          <p:nvPr/>
        </p:nvCxnSpPr>
        <p:spPr>
          <a:xfrm>
            <a:off x="2218616" y="6486480"/>
            <a:ext cx="1702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7504" y="3861048"/>
            <a:ext cx="365760" cy="36576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8" name="Elbow Connector 137"/>
          <p:cNvCxnSpPr>
            <a:stCxn id="102" idx="1"/>
            <a:endCxn id="137" idx="6"/>
          </p:cNvCxnSpPr>
          <p:nvPr/>
        </p:nvCxnSpPr>
        <p:spPr>
          <a:xfrm rot="10800000" flipV="1">
            <a:off x="473264" y="2958088"/>
            <a:ext cx="282312" cy="10858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37" idx="6"/>
            <a:endCxn id="104" idx="1"/>
          </p:cNvCxnSpPr>
          <p:nvPr/>
        </p:nvCxnSpPr>
        <p:spPr>
          <a:xfrm>
            <a:off x="473264" y="4043928"/>
            <a:ext cx="282312" cy="18984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37" idx="6"/>
            <a:endCxn id="103" idx="1"/>
          </p:cNvCxnSpPr>
          <p:nvPr/>
        </p:nvCxnSpPr>
        <p:spPr>
          <a:xfrm>
            <a:off x="473264" y="4043928"/>
            <a:ext cx="282312" cy="10744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37" idx="6"/>
            <a:endCxn id="105" idx="1"/>
          </p:cNvCxnSpPr>
          <p:nvPr/>
        </p:nvCxnSpPr>
        <p:spPr>
          <a:xfrm>
            <a:off x="473264" y="4043928"/>
            <a:ext cx="282312" cy="24425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Escenarios Operacionales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380</Words>
  <Application>Microsoft Office PowerPoint</Application>
  <PresentationFormat>On-screen Show (4:3)</PresentationFormat>
  <Paragraphs>123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Usuario</cp:lastModifiedBy>
  <cp:revision>90</cp:revision>
  <dcterms:created xsi:type="dcterms:W3CDTF">2011-05-09T02:38:24Z</dcterms:created>
  <dcterms:modified xsi:type="dcterms:W3CDTF">2011-06-09T18:35:01Z</dcterms:modified>
</cp:coreProperties>
</file>