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67" r:id="rId4"/>
    <p:sldId id="257" r:id="rId5"/>
    <p:sldId id="275" r:id="rId6"/>
    <p:sldId id="259" r:id="rId7"/>
    <p:sldId id="288" r:id="rId8"/>
    <p:sldId id="28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0ABEA-2FC7-4B74-AB1F-4D0AFA572802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0E00C1-DEEE-46AC-AB2A-A2AE326AD960}">
      <dgm:prSet phldrT="[Texto]"/>
      <dgm:spPr/>
      <dgm:t>
        <a:bodyPr/>
        <a:lstStyle/>
        <a:p>
          <a:r>
            <a:rPr lang="es-CO" dirty="0" err="1" smtClean="0"/>
            <a:t>Hosting</a:t>
          </a:r>
          <a:r>
            <a:rPr lang="es-CO" dirty="0" smtClean="0"/>
            <a:t> del proyecto</a:t>
          </a:r>
          <a:endParaRPr lang="en-US" dirty="0"/>
        </a:p>
      </dgm:t>
    </dgm:pt>
    <dgm:pt modelId="{40C2BCD9-F1DE-4F00-A436-A411D3B6B44C}" type="parTrans" cxnId="{5FD63B60-512B-4DF0-867D-3AD98C65616E}">
      <dgm:prSet/>
      <dgm:spPr/>
      <dgm:t>
        <a:bodyPr/>
        <a:lstStyle/>
        <a:p>
          <a:endParaRPr lang="en-US"/>
        </a:p>
      </dgm:t>
    </dgm:pt>
    <dgm:pt modelId="{AD3A735A-5ED0-49C7-A464-BE591A70A318}" type="sibTrans" cxnId="{5FD63B60-512B-4DF0-867D-3AD98C65616E}">
      <dgm:prSet/>
      <dgm:spPr/>
      <dgm:t>
        <a:bodyPr/>
        <a:lstStyle/>
        <a:p>
          <a:endParaRPr lang="en-US"/>
        </a:p>
      </dgm:t>
    </dgm:pt>
    <dgm:pt modelId="{95F12381-D8FC-4BB7-AE5C-03869EB2E277}">
      <dgm:prSet phldrT="[Texto]"/>
      <dgm:spPr/>
      <dgm:t>
        <a:bodyPr/>
        <a:lstStyle/>
        <a:p>
          <a:r>
            <a:rPr lang="es-CO" dirty="0" smtClean="0"/>
            <a:t>Entorno de desarrollo</a:t>
          </a:r>
          <a:endParaRPr lang="en-US" dirty="0"/>
        </a:p>
      </dgm:t>
    </dgm:pt>
    <dgm:pt modelId="{01E08375-83A6-44EF-80E6-A89B3F166003}" type="parTrans" cxnId="{EF30267B-19EF-4345-892D-788C4A6E807F}">
      <dgm:prSet/>
      <dgm:spPr/>
      <dgm:t>
        <a:bodyPr/>
        <a:lstStyle/>
        <a:p>
          <a:endParaRPr lang="en-US"/>
        </a:p>
      </dgm:t>
    </dgm:pt>
    <dgm:pt modelId="{D97C0E5D-4445-471C-A52B-5130628F22DC}" type="sibTrans" cxnId="{EF30267B-19EF-4345-892D-788C4A6E807F}">
      <dgm:prSet/>
      <dgm:spPr/>
      <dgm:t>
        <a:bodyPr/>
        <a:lstStyle/>
        <a:p>
          <a:endParaRPr lang="en-US"/>
        </a:p>
      </dgm:t>
    </dgm:pt>
    <dgm:pt modelId="{CFAB2459-C02B-4B5F-BCD6-115ACEA19C6D}">
      <dgm:prSet phldrT="[Texto]"/>
      <dgm:spPr/>
      <dgm:t>
        <a:bodyPr/>
        <a:lstStyle/>
        <a:p>
          <a:r>
            <a:rPr lang="es-CO" dirty="0" smtClean="0"/>
            <a:t>Control de versiones</a:t>
          </a:r>
          <a:endParaRPr lang="en-US" dirty="0"/>
        </a:p>
      </dgm:t>
    </dgm:pt>
    <dgm:pt modelId="{92010C60-94EE-4F23-96CC-DD874D4A2114}" type="parTrans" cxnId="{6E0DD019-3177-4CE3-9035-803F65BD8460}">
      <dgm:prSet/>
      <dgm:spPr/>
      <dgm:t>
        <a:bodyPr/>
        <a:lstStyle/>
        <a:p>
          <a:endParaRPr lang="en-US"/>
        </a:p>
      </dgm:t>
    </dgm:pt>
    <dgm:pt modelId="{ED471FC9-8AB2-4AE4-9FE2-E16064D7D8AE}" type="sibTrans" cxnId="{6E0DD019-3177-4CE3-9035-803F65BD8460}">
      <dgm:prSet/>
      <dgm:spPr/>
      <dgm:t>
        <a:bodyPr/>
        <a:lstStyle/>
        <a:p>
          <a:endParaRPr lang="en-US"/>
        </a:p>
      </dgm:t>
    </dgm:pt>
    <dgm:pt modelId="{04FC1204-CB65-49D1-BDD0-7AE523D12892}">
      <dgm:prSet phldrT="[Texto]"/>
      <dgm:spPr/>
      <dgm:t>
        <a:bodyPr/>
        <a:lstStyle/>
        <a:p>
          <a:r>
            <a:rPr lang="es-CO" dirty="0" smtClean="0"/>
            <a:t>Project</a:t>
          </a:r>
          <a:endParaRPr lang="en-US" dirty="0"/>
        </a:p>
      </dgm:t>
    </dgm:pt>
    <dgm:pt modelId="{695DF310-B586-40EA-831A-C99945F723FC}" type="parTrans" cxnId="{40748FE7-4445-465D-B6E7-094CDFE70A93}">
      <dgm:prSet/>
      <dgm:spPr/>
      <dgm:t>
        <a:bodyPr/>
        <a:lstStyle/>
        <a:p>
          <a:endParaRPr lang="en-US"/>
        </a:p>
      </dgm:t>
    </dgm:pt>
    <dgm:pt modelId="{BBF5EDFB-70EC-4548-AC2B-A9E8E5623D68}" type="sibTrans" cxnId="{40748FE7-4445-465D-B6E7-094CDFE70A93}">
      <dgm:prSet/>
      <dgm:spPr/>
      <dgm:t>
        <a:bodyPr/>
        <a:lstStyle/>
        <a:p>
          <a:endParaRPr lang="en-US"/>
        </a:p>
      </dgm:t>
    </dgm:pt>
    <dgm:pt modelId="{5F4097F7-9546-4A44-AB18-940A4BD467AF}">
      <dgm:prSet phldrT="[Texto]"/>
      <dgm:spPr/>
      <dgm:t>
        <a:bodyPr/>
        <a:lstStyle/>
        <a:p>
          <a:r>
            <a:rPr lang="es-CO" dirty="0" smtClean="0"/>
            <a:t>Formularios Google</a:t>
          </a:r>
          <a:endParaRPr lang="en-US" dirty="0"/>
        </a:p>
      </dgm:t>
    </dgm:pt>
    <dgm:pt modelId="{4871769A-D252-4870-B2BA-66FC04A1E6D4}" type="parTrans" cxnId="{8AF1EE51-CC15-416C-BA42-6FC216EEC729}">
      <dgm:prSet/>
      <dgm:spPr/>
      <dgm:t>
        <a:bodyPr/>
        <a:lstStyle/>
        <a:p>
          <a:endParaRPr lang="en-US"/>
        </a:p>
      </dgm:t>
    </dgm:pt>
    <dgm:pt modelId="{F0E491A8-0929-4C4B-A14E-3D4EAF96A74B}" type="sibTrans" cxnId="{8AF1EE51-CC15-416C-BA42-6FC216EEC729}">
      <dgm:prSet/>
      <dgm:spPr/>
      <dgm:t>
        <a:bodyPr/>
        <a:lstStyle/>
        <a:p>
          <a:endParaRPr lang="en-US"/>
        </a:p>
      </dgm:t>
    </dgm:pt>
    <dgm:pt modelId="{6921403C-3A1E-437B-B127-B6BC91D950B1}" type="pres">
      <dgm:prSet presAssocID="{8170ABEA-2FC7-4B74-AB1F-4D0AFA57280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BE73D2-02D3-4033-914F-56E804AF10D9}" type="pres">
      <dgm:prSet presAssocID="{B70E00C1-DEEE-46AC-AB2A-A2AE326AD960}" presName="dummy" presStyleCnt="0"/>
      <dgm:spPr/>
    </dgm:pt>
    <dgm:pt modelId="{94DA9C2B-640A-41A0-9E49-D78FBDB2BEA4}" type="pres">
      <dgm:prSet presAssocID="{B70E00C1-DEEE-46AC-AB2A-A2AE326AD96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71637-EDF8-4154-9D41-E53E8C2F9621}" type="pres">
      <dgm:prSet presAssocID="{AD3A735A-5ED0-49C7-A464-BE591A70A318}" presName="sibTrans" presStyleLbl="node1" presStyleIdx="0" presStyleCnt="5"/>
      <dgm:spPr/>
      <dgm:t>
        <a:bodyPr/>
        <a:lstStyle/>
        <a:p>
          <a:endParaRPr lang="en-US"/>
        </a:p>
      </dgm:t>
    </dgm:pt>
    <dgm:pt modelId="{26092E9E-A526-4A27-A777-B29EB909B580}" type="pres">
      <dgm:prSet presAssocID="{95F12381-D8FC-4BB7-AE5C-03869EB2E277}" presName="dummy" presStyleCnt="0"/>
      <dgm:spPr/>
    </dgm:pt>
    <dgm:pt modelId="{E4904F49-245F-44D1-AC37-0E3ED414FBD0}" type="pres">
      <dgm:prSet presAssocID="{95F12381-D8FC-4BB7-AE5C-03869EB2E27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C3DF8-8AFE-4E34-A9B4-48A686CE75E4}" type="pres">
      <dgm:prSet presAssocID="{D97C0E5D-4445-471C-A52B-5130628F22DC}" presName="sibTrans" presStyleLbl="node1" presStyleIdx="1" presStyleCnt="5"/>
      <dgm:spPr/>
      <dgm:t>
        <a:bodyPr/>
        <a:lstStyle/>
        <a:p>
          <a:endParaRPr lang="en-US"/>
        </a:p>
      </dgm:t>
    </dgm:pt>
    <dgm:pt modelId="{C7CE2F40-0B0D-4904-ADC7-5131C1AD4B38}" type="pres">
      <dgm:prSet presAssocID="{CFAB2459-C02B-4B5F-BCD6-115ACEA19C6D}" presName="dummy" presStyleCnt="0"/>
      <dgm:spPr/>
    </dgm:pt>
    <dgm:pt modelId="{D80A0990-667E-4767-8812-61742A8EAA83}" type="pres">
      <dgm:prSet presAssocID="{CFAB2459-C02B-4B5F-BCD6-115ACEA19C6D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06AE4-8EAD-45D4-BB7A-1C36D140DE89}" type="pres">
      <dgm:prSet presAssocID="{ED471FC9-8AB2-4AE4-9FE2-E16064D7D8AE}" presName="sibTrans" presStyleLbl="node1" presStyleIdx="2" presStyleCnt="5"/>
      <dgm:spPr/>
      <dgm:t>
        <a:bodyPr/>
        <a:lstStyle/>
        <a:p>
          <a:endParaRPr lang="en-US"/>
        </a:p>
      </dgm:t>
    </dgm:pt>
    <dgm:pt modelId="{400C0C3B-EC87-4CB4-A0B0-D1B2D792AF0E}" type="pres">
      <dgm:prSet presAssocID="{04FC1204-CB65-49D1-BDD0-7AE523D12892}" presName="dummy" presStyleCnt="0"/>
      <dgm:spPr/>
    </dgm:pt>
    <dgm:pt modelId="{BF658DCD-107B-47E7-A24F-1C05C8D6FC0D}" type="pres">
      <dgm:prSet presAssocID="{04FC1204-CB65-49D1-BDD0-7AE523D12892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EE59E-AD94-45B4-ABC5-EEB31534FD83}" type="pres">
      <dgm:prSet presAssocID="{BBF5EDFB-70EC-4548-AC2B-A9E8E5623D68}" presName="sibTrans" presStyleLbl="node1" presStyleIdx="3" presStyleCnt="5"/>
      <dgm:spPr/>
      <dgm:t>
        <a:bodyPr/>
        <a:lstStyle/>
        <a:p>
          <a:endParaRPr lang="en-US"/>
        </a:p>
      </dgm:t>
    </dgm:pt>
    <dgm:pt modelId="{EB961064-C4F0-4409-A9B6-C85487CA551D}" type="pres">
      <dgm:prSet presAssocID="{5F4097F7-9546-4A44-AB18-940A4BD467AF}" presName="dummy" presStyleCnt="0"/>
      <dgm:spPr/>
    </dgm:pt>
    <dgm:pt modelId="{3E6B24F0-3F5F-44C0-88A2-EAD17D787F83}" type="pres">
      <dgm:prSet presAssocID="{5F4097F7-9546-4A44-AB18-940A4BD467AF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2D14D-0E8C-403F-8E70-6C4516FA5078}" type="pres">
      <dgm:prSet presAssocID="{F0E491A8-0929-4C4B-A14E-3D4EAF96A74B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439F6F3-5F10-4CF0-AAF2-62B5B91E17BF}" type="presOf" srcId="{ED471FC9-8AB2-4AE4-9FE2-E16064D7D8AE}" destId="{C7006AE4-8EAD-45D4-BB7A-1C36D140DE89}" srcOrd="0" destOrd="0" presId="urn:microsoft.com/office/officeart/2005/8/layout/cycle1"/>
    <dgm:cxn modelId="{930D133E-8AE5-4223-9A41-DF8E43CADEF3}" type="presOf" srcId="{B70E00C1-DEEE-46AC-AB2A-A2AE326AD960}" destId="{94DA9C2B-640A-41A0-9E49-D78FBDB2BEA4}" srcOrd="0" destOrd="0" presId="urn:microsoft.com/office/officeart/2005/8/layout/cycle1"/>
    <dgm:cxn modelId="{40748FE7-4445-465D-B6E7-094CDFE70A93}" srcId="{8170ABEA-2FC7-4B74-AB1F-4D0AFA572802}" destId="{04FC1204-CB65-49D1-BDD0-7AE523D12892}" srcOrd="3" destOrd="0" parTransId="{695DF310-B586-40EA-831A-C99945F723FC}" sibTransId="{BBF5EDFB-70EC-4548-AC2B-A9E8E5623D68}"/>
    <dgm:cxn modelId="{4937BE8F-8262-4566-8729-5266CBF92BCA}" type="presOf" srcId="{8170ABEA-2FC7-4B74-AB1F-4D0AFA572802}" destId="{6921403C-3A1E-437B-B127-B6BC91D950B1}" srcOrd="0" destOrd="0" presId="urn:microsoft.com/office/officeart/2005/8/layout/cycle1"/>
    <dgm:cxn modelId="{71CDA90B-9B24-4423-B339-F92FD067E8E5}" type="presOf" srcId="{D97C0E5D-4445-471C-A52B-5130628F22DC}" destId="{DCBC3DF8-8AFE-4E34-A9B4-48A686CE75E4}" srcOrd="0" destOrd="0" presId="urn:microsoft.com/office/officeart/2005/8/layout/cycle1"/>
    <dgm:cxn modelId="{EF30267B-19EF-4345-892D-788C4A6E807F}" srcId="{8170ABEA-2FC7-4B74-AB1F-4D0AFA572802}" destId="{95F12381-D8FC-4BB7-AE5C-03869EB2E277}" srcOrd="1" destOrd="0" parTransId="{01E08375-83A6-44EF-80E6-A89B3F166003}" sibTransId="{D97C0E5D-4445-471C-A52B-5130628F22DC}"/>
    <dgm:cxn modelId="{8AF1EE51-CC15-416C-BA42-6FC216EEC729}" srcId="{8170ABEA-2FC7-4B74-AB1F-4D0AFA572802}" destId="{5F4097F7-9546-4A44-AB18-940A4BD467AF}" srcOrd="4" destOrd="0" parTransId="{4871769A-D252-4870-B2BA-66FC04A1E6D4}" sibTransId="{F0E491A8-0929-4C4B-A14E-3D4EAF96A74B}"/>
    <dgm:cxn modelId="{82E2C47A-E6CA-4AE1-AAA6-AAC88469964A}" type="presOf" srcId="{CFAB2459-C02B-4B5F-BCD6-115ACEA19C6D}" destId="{D80A0990-667E-4767-8812-61742A8EAA83}" srcOrd="0" destOrd="0" presId="urn:microsoft.com/office/officeart/2005/8/layout/cycle1"/>
    <dgm:cxn modelId="{5FD63B60-512B-4DF0-867D-3AD98C65616E}" srcId="{8170ABEA-2FC7-4B74-AB1F-4D0AFA572802}" destId="{B70E00C1-DEEE-46AC-AB2A-A2AE326AD960}" srcOrd="0" destOrd="0" parTransId="{40C2BCD9-F1DE-4F00-A436-A411D3B6B44C}" sibTransId="{AD3A735A-5ED0-49C7-A464-BE591A70A318}"/>
    <dgm:cxn modelId="{F699B166-BD51-453C-AA7A-10228C865899}" type="presOf" srcId="{BBF5EDFB-70EC-4548-AC2B-A9E8E5623D68}" destId="{71FEE59E-AD94-45B4-ABC5-EEB31534FD83}" srcOrd="0" destOrd="0" presId="urn:microsoft.com/office/officeart/2005/8/layout/cycle1"/>
    <dgm:cxn modelId="{D2982BBF-0670-402D-84C7-193621B3ADC5}" type="presOf" srcId="{95F12381-D8FC-4BB7-AE5C-03869EB2E277}" destId="{E4904F49-245F-44D1-AC37-0E3ED414FBD0}" srcOrd="0" destOrd="0" presId="urn:microsoft.com/office/officeart/2005/8/layout/cycle1"/>
    <dgm:cxn modelId="{5081C578-1BCC-473E-9CB9-8E9EC1B71768}" type="presOf" srcId="{AD3A735A-5ED0-49C7-A464-BE591A70A318}" destId="{11871637-EDF8-4154-9D41-E53E8C2F9621}" srcOrd="0" destOrd="0" presId="urn:microsoft.com/office/officeart/2005/8/layout/cycle1"/>
    <dgm:cxn modelId="{DAC21FA8-6F96-4256-AF8F-E91D11EE7A38}" type="presOf" srcId="{5F4097F7-9546-4A44-AB18-940A4BD467AF}" destId="{3E6B24F0-3F5F-44C0-88A2-EAD17D787F83}" srcOrd="0" destOrd="0" presId="urn:microsoft.com/office/officeart/2005/8/layout/cycle1"/>
    <dgm:cxn modelId="{93917842-80B4-4243-B263-7C0141CF5FA3}" type="presOf" srcId="{F0E491A8-0929-4C4B-A14E-3D4EAF96A74B}" destId="{14F2D14D-0E8C-403F-8E70-6C4516FA5078}" srcOrd="0" destOrd="0" presId="urn:microsoft.com/office/officeart/2005/8/layout/cycle1"/>
    <dgm:cxn modelId="{FC6B60AD-CAFE-40BF-93D3-E0922B2553F5}" type="presOf" srcId="{04FC1204-CB65-49D1-BDD0-7AE523D12892}" destId="{BF658DCD-107B-47E7-A24F-1C05C8D6FC0D}" srcOrd="0" destOrd="0" presId="urn:microsoft.com/office/officeart/2005/8/layout/cycle1"/>
    <dgm:cxn modelId="{6E0DD019-3177-4CE3-9035-803F65BD8460}" srcId="{8170ABEA-2FC7-4B74-AB1F-4D0AFA572802}" destId="{CFAB2459-C02B-4B5F-BCD6-115ACEA19C6D}" srcOrd="2" destOrd="0" parTransId="{92010C60-94EE-4F23-96CC-DD874D4A2114}" sibTransId="{ED471FC9-8AB2-4AE4-9FE2-E16064D7D8AE}"/>
    <dgm:cxn modelId="{15CC29F1-0579-45B2-B6CC-01BD2D30A85F}" type="presParOf" srcId="{6921403C-3A1E-437B-B127-B6BC91D950B1}" destId="{27BE73D2-02D3-4033-914F-56E804AF10D9}" srcOrd="0" destOrd="0" presId="urn:microsoft.com/office/officeart/2005/8/layout/cycle1"/>
    <dgm:cxn modelId="{05F4CEEB-59D4-44D2-9871-41BC3C20229E}" type="presParOf" srcId="{6921403C-3A1E-437B-B127-B6BC91D950B1}" destId="{94DA9C2B-640A-41A0-9E49-D78FBDB2BEA4}" srcOrd="1" destOrd="0" presId="urn:microsoft.com/office/officeart/2005/8/layout/cycle1"/>
    <dgm:cxn modelId="{B59AFDE1-3A17-43CE-BCA0-83516149B914}" type="presParOf" srcId="{6921403C-3A1E-437B-B127-B6BC91D950B1}" destId="{11871637-EDF8-4154-9D41-E53E8C2F9621}" srcOrd="2" destOrd="0" presId="urn:microsoft.com/office/officeart/2005/8/layout/cycle1"/>
    <dgm:cxn modelId="{55AB4FA0-691A-4A2B-8E5E-A28C59764F62}" type="presParOf" srcId="{6921403C-3A1E-437B-B127-B6BC91D950B1}" destId="{26092E9E-A526-4A27-A777-B29EB909B580}" srcOrd="3" destOrd="0" presId="urn:microsoft.com/office/officeart/2005/8/layout/cycle1"/>
    <dgm:cxn modelId="{F421415F-DD22-44EB-BE0E-658CB967D850}" type="presParOf" srcId="{6921403C-3A1E-437B-B127-B6BC91D950B1}" destId="{E4904F49-245F-44D1-AC37-0E3ED414FBD0}" srcOrd="4" destOrd="0" presId="urn:microsoft.com/office/officeart/2005/8/layout/cycle1"/>
    <dgm:cxn modelId="{28C2035A-0E1E-4577-9BC9-5F6528CB924E}" type="presParOf" srcId="{6921403C-3A1E-437B-B127-B6BC91D950B1}" destId="{DCBC3DF8-8AFE-4E34-A9B4-48A686CE75E4}" srcOrd="5" destOrd="0" presId="urn:microsoft.com/office/officeart/2005/8/layout/cycle1"/>
    <dgm:cxn modelId="{07D20D02-42C9-45F1-8E97-912CB1982381}" type="presParOf" srcId="{6921403C-3A1E-437B-B127-B6BC91D950B1}" destId="{C7CE2F40-0B0D-4904-ADC7-5131C1AD4B38}" srcOrd="6" destOrd="0" presId="urn:microsoft.com/office/officeart/2005/8/layout/cycle1"/>
    <dgm:cxn modelId="{5A37FE97-4875-43A2-9EC5-9D4B2B06A534}" type="presParOf" srcId="{6921403C-3A1E-437B-B127-B6BC91D950B1}" destId="{D80A0990-667E-4767-8812-61742A8EAA83}" srcOrd="7" destOrd="0" presId="urn:microsoft.com/office/officeart/2005/8/layout/cycle1"/>
    <dgm:cxn modelId="{97DD4598-41C7-4EFC-ABC7-6DDDA634A870}" type="presParOf" srcId="{6921403C-3A1E-437B-B127-B6BC91D950B1}" destId="{C7006AE4-8EAD-45D4-BB7A-1C36D140DE89}" srcOrd="8" destOrd="0" presId="urn:microsoft.com/office/officeart/2005/8/layout/cycle1"/>
    <dgm:cxn modelId="{38F079DC-E92F-4567-A567-1966C4AAEB50}" type="presParOf" srcId="{6921403C-3A1E-437B-B127-B6BC91D950B1}" destId="{400C0C3B-EC87-4CB4-A0B0-D1B2D792AF0E}" srcOrd="9" destOrd="0" presId="urn:microsoft.com/office/officeart/2005/8/layout/cycle1"/>
    <dgm:cxn modelId="{7ECDE531-645B-407D-ADC2-CCA584C3258A}" type="presParOf" srcId="{6921403C-3A1E-437B-B127-B6BC91D950B1}" destId="{BF658DCD-107B-47E7-A24F-1C05C8D6FC0D}" srcOrd="10" destOrd="0" presId="urn:microsoft.com/office/officeart/2005/8/layout/cycle1"/>
    <dgm:cxn modelId="{4EB28D81-F8A0-4CD2-AE5E-F9844486AF6F}" type="presParOf" srcId="{6921403C-3A1E-437B-B127-B6BC91D950B1}" destId="{71FEE59E-AD94-45B4-ABC5-EEB31534FD83}" srcOrd="11" destOrd="0" presId="urn:microsoft.com/office/officeart/2005/8/layout/cycle1"/>
    <dgm:cxn modelId="{B566E322-9132-4D94-852A-B03F83DC93E0}" type="presParOf" srcId="{6921403C-3A1E-437B-B127-B6BC91D950B1}" destId="{EB961064-C4F0-4409-A9B6-C85487CA551D}" srcOrd="12" destOrd="0" presId="urn:microsoft.com/office/officeart/2005/8/layout/cycle1"/>
    <dgm:cxn modelId="{915AFF32-19CF-4963-8EBA-3A02CDA516EF}" type="presParOf" srcId="{6921403C-3A1E-437B-B127-B6BC91D950B1}" destId="{3E6B24F0-3F5F-44C0-88A2-EAD17D787F83}" srcOrd="13" destOrd="0" presId="urn:microsoft.com/office/officeart/2005/8/layout/cycle1"/>
    <dgm:cxn modelId="{6F901D96-4DFF-4A45-8A54-99293EA0D9E0}" type="presParOf" srcId="{6921403C-3A1E-437B-B127-B6BC91D950B1}" destId="{14F2D14D-0E8C-403F-8E70-6C4516FA507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PROYECTO ECOS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Producto</a:t>
            </a:r>
          </a:p>
          <a:p>
            <a:pPr algn="just"/>
            <a:r>
              <a:rPr lang="es-CO" sz="2000" dirty="0" smtClean="0"/>
              <a:t>Reporte del ciclo</a:t>
            </a:r>
          </a:p>
          <a:p>
            <a:pPr lvl="1" algn="just"/>
            <a:r>
              <a:rPr lang="es-CO" sz="1600" dirty="0" smtClean="0"/>
              <a:t>Plan</a:t>
            </a:r>
          </a:p>
          <a:p>
            <a:pPr lvl="1" algn="just"/>
            <a:r>
              <a:rPr lang="es-CO" sz="1600" dirty="0" smtClean="0"/>
              <a:t>Objetivos</a:t>
            </a:r>
          </a:p>
          <a:p>
            <a:pPr algn="just"/>
            <a:r>
              <a:rPr lang="es-CO" sz="2000" dirty="0" smtClean="0"/>
              <a:t>Proceso TSP</a:t>
            </a:r>
          </a:p>
          <a:p>
            <a:pPr algn="just"/>
            <a:r>
              <a:rPr lang="es-CO" sz="2000" dirty="0" smtClean="0"/>
              <a:t>Equipo</a:t>
            </a:r>
          </a:p>
          <a:p>
            <a:pPr algn="just"/>
            <a:r>
              <a:rPr lang="es-ES" sz="2000" dirty="0" smtClean="0"/>
              <a:t>Gestión </a:t>
            </a:r>
            <a:r>
              <a:rPr lang="es-ES" sz="2000" smtClean="0"/>
              <a:t>de riesgos</a:t>
            </a:r>
            <a:endParaRPr lang="es-ES" sz="2000" dirty="0" smtClean="0"/>
          </a:p>
          <a:p>
            <a:pPr algn="just"/>
            <a:r>
              <a:rPr lang="es-CO" sz="2000" dirty="0" smtClean="0"/>
              <a:t>PIP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11" name="10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Plan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609600" y="2590800"/>
          <a:ext cx="7315202" cy="1905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250138"/>
                <a:gridCol w="2032532"/>
                <a:gridCol w="2032532"/>
              </a:tblGrid>
              <a:tr h="292746">
                <a:tc rowSpan="2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latin typeface="Calibri" pitchFamily="34" charset="0"/>
                        </a:rPr>
                        <a:t>Ciclo</a:t>
                      </a:r>
                      <a:r>
                        <a:rPr lang="en-US" sz="1200" b="1" u="none" strike="noStrike" dirty="0">
                          <a:latin typeface="Calibri" pitchFamily="34" charset="0"/>
                        </a:rPr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965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7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 smtClean="0">
                          <a:latin typeface="Calibri" pitchFamily="34" charset="0"/>
                        </a:rPr>
                        <a:t>Tiempo</a:t>
                      </a:r>
                      <a:r>
                        <a:rPr lang="en-US" sz="1200" b="1" u="none" strike="noStrike" dirty="0" smtClean="0">
                          <a:latin typeface="Calibri" pitchFamily="34" charset="0"/>
                        </a:rPr>
                        <a:t> (</a:t>
                      </a:r>
                      <a:r>
                        <a:rPr lang="en-US" sz="1200" b="1" u="none" strike="noStrike" dirty="0" err="1" smtClean="0">
                          <a:latin typeface="Calibri" pitchFamily="34" charset="0"/>
                        </a:rPr>
                        <a:t>Horas</a:t>
                      </a:r>
                      <a:r>
                        <a:rPr lang="en-US" sz="1200" b="1" u="none" strike="noStrike" dirty="0" smtClean="0">
                          <a:latin typeface="Calibri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latin typeface="Calibri" pitchFamily="34" charset="0"/>
                        </a:rPr>
                        <a:t>LOC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 smtClean="0">
                          <a:latin typeface="Calibri" pitchFamily="34" charset="0"/>
                        </a:rPr>
                        <a:t>Productividad</a:t>
                      </a:r>
                      <a:endParaRPr lang="en-US" sz="1200" b="1" u="none" strike="noStrike" dirty="0" smtClean="0">
                        <a:latin typeface="Calibri" pitchFamily="34" charset="0"/>
                      </a:endParaRPr>
                    </a:p>
                    <a:p>
                      <a:pPr algn="ctr" fontAlgn="b"/>
                      <a:r>
                        <a:rPr lang="es-CO" sz="1200" b="1" u="none" strike="noStrike" dirty="0" smtClean="0">
                          <a:latin typeface="Calibri" pitchFamily="34" charset="0"/>
                        </a:rPr>
                        <a:t>(LOC/h)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143000" y="1905000"/>
            <a:ext cx="146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Proyecto TSP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1815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PROCESO DE TSP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81600" y="1775191"/>
            <a:ext cx="3505200" cy="4625609"/>
          </a:xfrm>
        </p:spPr>
        <p:txBody>
          <a:bodyPr>
            <a:normAutofit/>
          </a:bodyPr>
          <a:lstStyle/>
          <a:p>
            <a:pPr algn="just"/>
            <a:r>
              <a:rPr lang="es-CO" sz="1800" dirty="0" smtClean="0"/>
              <a:t>Ciclo </a:t>
            </a:r>
          </a:p>
          <a:p>
            <a:pPr lvl="1" algn="just"/>
            <a:r>
              <a:rPr lang="es-CO" sz="1400" dirty="0" smtClean="0"/>
              <a:t>Objetivos</a:t>
            </a:r>
          </a:p>
          <a:p>
            <a:pPr lvl="1" algn="just"/>
            <a:r>
              <a:rPr lang="es-CO" sz="1400" dirty="0" err="1" smtClean="0"/>
              <a:t>Estimaciónes</a:t>
            </a:r>
            <a:endParaRPr lang="es-CO" sz="1400" dirty="0" smtClean="0"/>
          </a:p>
          <a:p>
            <a:pPr lvl="1" algn="just"/>
            <a:r>
              <a:rPr lang="es-CO" sz="1400" dirty="0" smtClean="0"/>
              <a:t>Plan de actividades</a:t>
            </a:r>
          </a:p>
          <a:p>
            <a:pPr lvl="1" algn="just"/>
            <a:r>
              <a:rPr lang="es-CO" sz="1400" dirty="0" smtClean="0"/>
              <a:t>Requerimientos</a:t>
            </a:r>
          </a:p>
          <a:p>
            <a:pPr lvl="1" algn="just"/>
            <a:r>
              <a:rPr lang="en-US" sz="1400" dirty="0" err="1" smtClean="0"/>
              <a:t>Diseño</a:t>
            </a:r>
            <a:r>
              <a:rPr lang="en-US" sz="1400" dirty="0" smtClean="0"/>
              <a:t> </a:t>
            </a:r>
            <a:r>
              <a:rPr lang="en-US" sz="1400" dirty="0" err="1" smtClean="0"/>
              <a:t>detallado</a:t>
            </a:r>
            <a:endParaRPr lang="es-CO" sz="1400" dirty="0" smtClean="0"/>
          </a:p>
          <a:p>
            <a:pPr lvl="1" algn="just"/>
            <a:r>
              <a:rPr lang="es-CO" sz="1400" dirty="0" smtClean="0"/>
              <a:t>Pruebas</a:t>
            </a:r>
          </a:p>
          <a:p>
            <a:pPr lvl="1" algn="just"/>
            <a:r>
              <a:rPr lang="en-US" sz="1400" dirty="0" smtClean="0"/>
              <a:t>Postmortem</a:t>
            </a:r>
            <a:endParaRPr lang="es-CO" sz="1400" dirty="0" smtClean="0"/>
          </a:p>
          <a:p>
            <a:pPr lvl="1" algn="just"/>
            <a:endParaRPr lang="en-US" sz="14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11253"/>
            <a:ext cx="4294441" cy="307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PROBLEMAS IDENTIFICADOS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PIP (</a:t>
            </a:r>
            <a:r>
              <a:rPr lang="es-CO" sz="2400" dirty="0" err="1" smtClean="0"/>
              <a:t>Process</a:t>
            </a:r>
            <a:r>
              <a:rPr lang="es-CO" sz="2400" dirty="0" smtClean="0"/>
              <a:t> </a:t>
            </a:r>
            <a:r>
              <a:rPr lang="es-CO" sz="2400" dirty="0" err="1" smtClean="0"/>
              <a:t>Improvement</a:t>
            </a:r>
            <a:r>
              <a:rPr lang="es-CO" sz="2400" dirty="0" smtClean="0"/>
              <a:t> </a:t>
            </a:r>
            <a:r>
              <a:rPr lang="es-CO" sz="2400" dirty="0" err="1" smtClean="0"/>
              <a:t>Proposal</a:t>
            </a:r>
            <a:r>
              <a:rPr lang="es-CO" sz="2400" dirty="0" smtClean="0"/>
              <a:t>)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HERRAMIENTAS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1213</TotalTime>
  <Words>78</Words>
  <Application>Microsoft Office PowerPoint</Application>
  <PresentationFormat>Presentación en pantalla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Módulo</vt:lpstr>
      <vt:lpstr>POST MORTEM </vt:lpstr>
      <vt:lpstr>CONTENIDO</vt:lpstr>
      <vt:lpstr>PRODUCTO</vt:lpstr>
      <vt:lpstr>REPORTE DEL CICLO Plan</vt:lpstr>
      <vt:lpstr>REPORTE DEL CICLO Objetivos</vt:lpstr>
      <vt:lpstr>PROCESO DE TSP</vt:lpstr>
      <vt:lpstr>PROBLEMAS IDENTIFICADOS</vt:lpstr>
      <vt:lpstr>PIP (Process Improvement Proposal)</vt:lpstr>
      <vt:lpstr>HERRAMIENTAS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davper</cp:lastModifiedBy>
  <cp:revision>94</cp:revision>
  <dcterms:created xsi:type="dcterms:W3CDTF">2011-03-16T03:38:16Z</dcterms:created>
  <dcterms:modified xsi:type="dcterms:W3CDTF">2011-08-07T02:19:38Z</dcterms:modified>
</cp:coreProperties>
</file>