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4"/>
  </p:notesMasterIdLst>
  <p:sldIdLst>
    <p:sldId id="410" r:id="rId2"/>
    <p:sldId id="396" r:id="rId3"/>
    <p:sldId id="288" r:id="rId4"/>
    <p:sldId id="423" r:id="rId5"/>
    <p:sldId id="411" r:id="rId6"/>
    <p:sldId id="422" r:id="rId7"/>
    <p:sldId id="429" r:id="rId8"/>
    <p:sldId id="412" r:id="rId9"/>
    <p:sldId id="417" r:id="rId10"/>
    <p:sldId id="413" r:id="rId11"/>
    <p:sldId id="418" r:id="rId12"/>
    <p:sldId id="414" r:id="rId13"/>
    <p:sldId id="419" r:id="rId14"/>
    <p:sldId id="415" r:id="rId15"/>
    <p:sldId id="420" r:id="rId16"/>
    <p:sldId id="416" r:id="rId17"/>
    <p:sldId id="421" r:id="rId18"/>
    <p:sldId id="424" r:id="rId19"/>
    <p:sldId id="425" r:id="rId20"/>
    <p:sldId id="426" r:id="rId21"/>
    <p:sldId id="427" r:id="rId22"/>
    <p:sldId id="317" r:id="rId2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51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n-US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3.4499999999999997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45877120"/>
        <c:axId val="45878656"/>
      </c:radarChart>
      <c:catAx>
        <c:axId val="45877120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lang="es-CO" sz="1400" b="1"/>
            </a:pPr>
            <a:endParaRPr lang="en-US"/>
          </a:p>
        </c:txPr>
        <c:crossAx val="45878656"/>
        <c:crosses val="autoZero"/>
        <c:auto val="1"/>
        <c:lblAlgn val="ctr"/>
        <c:lblOffset val="100"/>
      </c:catAx>
      <c:valAx>
        <c:axId val="45878656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n-US"/>
          </a:p>
        </c:txPr>
        <c:crossAx val="45877120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FE96DAFB-8F7D-4033-B979-F77BAF51AC5F}" type="presOf" srcId="{AD547E84-E194-47A0-8D55-6607DA0F75DF}" destId="{E8E576D6-597B-4821-A173-1777BE1476F6}" srcOrd="0" destOrd="2" presId="urn:microsoft.com/office/officeart/2005/8/layout/list1"/>
    <dgm:cxn modelId="{3658D023-BA1F-483A-8C76-D7D140350B36}" type="presOf" srcId="{B2DEF140-CBB2-42C7-9314-33AA5D7E55B7}" destId="{B21CF1F3-1020-4A1D-B57E-6504670931D3}" srcOrd="0" destOrd="1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F3ECC642-6E1C-4044-BE47-0BCF2093388B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B56D02F-4DCB-4FE9-84B8-C734818C8A02}" type="presOf" srcId="{BDFFFE05-DA3F-40D7-8DAD-27DFCD93F115}" destId="{E8E576D6-597B-4821-A173-1777BE1476F6}" srcOrd="0" destOrd="1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1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8BD33A59-357B-4D92-845A-5B6771B5B998}" type="presOf" srcId="{612F47E2-3BCB-45D0-B337-E2317CEEB6B2}" destId="{E8E576D6-597B-4821-A173-1777BE1476F6}" srcOrd="0" destOrd="0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0582F93D-D920-462C-AD16-A453E84101EB}" type="presOf" srcId="{8B7CBEC5-14B5-4DE6-9CA5-89DF735EB675}" destId="{B21CF1F3-1020-4A1D-B57E-6504670931D3}" srcOrd="0" destOrd="2" presId="urn:microsoft.com/office/officeart/2005/8/layout/list1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4740BAD-F9D8-483C-9925-C3474F9F017F}" type="presOf" srcId="{AD547E84-E194-47A0-8D55-6607DA0F75DF}" destId="{E8E576D6-597B-4821-A173-1777BE1476F6}" srcOrd="0" destOrd="2" presId="urn:microsoft.com/office/officeart/2005/8/layout/list1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8B7BC23-165D-470D-87A9-E4F8A20EAE40}" type="presOf" srcId="{B2DEF140-CBB2-42C7-9314-33AA5D7E55B7}" destId="{B21CF1F3-1020-4A1D-B57E-6504670931D3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3F2BDE6B-2E9D-415A-BBE5-F91515501430}" type="presOf" srcId="{B2DEF140-CBB2-42C7-9314-33AA5D7E55B7}" destId="{B21CF1F3-1020-4A1D-B57E-6504670931D3}" srcOrd="0" destOrd="1" presId="urn:microsoft.com/office/officeart/2005/8/layout/list1"/>
    <dgm:cxn modelId="{6CE64066-BEB5-4E5B-A3F9-11ED534BE029}" type="presOf" srcId="{AD547E84-E194-47A0-8D55-6607DA0F75DF}" destId="{E8E576D6-597B-4821-A173-1777BE1476F6}" srcOrd="0" destOrd="2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85B5B735-693B-4194-B1D5-58A4C554D770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D3BCB077-500D-4974-A1D3-092C9759A903}" type="presOf" srcId="{BDFFFE05-DA3F-40D7-8DAD-27DFCD93F115}" destId="{E8E576D6-597B-4821-A173-1777BE1476F6}" srcOrd="0" destOrd="1" presId="urn:microsoft.com/office/officeart/2005/8/layout/list1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0321EF03-A8C3-4E86-B0E4-004A94D8A045}" type="presOf" srcId="{BDFFFE05-DA3F-40D7-8DAD-27DFCD93F115}" destId="{E8E576D6-597B-4821-A173-1777BE1476F6}" srcOrd="0" destOrd="1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498F6C3D-3738-41CE-9658-20A750ED9551}" type="presOf" srcId="{AD547E84-E194-47A0-8D55-6607DA0F75DF}" destId="{E8E576D6-597B-4821-A173-1777BE1476F6}" srcOrd="0" destOrd="2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1A00F8A1-759E-46E9-A6CA-87DACB01BD28}" type="presOf" srcId="{8B7CBEC5-14B5-4DE6-9CA5-89DF735EB675}" destId="{B21CF1F3-1020-4A1D-B57E-6504670931D3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6F8993E2-BDBD-4545-91B4-37B56AA932A7}" type="presOf" srcId="{B2DEF140-CBB2-42C7-9314-33AA5D7E55B7}" destId="{B21CF1F3-1020-4A1D-B57E-6504670931D3}" srcOrd="0" destOrd="1" presId="urn:microsoft.com/office/officeart/2005/8/layout/list1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5412" y="1857364"/>
            <a:ext cx="6877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Callout 8"/>
          <p:cNvSpPr/>
          <p:nvPr/>
        </p:nvSpPr>
        <p:spPr>
          <a:xfrm>
            <a:off x="4643438" y="3143248"/>
            <a:ext cx="2428892" cy="500066"/>
          </a:xfrm>
          <a:prstGeom prst="leftArrowCallout">
            <a:avLst>
              <a:gd name="adj1" fmla="val 39084"/>
              <a:gd name="adj2" fmla="val 19542"/>
              <a:gd name="adj3" fmla="val 57750"/>
              <a:gd name="adj4" fmla="val 93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Linea Base </a:t>
            </a:r>
            <a:r>
              <a:rPr lang="en-US" b="1" dirty="0" err="1" smtClean="0"/>
              <a:t>ciclo</a:t>
            </a:r>
            <a:r>
              <a:rPr lang="en-US" b="1" dirty="0" smtClean="0"/>
              <a:t> 3</a:t>
            </a:r>
            <a:endParaRPr lang="en-US" b="1" dirty="0"/>
          </a:p>
        </p:txBody>
      </p:sp>
      <p:sp>
        <p:nvSpPr>
          <p:cNvPr id="10" name="Left Arrow Callout 9"/>
          <p:cNvSpPr/>
          <p:nvPr/>
        </p:nvSpPr>
        <p:spPr>
          <a:xfrm>
            <a:off x="4643438" y="3857628"/>
            <a:ext cx="2428892" cy="500066"/>
          </a:xfrm>
          <a:prstGeom prst="leftArrowCallout">
            <a:avLst>
              <a:gd name="adj1" fmla="val 39084"/>
              <a:gd name="adj2" fmla="val 19542"/>
              <a:gd name="adj3" fmla="val 57750"/>
              <a:gd name="adj4" fmla="val 93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Linea Base </a:t>
            </a:r>
            <a:r>
              <a:rPr lang="en-US" b="1" dirty="0" err="1" smtClean="0"/>
              <a:t>ciclo</a:t>
            </a:r>
            <a:r>
              <a:rPr lang="en-US" b="1" dirty="0" smtClean="0"/>
              <a:t> 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2892</TotalTime>
  <Words>1414</Words>
  <Application>Microsoft Office PowerPoint</Application>
  <PresentationFormat>On-screen Show (4:3)</PresentationFormat>
  <Paragraphs>547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earcos</cp:lastModifiedBy>
  <cp:revision>319</cp:revision>
  <dcterms:created xsi:type="dcterms:W3CDTF">2011-05-09T02:38:24Z</dcterms:created>
  <dcterms:modified xsi:type="dcterms:W3CDTF">2011-11-29T18:36:26Z</dcterms:modified>
</cp:coreProperties>
</file>