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318" r:id="rId2"/>
    <p:sldId id="288" r:id="rId3"/>
    <p:sldId id="319" r:id="rId4"/>
    <p:sldId id="320" r:id="rId5"/>
    <p:sldId id="321" r:id="rId6"/>
    <p:sldId id="322" r:id="rId7"/>
    <p:sldId id="323" r:id="rId8"/>
    <p:sldId id="32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3590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7EBD1-A8CF-43DD-A743-5F2DFC0F0908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B0FF15E8-5BC8-4128-B098-99892562F2F3}">
      <dgm:prSet phldrT="[Texto]"/>
      <dgm:spPr/>
      <dgm:t>
        <a:bodyPr/>
        <a:lstStyle/>
        <a:p>
          <a:r>
            <a:rPr lang="es-CO" b="1" dirty="0" smtClean="0"/>
            <a:t>Gerente</a:t>
          </a:r>
          <a:endParaRPr lang="es-CO" b="1" dirty="0"/>
        </a:p>
      </dgm:t>
    </dgm:pt>
    <dgm:pt modelId="{04890BAE-7300-46ED-82B9-79FEB08A5475}" type="parTrans" cxnId="{0DA48E30-AD4A-42D9-AB23-1B93C6357640}">
      <dgm:prSet/>
      <dgm:spPr/>
      <dgm:t>
        <a:bodyPr/>
        <a:lstStyle/>
        <a:p>
          <a:endParaRPr lang="es-CO"/>
        </a:p>
      </dgm:t>
    </dgm:pt>
    <dgm:pt modelId="{73E9D85E-84CF-4230-AA61-98E2DBAFE92E}" type="sibTrans" cxnId="{0DA48E30-AD4A-42D9-AB23-1B93C635764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88476F09-5EAB-4492-840F-C5FC5253CF23}">
      <dgm:prSet phldrT="[Texto]"/>
      <dgm:spPr/>
      <dgm:t>
        <a:bodyPr/>
        <a:lstStyle/>
        <a:p>
          <a:r>
            <a:rPr lang="es-CO" b="1" dirty="0" smtClean="0"/>
            <a:t>Project Manager</a:t>
          </a:r>
          <a:endParaRPr lang="es-CO" b="1" dirty="0"/>
        </a:p>
      </dgm:t>
    </dgm:pt>
    <dgm:pt modelId="{FB03D916-49CF-4684-8002-9EF207E4C939}" type="parTrans" cxnId="{C7DE0ECB-1ACC-47EF-A1E8-B9B8657FD6D3}">
      <dgm:prSet/>
      <dgm:spPr/>
      <dgm:t>
        <a:bodyPr/>
        <a:lstStyle/>
        <a:p>
          <a:endParaRPr lang="es-CO"/>
        </a:p>
      </dgm:t>
    </dgm:pt>
    <dgm:pt modelId="{1169A99C-D357-4705-ACF2-C4586945BAAE}" type="sibTrans" cxnId="{C7DE0ECB-1ACC-47EF-A1E8-B9B8657FD6D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3518AFD-17C7-45CF-8A9C-D1617EF00A63}">
      <dgm:prSet phldrT="[Texto]"/>
      <dgm:spPr/>
      <dgm:t>
        <a:bodyPr/>
        <a:lstStyle/>
        <a:p>
          <a:r>
            <a:rPr lang="es-CO" b="1" dirty="0" smtClean="0"/>
            <a:t>Director Departamento TI</a:t>
          </a:r>
          <a:endParaRPr lang="es-CO" b="1" dirty="0"/>
        </a:p>
      </dgm:t>
    </dgm:pt>
    <dgm:pt modelId="{3B876E72-FB15-413A-A49B-496B005602C8}" type="parTrans" cxnId="{77F25E77-26AF-4DE1-AD9E-356D81A657F4}">
      <dgm:prSet/>
      <dgm:spPr/>
      <dgm:t>
        <a:bodyPr/>
        <a:lstStyle/>
        <a:p>
          <a:endParaRPr lang="es-CO"/>
        </a:p>
      </dgm:t>
    </dgm:pt>
    <dgm:pt modelId="{29079D8B-DFBE-42B3-8214-9EA93895E50F}" type="sibTrans" cxnId="{77F25E77-26AF-4DE1-AD9E-356D81A657F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0F1851D5-EAB5-4A1A-9C85-F466E88F99EF}">
      <dgm:prSet phldrT="[Texto]"/>
      <dgm:spPr/>
      <dgm:t>
        <a:bodyPr/>
        <a:lstStyle/>
        <a:p>
          <a:r>
            <a:rPr lang="es-CO" b="1" dirty="0" smtClean="0"/>
            <a:t>Comerciales</a:t>
          </a:r>
          <a:endParaRPr lang="es-CO" b="1" dirty="0"/>
        </a:p>
      </dgm:t>
    </dgm:pt>
    <dgm:pt modelId="{26879ECD-EA0E-4D22-BC83-EAF4A857C9CE}" type="parTrans" cxnId="{2E22D1B3-EB7C-4D25-AADD-308DD14529C0}">
      <dgm:prSet/>
      <dgm:spPr/>
      <dgm:t>
        <a:bodyPr/>
        <a:lstStyle/>
        <a:p>
          <a:endParaRPr lang="es-CO"/>
        </a:p>
      </dgm:t>
    </dgm:pt>
    <dgm:pt modelId="{4525A8F2-F19F-4603-A46C-96D8A1A4E967}" type="sibTrans" cxnId="{2E22D1B3-EB7C-4D25-AADD-308DD14529C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CB1F2A39-0444-4B26-948F-C6C11FFAEA24}">
      <dgm:prSet phldrT="[Texto]"/>
      <dgm:spPr/>
      <dgm:t>
        <a:bodyPr/>
        <a:lstStyle/>
        <a:p>
          <a:r>
            <a:rPr lang="es-CO" b="1" dirty="0" smtClean="0"/>
            <a:t>Propietario</a:t>
          </a:r>
          <a:endParaRPr lang="es-CO" b="1" dirty="0"/>
        </a:p>
      </dgm:t>
    </dgm:pt>
    <dgm:pt modelId="{13876E6A-C696-446F-94B4-FD4E4FCB0D5D}" type="parTrans" cxnId="{6F10371F-8214-4944-8A2B-E6144D0237BB}">
      <dgm:prSet/>
      <dgm:spPr/>
      <dgm:t>
        <a:bodyPr/>
        <a:lstStyle/>
        <a:p>
          <a:endParaRPr lang="es-CO"/>
        </a:p>
      </dgm:t>
    </dgm:pt>
    <dgm:pt modelId="{E527EAD8-0342-40FF-8C9C-6E1B6581BF28}" type="sibTrans" cxnId="{6F10371F-8214-4944-8A2B-E6144D0237BB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B1F2B57-7B2E-4A8E-A797-1CB64A4B6292}" type="pres">
      <dgm:prSet presAssocID="{ADB7EBD1-A8CF-43DD-A743-5F2DFC0F0908}" presName="cycle" presStyleCnt="0">
        <dgm:presLayoutVars>
          <dgm:dir/>
          <dgm:resizeHandles val="exact"/>
        </dgm:presLayoutVars>
      </dgm:prSet>
      <dgm:spPr/>
    </dgm:pt>
    <dgm:pt modelId="{45DADB1D-67EE-41C7-AF89-166F7D138311}" type="pres">
      <dgm:prSet presAssocID="{B0FF15E8-5BC8-4128-B098-99892562F2F3}" presName="node" presStyleLbl="node1" presStyleIdx="0" presStyleCnt="5" custScaleX="112395" custScaleY="65000">
        <dgm:presLayoutVars>
          <dgm:bulletEnabled val="1"/>
        </dgm:presLayoutVars>
      </dgm:prSet>
      <dgm:spPr/>
    </dgm:pt>
    <dgm:pt modelId="{DAF4B58B-B524-4CAB-B4E6-7044C46A481E}" type="pres">
      <dgm:prSet presAssocID="{B0FF15E8-5BC8-4128-B098-99892562F2F3}" presName="spNode" presStyleCnt="0"/>
      <dgm:spPr/>
    </dgm:pt>
    <dgm:pt modelId="{32B8A90D-8083-4306-9BEC-F03C098436C5}" type="pres">
      <dgm:prSet presAssocID="{73E9D85E-84CF-4230-AA61-98E2DBAFE92E}" presName="sibTrans" presStyleLbl="sibTrans1D1" presStyleIdx="0" presStyleCnt="5"/>
      <dgm:spPr/>
    </dgm:pt>
    <dgm:pt modelId="{0302CEA1-3A05-4722-A9C2-AA0DDE4C7EBE}" type="pres">
      <dgm:prSet presAssocID="{88476F09-5EAB-4492-840F-C5FC5253CF23}" presName="node" presStyleLbl="node1" presStyleIdx="1" presStyleCnt="5" custScaleX="112395" custScaleY="65000">
        <dgm:presLayoutVars>
          <dgm:bulletEnabled val="1"/>
        </dgm:presLayoutVars>
      </dgm:prSet>
      <dgm:spPr/>
    </dgm:pt>
    <dgm:pt modelId="{E012657D-C779-4537-ADAC-4DF1B0DE1207}" type="pres">
      <dgm:prSet presAssocID="{88476F09-5EAB-4492-840F-C5FC5253CF23}" presName="spNode" presStyleCnt="0"/>
      <dgm:spPr/>
    </dgm:pt>
    <dgm:pt modelId="{3BEE996F-EE49-46DA-92DF-50BEC7174763}" type="pres">
      <dgm:prSet presAssocID="{1169A99C-D357-4705-ACF2-C4586945BAAE}" presName="sibTrans" presStyleLbl="sibTrans1D1" presStyleIdx="1" presStyleCnt="5"/>
      <dgm:spPr/>
    </dgm:pt>
    <dgm:pt modelId="{19E09223-7F6B-42B7-8AD9-81869F8DF284}" type="pres">
      <dgm:prSet presAssocID="{E3518AFD-17C7-45CF-8A9C-D1617EF00A63}" presName="node" presStyleLbl="node1" presStyleIdx="2" presStyleCnt="5" custScaleX="112395" custScaleY="65000">
        <dgm:presLayoutVars>
          <dgm:bulletEnabled val="1"/>
        </dgm:presLayoutVars>
      </dgm:prSet>
      <dgm:spPr/>
    </dgm:pt>
    <dgm:pt modelId="{B2B056AB-1946-413A-A05E-8F3980103792}" type="pres">
      <dgm:prSet presAssocID="{E3518AFD-17C7-45CF-8A9C-D1617EF00A63}" presName="spNode" presStyleCnt="0"/>
      <dgm:spPr/>
    </dgm:pt>
    <dgm:pt modelId="{0DB8809E-D526-4ADD-B575-82B647DCCBAA}" type="pres">
      <dgm:prSet presAssocID="{29079D8B-DFBE-42B3-8214-9EA93895E50F}" presName="sibTrans" presStyleLbl="sibTrans1D1" presStyleIdx="2" presStyleCnt="5"/>
      <dgm:spPr/>
    </dgm:pt>
    <dgm:pt modelId="{7EA1AE7A-F8E3-41D4-8148-4DCE0597BBE2}" type="pres">
      <dgm:prSet presAssocID="{0F1851D5-EAB5-4A1A-9C85-F466E88F99EF}" presName="node" presStyleLbl="node1" presStyleIdx="3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7362AA-761E-4293-B1F8-D5EF2AD1FC05}" type="pres">
      <dgm:prSet presAssocID="{0F1851D5-EAB5-4A1A-9C85-F466E88F99EF}" presName="spNode" presStyleCnt="0"/>
      <dgm:spPr/>
    </dgm:pt>
    <dgm:pt modelId="{CF75848A-C38F-4A11-B127-79DFB72C0C40}" type="pres">
      <dgm:prSet presAssocID="{4525A8F2-F19F-4603-A46C-96D8A1A4E967}" presName="sibTrans" presStyleLbl="sibTrans1D1" presStyleIdx="3" presStyleCnt="5"/>
      <dgm:spPr/>
    </dgm:pt>
    <dgm:pt modelId="{C72D65E7-D725-4E91-A350-E005ACF5DEC9}" type="pres">
      <dgm:prSet presAssocID="{CB1F2A39-0444-4B26-948F-C6C11FFAEA24}" presName="node" presStyleLbl="node1" presStyleIdx="4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15E927-47D7-425E-8363-995EA52857B3}" type="pres">
      <dgm:prSet presAssocID="{CB1F2A39-0444-4B26-948F-C6C11FFAEA24}" presName="spNode" presStyleCnt="0"/>
      <dgm:spPr/>
    </dgm:pt>
    <dgm:pt modelId="{08439079-F8E0-4BAA-AD3C-BE01766C0F54}" type="pres">
      <dgm:prSet presAssocID="{E527EAD8-0342-40FF-8C9C-6E1B6581BF28}" presName="sibTrans" presStyleLbl="sibTrans1D1" presStyleIdx="4" presStyleCnt="5"/>
      <dgm:spPr/>
    </dgm:pt>
  </dgm:ptLst>
  <dgm:cxnLst>
    <dgm:cxn modelId="{D51D78C9-544E-4BBD-8DE9-2788F76F409F}" type="presOf" srcId="{73E9D85E-84CF-4230-AA61-98E2DBAFE92E}" destId="{32B8A90D-8083-4306-9BEC-F03C098436C5}" srcOrd="0" destOrd="0" presId="urn:microsoft.com/office/officeart/2005/8/layout/cycle6"/>
    <dgm:cxn modelId="{2E22D1B3-EB7C-4D25-AADD-308DD14529C0}" srcId="{ADB7EBD1-A8CF-43DD-A743-5F2DFC0F0908}" destId="{0F1851D5-EAB5-4A1A-9C85-F466E88F99EF}" srcOrd="3" destOrd="0" parTransId="{26879ECD-EA0E-4D22-BC83-EAF4A857C9CE}" sibTransId="{4525A8F2-F19F-4603-A46C-96D8A1A4E967}"/>
    <dgm:cxn modelId="{1042A23F-98C9-4290-90B7-6111496740DB}" type="presOf" srcId="{E527EAD8-0342-40FF-8C9C-6E1B6581BF28}" destId="{08439079-F8E0-4BAA-AD3C-BE01766C0F54}" srcOrd="0" destOrd="0" presId="urn:microsoft.com/office/officeart/2005/8/layout/cycle6"/>
    <dgm:cxn modelId="{78F7E2C9-2538-4BAD-841A-F5DF30C55558}" type="presOf" srcId="{B0FF15E8-5BC8-4128-B098-99892562F2F3}" destId="{45DADB1D-67EE-41C7-AF89-166F7D138311}" srcOrd="0" destOrd="0" presId="urn:microsoft.com/office/officeart/2005/8/layout/cycle6"/>
    <dgm:cxn modelId="{1BB3FAD6-3D7D-48F1-BCD0-054A114165CD}" type="presOf" srcId="{CB1F2A39-0444-4B26-948F-C6C11FFAEA24}" destId="{C72D65E7-D725-4E91-A350-E005ACF5DEC9}" srcOrd="0" destOrd="0" presId="urn:microsoft.com/office/officeart/2005/8/layout/cycle6"/>
    <dgm:cxn modelId="{26F9EA5B-00CE-4733-B46E-E89B0AB6B2B1}" type="presOf" srcId="{ADB7EBD1-A8CF-43DD-A743-5F2DFC0F0908}" destId="{EB1F2B57-7B2E-4A8E-A797-1CB64A4B6292}" srcOrd="0" destOrd="0" presId="urn:microsoft.com/office/officeart/2005/8/layout/cycle6"/>
    <dgm:cxn modelId="{C7DE0ECB-1ACC-47EF-A1E8-B9B8657FD6D3}" srcId="{ADB7EBD1-A8CF-43DD-A743-5F2DFC0F0908}" destId="{88476F09-5EAB-4492-840F-C5FC5253CF23}" srcOrd="1" destOrd="0" parTransId="{FB03D916-49CF-4684-8002-9EF207E4C939}" sibTransId="{1169A99C-D357-4705-ACF2-C4586945BAAE}"/>
    <dgm:cxn modelId="{9B7E5246-D5B7-4747-AA7F-435284C43ECC}" type="presOf" srcId="{1169A99C-D357-4705-ACF2-C4586945BAAE}" destId="{3BEE996F-EE49-46DA-92DF-50BEC7174763}" srcOrd="0" destOrd="0" presId="urn:microsoft.com/office/officeart/2005/8/layout/cycle6"/>
    <dgm:cxn modelId="{77F25E77-26AF-4DE1-AD9E-356D81A657F4}" srcId="{ADB7EBD1-A8CF-43DD-A743-5F2DFC0F0908}" destId="{E3518AFD-17C7-45CF-8A9C-D1617EF00A63}" srcOrd="2" destOrd="0" parTransId="{3B876E72-FB15-413A-A49B-496B005602C8}" sibTransId="{29079D8B-DFBE-42B3-8214-9EA93895E50F}"/>
    <dgm:cxn modelId="{6F10371F-8214-4944-8A2B-E6144D0237BB}" srcId="{ADB7EBD1-A8CF-43DD-A743-5F2DFC0F0908}" destId="{CB1F2A39-0444-4B26-948F-C6C11FFAEA24}" srcOrd="4" destOrd="0" parTransId="{13876E6A-C696-446F-94B4-FD4E4FCB0D5D}" sibTransId="{E527EAD8-0342-40FF-8C9C-6E1B6581BF28}"/>
    <dgm:cxn modelId="{17618ADD-B2FA-4A6C-8448-8CFB1B3E01B0}" type="presOf" srcId="{29079D8B-DFBE-42B3-8214-9EA93895E50F}" destId="{0DB8809E-D526-4ADD-B575-82B647DCCBAA}" srcOrd="0" destOrd="0" presId="urn:microsoft.com/office/officeart/2005/8/layout/cycle6"/>
    <dgm:cxn modelId="{A5E97D6C-1AF0-4090-9B89-404AF590D4D0}" type="presOf" srcId="{0F1851D5-EAB5-4A1A-9C85-F466E88F99EF}" destId="{7EA1AE7A-F8E3-41D4-8148-4DCE0597BBE2}" srcOrd="0" destOrd="0" presId="urn:microsoft.com/office/officeart/2005/8/layout/cycle6"/>
    <dgm:cxn modelId="{0DA48E30-AD4A-42D9-AB23-1B93C6357640}" srcId="{ADB7EBD1-A8CF-43DD-A743-5F2DFC0F0908}" destId="{B0FF15E8-5BC8-4128-B098-99892562F2F3}" srcOrd="0" destOrd="0" parTransId="{04890BAE-7300-46ED-82B9-79FEB08A5475}" sibTransId="{73E9D85E-84CF-4230-AA61-98E2DBAFE92E}"/>
    <dgm:cxn modelId="{7539B5D1-EFB8-498C-84A6-BF3358FD6216}" type="presOf" srcId="{4525A8F2-F19F-4603-A46C-96D8A1A4E967}" destId="{CF75848A-C38F-4A11-B127-79DFB72C0C40}" srcOrd="0" destOrd="0" presId="urn:microsoft.com/office/officeart/2005/8/layout/cycle6"/>
    <dgm:cxn modelId="{17121CAE-C8CB-4F30-B1DF-D0F99748F0BE}" type="presOf" srcId="{E3518AFD-17C7-45CF-8A9C-D1617EF00A63}" destId="{19E09223-7F6B-42B7-8AD9-81869F8DF284}" srcOrd="0" destOrd="0" presId="urn:microsoft.com/office/officeart/2005/8/layout/cycle6"/>
    <dgm:cxn modelId="{A8750F10-F5B2-4D87-A2C5-A7BE4B6D15BA}" type="presOf" srcId="{88476F09-5EAB-4492-840F-C5FC5253CF23}" destId="{0302CEA1-3A05-4722-A9C2-AA0DDE4C7EBE}" srcOrd="0" destOrd="0" presId="urn:microsoft.com/office/officeart/2005/8/layout/cycle6"/>
    <dgm:cxn modelId="{7CFEBBFB-8F36-4A19-A25E-D05EFE9571D4}" type="presParOf" srcId="{EB1F2B57-7B2E-4A8E-A797-1CB64A4B6292}" destId="{45DADB1D-67EE-41C7-AF89-166F7D138311}" srcOrd="0" destOrd="0" presId="urn:microsoft.com/office/officeart/2005/8/layout/cycle6"/>
    <dgm:cxn modelId="{5D124B12-DF0D-48D0-877A-370192D7EBDB}" type="presParOf" srcId="{EB1F2B57-7B2E-4A8E-A797-1CB64A4B6292}" destId="{DAF4B58B-B524-4CAB-B4E6-7044C46A481E}" srcOrd="1" destOrd="0" presId="urn:microsoft.com/office/officeart/2005/8/layout/cycle6"/>
    <dgm:cxn modelId="{7C706014-B513-4975-B0DB-57B60E70882F}" type="presParOf" srcId="{EB1F2B57-7B2E-4A8E-A797-1CB64A4B6292}" destId="{32B8A90D-8083-4306-9BEC-F03C098436C5}" srcOrd="2" destOrd="0" presId="urn:microsoft.com/office/officeart/2005/8/layout/cycle6"/>
    <dgm:cxn modelId="{535E08B3-89EE-4199-9075-5E187AA1BC02}" type="presParOf" srcId="{EB1F2B57-7B2E-4A8E-A797-1CB64A4B6292}" destId="{0302CEA1-3A05-4722-A9C2-AA0DDE4C7EBE}" srcOrd="3" destOrd="0" presId="urn:microsoft.com/office/officeart/2005/8/layout/cycle6"/>
    <dgm:cxn modelId="{658A657D-9720-4D45-A336-FBDD83346B12}" type="presParOf" srcId="{EB1F2B57-7B2E-4A8E-A797-1CB64A4B6292}" destId="{E012657D-C779-4537-ADAC-4DF1B0DE1207}" srcOrd="4" destOrd="0" presId="urn:microsoft.com/office/officeart/2005/8/layout/cycle6"/>
    <dgm:cxn modelId="{854D96B2-0275-4DDD-A15D-BB2D4136E6C7}" type="presParOf" srcId="{EB1F2B57-7B2E-4A8E-A797-1CB64A4B6292}" destId="{3BEE996F-EE49-46DA-92DF-50BEC7174763}" srcOrd="5" destOrd="0" presId="urn:microsoft.com/office/officeart/2005/8/layout/cycle6"/>
    <dgm:cxn modelId="{F34C5B40-CCC4-4168-965B-1398AF4F5A55}" type="presParOf" srcId="{EB1F2B57-7B2E-4A8E-A797-1CB64A4B6292}" destId="{19E09223-7F6B-42B7-8AD9-81869F8DF284}" srcOrd="6" destOrd="0" presId="urn:microsoft.com/office/officeart/2005/8/layout/cycle6"/>
    <dgm:cxn modelId="{35EBF348-7398-4CA5-8D0B-F93841CF924D}" type="presParOf" srcId="{EB1F2B57-7B2E-4A8E-A797-1CB64A4B6292}" destId="{B2B056AB-1946-413A-A05E-8F3980103792}" srcOrd="7" destOrd="0" presId="urn:microsoft.com/office/officeart/2005/8/layout/cycle6"/>
    <dgm:cxn modelId="{647DB651-E344-41E2-9D18-B4C5FADB7A4B}" type="presParOf" srcId="{EB1F2B57-7B2E-4A8E-A797-1CB64A4B6292}" destId="{0DB8809E-D526-4ADD-B575-82B647DCCBAA}" srcOrd="8" destOrd="0" presId="urn:microsoft.com/office/officeart/2005/8/layout/cycle6"/>
    <dgm:cxn modelId="{9F6B3FB2-8D03-4F93-A302-73AE7BB61FC1}" type="presParOf" srcId="{EB1F2B57-7B2E-4A8E-A797-1CB64A4B6292}" destId="{7EA1AE7A-F8E3-41D4-8148-4DCE0597BBE2}" srcOrd="9" destOrd="0" presId="urn:microsoft.com/office/officeart/2005/8/layout/cycle6"/>
    <dgm:cxn modelId="{20D7013F-B059-470B-8F02-DDF0F1E254DF}" type="presParOf" srcId="{EB1F2B57-7B2E-4A8E-A797-1CB64A4B6292}" destId="{E57362AA-761E-4293-B1F8-D5EF2AD1FC05}" srcOrd="10" destOrd="0" presId="urn:microsoft.com/office/officeart/2005/8/layout/cycle6"/>
    <dgm:cxn modelId="{CB14397D-4C87-4583-8EAA-C71D2975F01F}" type="presParOf" srcId="{EB1F2B57-7B2E-4A8E-A797-1CB64A4B6292}" destId="{CF75848A-C38F-4A11-B127-79DFB72C0C40}" srcOrd="11" destOrd="0" presId="urn:microsoft.com/office/officeart/2005/8/layout/cycle6"/>
    <dgm:cxn modelId="{0DE6F1D5-8D4D-4536-B258-D9D17B341DD2}" type="presParOf" srcId="{EB1F2B57-7B2E-4A8E-A797-1CB64A4B6292}" destId="{C72D65E7-D725-4E91-A350-E005ACF5DEC9}" srcOrd="12" destOrd="0" presId="urn:microsoft.com/office/officeart/2005/8/layout/cycle6"/>
    <dgm:cxn modelId="{C1ADDFF1-0B22-425F-BF21-C21954D23E23}" type="presParOf" srcId="{EB1F2B57-7B2E-4A8E-A797-1CB64A4B6292}" destId="{9C15E927-47D7-425E-8363-995EA52857B3}" srcOrd="13" destOrd="0" presId="urn:microsoft.com/office/officeart/2005/8/layout/cycle6"/>
    <dgm:cxn modelId="{97039E85-96A7-483F-A7F8-5592B1415BBD}" type="presParOf" srcId="{EB1F2B57-7B2E-4A8E-A797-1CB64A4B6292}" destId="{08439079-F8E0-4BAA-AD3C-BE01766C0F54}" srcOrd="14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EB566-5989-4FBE-B629-5ACBF3EE4DB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692710A1-8731-442E-8D6C-306132943371}">
      <dgm:prSet phldrT="[Texto]" custT="1"/>
      <dgm:spPr/>
      <dgm:t>
        <a:bodyPr/>
        <a:lstStyle/>
        <a:p>
          <a:r>
            <a:rPr lang="es-CO" sz="2000" b="1" smtClean="0"/>
            <a:t>Incursionar en el mercado viviendas inteligentes.</a:t>
          </a:r>
          <a:endParaRPr lang="es-CO" sz="2000" b="1"/>
        </a:p>
      </dgm:t>
    </dgm:pt>
    <dgm:pt modelId="{3E5C758F-1BF2-4C1C-9375-F454D0556B26}" type="par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E02DACA9-FFEF-495A-BEB3-E2D5E7AF55C2}" type="sib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9E35B1E4-2B65-4AED-87FF-9121B714B9BC}">
      <dgm:prSet phldrT="[Texto]" custT="1"/>
      <dgm:spPr/>
      <dgm:t>
        <a:bodyPr/>
        <a:lstStyle/>
        <a:p>
          <a:r>
            <a:rPr lang="es-CO" sz="2000" b="1" dirty="0" smtClean="0"/>
            <a:t>Incrementar ventas por la construcción de viviendas</a:t>
          </a:r>
          <a:endParaRPr lang="es-CO" sz="2000" b="1" dirty="0"/>
        </a:p>
      </dgm:t>
    </dgm:pt>
    <dgm:pt modelId="{E79FDAAA-3442-421A-A67D-B6D6E42D4C3C}" type="par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62DA44C-FE49-434B-9B70-4EFA45C078EC}" type="sib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FA4FAAE-5B9E-4381-9BBF-0E05DDF61069}">
      <dgm:prSet phldrT="[Texto]" custT="1"/>
      <dgm:spPr/>
      <dgm:t>
        <a:bodyPr/>
        <a:lstStyle/>
        <a:p>
          <a:r>
            <a:rPr lang="es-CO" sz="2000" b="1" dirty="0" smtClean="0"/>
            <a:t>Disminuir costos en la construcción de viviendas inteligentes</a:t>
          </a:r>
          <a:endParaRPr lang="es-CO" sz="2000" b="1" dirty="0"/>
        </a:p>
      </dgm:t>
    </dgm:pt>
    <dgm:pt modelId="{D7FBE176-2DDC-40F2-BD64-F2D5B3CE94F8}" type="par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6CDCE64C-C0CE-4D35-AE0A-2DA3AB7B6D27}" type="sib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FEB58AB4-B823-40FE-89CB-589520293FC8}" type="pres">
      <dgm:prSet presAssocID="{C44EB566-5989-4FBE-B629-5ACBF3EE4DBA}" presName="linear" presStyleCnt="0">
        <dgm:presLayoutVars>
          <dgm:dir/>
          <dgm:animLvl val="lvl"/>
          <dgm:resizeHandles val="exact"/>
        </dgm:presLayoutVars>
      </dgm:prSet>
      <dgm:spPr/>
    </dgm:pt>
    <dgm:pt modelId="{B426D59A-9A13-442A-B2A8-4B5C5F6E1A4E}" type="pres">
      <dgm:prSet presAssocID="{692710A1-8731-442E-8D6C-306132943371}" presName="parentLin" presStyleCnt="0"/>
      <dgm:spPr/>
    </dgm:pt>
    <dgm:pt modelId="{BC8D5B32-4287-488A-AE27-24B5753B20AD}" type="pres">
      <dgm:prSet presAssocID="{692710A1-8731-442E-8D6C-306132943371}" presName="parentLeftMargin" presStyleLbl="node1" presStyleIdx="0" presStyleCnt="3"/>
      <dgm:spPr/>
    </dgm:pt>
    <dgm:pt modelId="{A6417265-19A4-4C59-8205-0913748E67B8}" type="pres">
      <dgm:prSet presAssocID="{692710A1-8731-442E-8D6C-306132943371}" presName="parentText" presStyleLbl="node1" presStyleIdx="0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4B931B5-30B3-447B-8D61-9A7D19B16F78}" type="pres">
      <dgm:prSet presAssocID="{692710A1-8731-442E-8D6C-306132943371}" presName="negativeSpace" presStyleCnt="0"/>
      <dgm:spPr/>
    </dgm:pt>
    <dgm:pt modelId="{DA8ADE51-339F-4D2A-9DDB-06699F8158C5}" type="pres">
      <dgm:prSet presAssocID="{692710A1-8731-442E-8D6C-306132943371}" presName="childText" presStyleLbl="conFgAcc1" presStyleIdx="0" presStyleCnt="3">
        <dgm:presLayoutVars>
          <dgm:bulletEnabled val="1"/>
        </dgm:presLayoutVars>
      </dgm:prSet>
      <dgm:spPr/>
    </dgm:pt>
    <dgm:pt modelId="{AFA60DBF-73EE-450F-8705-132ED4AE1A60}" type="pres">
      <dgm:prSet presAssocID="{E02DACA9-FFEF-495A-BEB3-E2D5E7AF55C2}" presName="spaceBetweenRectangles" presStyleCnt="0"/>
      <dgm:spPr/>
    </dgm:pt>
    <dgm:pt modelId="{AC28008A-0642-4C6C-A883-1E5D098E7A7C}" type="pres">
      <dgm:prSet presAssocID="{9E35B1E4-2B65-4AED-87FF-9121B714B9BC}" presName="parentLin" presStyleCnt="0"/>
      <dgm:spPr/>
    </dgm:pt>
    <dgm:pt modelId="{B4A5AD27-14FC-464F-BF49-82A63C9EF2B7}" type="pres">
      <dgm:prSet presAssocID="{9E35B1E4-2B65-4AED-87FF-9121B714B9BC}" presName="parentLeftMargin" presStyleLbl="node1" presStyleIdx="0" presStyleCnt="3"/>
      <dgm:spPr/>
    </dgm:pt>
    <dgm:pt modelId="{4D95C240-A4FC-4E0D-A076-3E67FDF9964B}" type="pres">
      <dgm:prSet presAssocID="{9E35B1E4-2B65-4AED-87FF-9121B714B9BC}" presName="parentText" presStyleLbl="node1" presStyleIdx="1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2B9BA5-B42C-453E-BAEF-ED12B9ECFAF3}" type="pres">
      <dgm:prSet presAssocID="{9E35B1E4-2B65-4AED-87FF-9121B714B9BC}" presName="negativeSpace" presStyleCnt="0"/>
      <dgm:spPr/>
    </dgm:pt>
    <dgm:pt modelId="{5AB53D8B-927A-4CB2-B788-9C52EF7EA39B}" type="pres">
      <dgm:prSet presAssocID="{9E35B1E4-2B65-4AED-87FF-9121B714B9BC}" presName="childText" presStyleLbl="conFgAcc1" presStyleIdx="1" presStyleCnt="3">
        <dgm:presLayoutVars>
          <dgm:bulletEnabled val="1"/>
        </dgm:presLayoutVars>
      </dgm:prSet>
      <dgm:spPr/>
    </dgm:pt>
    <dgm:pt modelId="{87AB1C50-1730-49D3-8702-D599CBEB696A}" type="pres">
      <dgm:prSet presAssocID="{F62DA44C-FE49-434B-9B70-4EFA45C078EC}" presName="spaceBetweenRectangles" presStyleCnt="0"/>
      <dgm:spPr/>
    </dgm:pt>
    <dgm:pt modelId="{9E23C7BC-5682-4047-8150-9C5D350E3180}" type="pres">
      <dgm:prSet presAssocID="{FFA4FAAE-5B9E-4381-9BBF-0E05DDF61069}" presName="parentLin" presStyleCnt="0"/>
      <dgm:spPr/>
    </dgm:pt>
    <dgm:pt modelId="{3A6543C4-2661-4A81-847F-7B2D93C8FE93}" type="pres">
      <dgm:prSet presAssocID="{FFA4FAAE-5B9E-4381-9BBF-0E05DDF61069}" presName="parentLeftMargin" presStyleLbl="node1" presStyleIdx="1" presStyleCnt="3"/>
      <dgm:spPr/>
    </dgm:pt>
    <dgm:pt modelId="{34CAA45C-B192-493D-B061-33340917CAE8}" type="pres">
      <dgm:prSet presAssocID="{FFA4FAAE-5B9E-4381-9BBF-0E05DDF61069}" presName="parentText" presStyleLbl="node1" presStyleIdx="2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C350044-D006-481C-9C4D-E1DCB6D1367F}" type="pres">
      <dgm:prSet presAssocID="{FFA4FAAE-5B9E-4381-9BBF-0E05DDF61069}" presName="negativeSpace" presStyleCnt="0"/>
      <dgm:spPr/>
    </dgm:pt>
    <dgm:pt modelId="{4E367901-1EF2-469C-98FF-D9A8A53868DB}" type="pres">
      <dgm:prSet presAssocID="{FFA4FAAE-5B9E-4381-9BBF-0E05DDF610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8C98A4-CF79-4BD6-9B8D-B320BBB78E09}" type="presOf" srcId="{FFA4FAAE-5B9E-4381-9BBF-0E05DDF61069}" destId="{3A6543C4-2661-4A81-847F-7B2D93C8FE93}" srcOrd="0" destOrd="0" presId="urn:microsoft.com/office/officeart/2005/8/layout/list1"/>
    <dgm:cxn modelId="{C1B1EDD4-E2A7-4E2E-86B0-A4FE105F0FFC}" type="presOf" srcId="{692710A1-8731-442E-8D6C-306132943371}" destId="{A6417265-19A4-4C59-8205-0913748E67B8}" srcOrd="1" destOrd="0" presId="urn:microsoft.com/office/officeart/2005/8/layout/list1"/>
    <dgm:cxn modelId="{7B5486B2-E1F4-4849-A0EA-D8C5C81272CE}" type="presOf" srcId="{9E35B1E4-2B65-4AED-87FF-9121B714B9BC}" destId="{4D95C240-A4FC-4E0D-A076-3E67FDF9964B}" srcOrd="1" destOrd="0" presId="urn:microsoft.com/office/officeart/2005/8/layout/list1"/>
    <dgm:cxn modelId="{237F174D-5B82-4999-B777-1133487EF88A}" type="presOf" srcId="{9E35B1E4-2B65-4AED-87FF-9121B714B9BC}" destId="{B4A5AD27-14FC-464F-BF49-82A63C9EF2B7}" srcOrd="0" destOrd="0" presId="urn:microsoft.com/office/officeart/2005/8/layout/list1"/>
    <dgm:cxn modelId="{4246AED8-0161-4D28-9E44-59BB7021993F}" srcId="{C44EB566-5989-4FBE-B629-5ACBF3EE4DBA}" destId="{FFA4FAAE-5B9E-4381-9BBF-0E05DDF61069}" srcOrd="2" destOrd="0" parTransId="{D7FBE176-2DDC-40F2-BD64-F2D5B3CE94F8}" sibTransId="{6CDCE64C-C0CE-4D35-AE0A-2DA3AB7B6D27}"/>
    <dgm:cxn modelId="{616F1C69-B77E-43DD-A577-3BF075138957}" srcId="{C44EB566-5989-4FBE-B629-5ACBF3EE4DBA}" destId="{9E35B1E4-2B65-4AED-87FF-9121B714B9BC}" srcOrd="1" destOrd="0" parTransId="{E79FDAAA-3442-421A-A67D-B6D6E42D4C3C}" sibTransId="{F62DA44C-FE49-434B-9B70-4EFA45C078EC}"/>
    <dgm:cxn modelId="{00857025-5C6E-4771-B955-36DA8D92805E}" type="presOf" srcId="{FFA4FAAE-5B9E-4381-9BBF-0E05DDF61069}" destId="{34CAA45C-B192-493D-B061-33340917CAE8}" srcOrd="1" destOrd="0" presId="urn:microsoft.com/office/officeart/2005/8/layout/list1"/>
    <dgm:cxn modelId="{7BE4DB96-7026-4373-940E-3E29543D64ED}" type="presOf" srcId="{C44EB566-5989-4FBE-B629-5ACBF3EE4DBA}" destId="{FEB58AB4-B823-40FE-89CB-589520293FC8}" srcOrd="0" destOrd="0" presId="urn:microsoft.com/office/officeart/2005/8/layout/list1"/>
    <dgm:cxn modelId="{184BE2FB-49BD-47CE-A7A7-17887B672780}" srcId="{C44EB566-5989-4FBE-B629-5ACBF3EE4DBA}" destId="{692710A1-8731-442E-8D6C-306132943371}" srcOrd="0" destOrd="0" parTransId="{3E5C758F-1BF2-4C1C-9375-F454D0556B26}" sibTransId="{E02DACA9-FFEF-495A-BEB3-E2D5E7AF55C2}"/>
    <dgm:cxn modelId="{89D0192B-9938-496A-B915-91209FEB203B}" type="presOf" srcId="{692710A1-8731-442E-8D6C-306132943371}" destId="{BC8D5B32-4287-488A-AE27-24B5753B20AD}" srcOrd="0" destOrd="0" presId="urn:microsoft.com/office/officeart/2005/8/layout/list1"/>
    <dgm:cxn modelId="{9949A78F-FAD8-445E-B852-AE0243C01E6F}" type="presParOf" srcId="{FEB58AB4-B823-40FE-89CB-589520293FC8}" destId="{B426D59A-9A13-442A-B2A8-4B5C5F6E1A4E}" srcOrd="0" destOrd="0" presId="urn:microsoft.com/office/officeart/2005/8/layout/list1"/>
    <dgm:cxn modelId="{875B129A-A831-4EEA-B90A-32DA12BE6E79}" type="presParOf" srcId="{B426D59A-9A13-442A-B2A8-4B5C5F6E1A4E}" destId="{BC8D5B32-4287-488A-AE27-24B5753B20AD}" srcOrd="0" destOrd="0" presId="urn:microsoft.com/office/officeart/2005/8/layout/list1"/>
    <dgm:cxn modelId="{D9116081-E9F0-4E19-A6FC-0BA6CE00D983}" type="presParOf" srcId="{B426D59A-9A13-442A-B2A8-4B5C5F6E1A4E}" destId="{A6417265-19A4-4C59-8205-0913748E67B8}" srcOrd="1" destOrd="0" presId="urn:microsoft.com/office/officeart/2005/8/layout/list1"/>
    <dgm:cxn modelId="{54C4FCF6-87CA-4875-BE1D-DCDB0DAD7DEE}" type="presParOf" srcId="{FEB58AB4-B823-40FE-89CB-589520293FC8}" destId="{04B931B5-30B3-447B-8D61-9A7D19B16F78}" srcOrd="1" destOrd="0" presId="urn:microsoft.com/office/officeart/2005/8/layout/list1"/>
    <dgm:cxn modelId="{783A8B41-A729-46F5-8C35-A96032D8BBFF}" type="presParOf" srcId="{FEB58AB4-B823-40FE-89CB-589520293FC8}" destId="{DA8ADE51-339F-4D2A-9DDB-06699F8158C5}" srcOrd="2" destOrd="0" presId="urn:microsoft.com/office/officeart/2005/8/layout/list1"/>
    <dgm:cxn modelId="{52ED7D85-4B1B-4289-9019-05D46DDF6FC6}" type="presParOf" srcId="{FEB58AB4-B823-40FE-89CB-589520293FC8}" destId="{AFA60DBF-73EE-450F-8705-132ED4AE1A60}" srcOrd="3" destOrd="0" presId="urn:microsoft.com/office/officeart/2005/8/layout/list1"/>
    <dgm:cxn modelId="{FA649CA0-84C7-4928-A344-06B0C5048FBD}" type="presParOf" srcId="{FEB58AB4-B823-40FE-89CB-589520293FC8}" destId="{AC28008A-0642-4C6C-A883-1E5D098E7A7C}" srcOrd="4" destOrd="0" presId="urn:microsoft.com/office/officeart/2005/8/layout/list1"/>
    <dgm:cxn modelId="{998738B7-48CC-4392-8B02-280F0ED68850}" type="presParOf" srcId="{AC28008A-0642-4C6C-A883-1E5D098E7A7C}" destId="{B4A5AD27-14FC-464F-BF49-82A63C9EF2B7}" srcOrd="0" destOrd="0" presId="urn:microsoft.com/office/officeart/2005/8/layout/list1"/>
    <dgm:cxn modelId="{948AC2DB-EB54-419A-AD3B-ADFFE41D4417}" type="presParOf" srcId="{AC28008A-0642-4C6C-A883-1E5D098E7A7C}" destId="{4D95C240-A4FC-4E0D-A076-3E67FDF9964B}" srcOrd="1" destOrd="0" presId="urn:microsoft.com/office/officeart/2005/8/layout/list1"/>
    <dgm:cxn modelId="{78CCD8B2-3DAE-46AF-9F82-80F74DAC7302}" type="presParOf" srcId="{FEB58AB4-B823-40FE-89CB-589520293FC8}" destId="{632B9BA5-B42C-453E-BAEF-ED12B9ECFAF3}" srcOrd="5" destOrd="0" presId="urn:microsoft.com/office/officeart/2005/8/layout/list1"/>
    <dgm:cxn modelId="{802C2AD1-045B-49C6-98BA-1277D429DE2A}" type="presParOf" srcId="{FEB58AB4-B823-40FE-89CB-589520293FC8}" destId="{5AB53D8B-927A-4CB2-B788-9C52EF7EA39B}" srcOrd="6" destOrd="0" presId="urn:microsoft.com/office/officeart/2005/8/layout/list1"/>
    <dgm:cxn modelId="{20C02631-A083-4FB7-A0AB-AF626A6F3583}" type="presParOf" srcId="{FEB58AB4-B823-40FE-89CB-589520293FC8}" destId="{87AB1C50-1730-49D3-8702-D599CBEB696A}" srcOrd="7" destOrd="0" presId="urn:microsoft.com/office/officeart/2005/8/layout/list1"/>
    <dgm:cxn modelId="{7252889F-5154-425B-A90F-B90A96ACC9C6}" type="presParOf" srcId="{FEB58AB4-B823-40FE-89CB-589520293FC8}" destId="{9E23C7BC-5682-4047-8150-9C5D350E3180}" srcOrd="8" destOrd="0" presId="urn:microsoft.com/office/officeart/2005/8/layout/list1"/>
    <dgm:cxn modelId="{717DCB95-DF5D-48E5-9AC4-71E75A0D7772}" type="presParOf" srcId="{9E23C7BC-5682-4047-8150-9C5D350E3180}" destId="{3A6543C4-2661-4A81-847F-7B2D93C8FE93}" srcOrd="0" destOrd="0" presId="urn:microsoft.com/office/officeart/2005/8/layout/list1"/>
    <dgm:cxn modelId="{60734D66-B7C4-4220-8AE1-5BACC327CC2D}" type="presParOf" srcId="{9E23C7BC-5682-4047-8150-9C5D350E3180}" destId="{34CAA45C-B192-493D-B061-33340917CAE8}" srcOrd="1" destOrd="0" presId="urn:microsoft.com/office/officeart/2005/8/layout/list1"/>
    <dgm:cxn modelId="{6F5A356E-CE86-4F57-B6E9-BA480D78F58B}" type="presParOf" srcId="{FEB58AB4-B823-40FE-89CB-589520293FC8}" destId="{AC350044-D006-481C-9C4D-E1DCB6D1367F}" srcOrd="9" destOrd="0" presId="urn:microsoft.com/office/officeart/2005/8/layout/list1"/>
    <dgm:cxn modelId="{B44934C5-B64B-4517-BBE7-37D536E41D6C}" type="presParOf" srcId="{FEB58AB4-B823-40FE-89CB-589520293FC8}" destId="{4E367901-1EF2-469C-98FF-D9A8A53868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59820-55ED-4456-B6D7-45048950325C}" type="doc">
      <dgm:prSet loTypeId="urn:microsoft.com/office/officeart/2005/8/layout/l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6538C99-A620-4D37-8D46-32FC85CC4E1D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153643-2F2D-4A42-A5DB-FFAF90DF52EB}" type="parTrans" cxnId="{5909E4FA-5D86-4526-BDDA-72B75CED0D7E}">
      <dgm:prSet/>
      <dgm:spPr/>
      <dgm:t>
        <a:bodyPr/>
        <a:lstStyle/>
        <a:p>
          <a:endParaRPr lang="es-CO"/>
        </a:p>
      </dgm:t>
    </dgm:pt>
    <dgm:pt modelId="{3E87096C-A634-4CA8-87FF-CD4E387F105A}" type="sibTrans" cxnId="{5909E4FA-5D86-4526-BDDA-72B75CED0D7E}">
      <dgm:prSet/>
      <dgm:spPr/>
      <dgm:t>
        <a:bodyPr/>
        <a:lstStyle/>
        <a:p>
          <a:endParaRPr lang="es-CO"/>
        </a:p>
      </dgm:t>
    </dgm:pt>
    <dgm:pt modelId="{80293294-CAF0-489C-AB1E-DCE226AF09E6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B77400-FD38-41B2-BB54-1B994C812944}" type="parTrans" cxnId="{DC6AFFAE-57FF-45E1-8C7E-1F9DE56BB9BA}">
      <dgm:prSet/>
      <dgm:spPr/>
      <dgm:t>
        <a:bodyPr/>
        <a:lstStyle/>
        <a:p>
          <a:endParaRPr lang="es-CO"/>
        </a:p>
      </dgm:t>
    </dgm:pt>
    <dgm:pt modelId="{20884D86-1DE2-45F6-BE25-11A70A4A68F1}" type="sibTrans" cxnId="{DC6AFFAE-57FF-45E1-8C7E-1F9DE56BB9BA}">
      <dgm:prSet/>
      <dgm:spPr/>
      <dgm:t>
        <a:bodyPr/>
        <a:lstStyle/>
        <a:p>
          <a:endParaRPr lang="es-CO"/>
        </a:p>
      </dgm:t>
    </dgm:pt>
    <dgm:pt modelId="{BDFF18E6-CEBD-4CCA-8283-37519DA5EBC7}">
      <dgm:prSet phldrT="[Texto]" custT="1"/>
      <dgm:spPr/>
      <dgm:t>
        <a:bodyPr/>
        <a:lstStyle/>
        <a:p>
          <a:r>
            <a:rPr lang="es-CO" sz="1400" b="1" dirty="0" smtClean="0"/>
            <a:t>El sistema debe ser accesible por medio de una interfaz especializada para dispositivos móviles</a:t>
          </a:r>
          <a:endParaRPr lang="es-CO" sz="1400" b="1" dirty="0"/>
        </a:p>
      </dgm:t>
    </dgm:pt>
    <dgm:pt modelId="{52394652-ED68-49DA-A7BA-3C19FA5A030B}" type="parTrans" cxnId="{F6F2057A-1AA0-454A-8D04-5D12930D1373}">
      <dgm:prSet/>
      <dgm:spPr/>
      <dgm:t>
        <a:bodyPr/>
        <a:lstStyle/>
        <a:p>
          <a:endParaRPr lang="es-CO"/>
        </a:p>
      </dgm:t>
    </dgm:pt>
    <dgm:pt modelId="{E2514B0F-F19E-4718-85E7-2531785FE6A8}" type="sibTrans" cxnId="{F6F2057A-1AA0-454A-8D04-5D12930D1373}">
      <dgm:prSet/>
      <dgm:spPr/>
      <dgm:t>
        <a:bodyPr/>
        <a:lstStyle/>
        <a:p>
          <a:endParaRPr lang="es-CO"/>
        </a:p>
      </dgm:t>
    </dgm:pt>
    <dgm:pt modelId="{CBE78464-6951-4056-B6CA-BA515CD12D6C}">
      <dgm:prSet phldrT="[Texto]" custT="1"/>
      <dgm:spPr/>
      <dgm:t>
        <a:bodyPr/>
        <a:lstStyle/>
        <a:p>
          <a:r>
            <a:rPr lang="es-CO" sz="1400" b="1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dirty="0"/>
        </a:p>
      </dgm:t>
    </dgm:pt>
    <dgm:pt modelId="{002231F3-D377-4C27-8958-A232CF58393A}" type="parTrans" cxnId="{B58280EB-E257-4986-BCF7-3C2A30AA0E61}">
      <dgm:prSet/>
      <dgm:spPr/>
      <dgm:t>
        <a:bodyPr/>
        <a:lstStyle/>
        <a:p>
          <a:endParaRPr lang="es-CO"/>
        </a:p>
      </dgm:t>
    </dgm:pt>
    <dgm:pt modelId="{40AFEE62-44D2-443B-83E6-80C0AD28B687}" type="sibTrans" cxnId="{B58280EB-E257-4986-BCF7-3C2A30AA0E61}">
      <dgm:prSet/>
      <dgm:spPr/>
      <dgm:t>
        <a:bodyPr/>
        <a:lstStyle/>
        <a:p>
          <a:endParaRPr lang="es-CO"/>
        </a:p>
      </dgm:t>
    </dgm:pt>
    <dgm:pt modelId="{0287B8F6-9036-45AF-A82B-2BCBDD16FF40}">
      <dgm:prSet phldrT="[Texto]" custT="1"/>
      <dgm:spPr/>
      <dgm:t>
        <a:bodyPr/>
        <a:lstStyle/>
        <a:p>
          <a:r>
            <a:rPr lang="es-CO" sz="1400" b="1" dirty="0" smtClean="0"/>
            <a:t>La solución debe ser Web para permitir la minimización de costos de mantenimiento y administración del sistema.</a:t>
          </a:r>
          <a:endParaRPr lang="es-CO" sz="1400" b="1" dirty="0"/>
        </a:p>
      </dgm:t>
    </dgm:pt>
    <dgm:pt modelId="{920BFAC6-5F94-49D7-BF76-DA2E93A06720}" type="parTrans" cxnId="{488C7758-71DD-43D7-98C6-60EAA8DE060D}">
      <dgm:prSet/>
      <dgm:spPr/>
      <dgm:t>
        <a:bodyPr/>
        <a:lstStyle/>
        <a:p>
          <a:endParaRPr lang="es-CO"/>
        </a:p>
      </dgm:t>
    </dgm:pt>
    <dgm:pt modelId="{4CD03649-993C-41D1-9A30-C0586AEC26C4}" type="sibTrans" cxnId="{488C7758-71DD-43D7-98C6-60EAA8DE060D}">
      <dgm:prSet/>
      <dgm:spPr/>
      <dgm:t>
        <a:bodyPr/>
        <a:lstStyle/>
        <a:p>
          <a:endParaRPr lang="es-CO"/>
        </a:p>
      </dgm:t>
    </dgm:pt>
    <dgm:pt modelId="{41834D75-974C-448B-9B59-1D039D3E2901}">
      <dgm:prSet phldrT="[Texto]" custT="1"/>
      <dgm:spPr/>
      <dgm:t>
        <a:bodyPr/>
        <a:lstStyle/>
        <a:p>
          <a:r>
            <a:rPr lang="es-CO" sz="1400" b="1" dirty="0" smtClean="0"/>
            <a:t>Se podrá disponer de un equipo humano máximo de 6 personas.</a:t>
          </a:r>
          <a:endParaRPr lang="es-CO" sz="1400" b="1" dirty="0"/>
        </a:p>
      </dgm:t>
    </dgm:pt>
    <dgm:pt modelId="{B39BCC14-1806-4B02-A173-E27510581FCC}" type="parTrans" cxnId="{7B490C1E-6982-4E99-8A4E-6F04F04C49DC}">
      <dgm:prSet/>
      <dgm:spPr/>
      <dgm:t>
        <a:bodyPr/>
        <a:lstStyle/>
        <a:p>
          <a:endParaRPr lang="es-CO"/>
        </a:p>
      </dgm:t>
    </dgm:pt>
    <dgm:pt modelId="{D15EEABE-E6E6-4565-B3DA-5FEF0C7CC384}" type="sibTrans" cxnId="{7B490C1E-6982-4E99-8A4E-6F04F04C49DC}">
      <dgm:prSet/>
      <dgm:spPr/>
      <dgm:t>
        <a:bodyPr/>
        <a:lstStyle/>
        <a:p>
          <a:endParaRPr lang="es-CO"/>
        </a:p>
      </dgm:t>
    </dgm:pt>
    <dgm:pt modelId="{672A0FD7-1866-4914-B850-BEB7A98E88B1}">
      <dgm:prSet phldrT="[Texto]" custT="1"/>
      <dgm:spPr/>
      <dgm:t>
        <a:bodyPr/>
        <a:lstStyle/>
        <a:p>
          <a:r>
            <a:rPr lang="es-CO" sz="1400" b="1" dirty="0" smtClean="0"/>
            <a:t>El proyecto debe ser realizado en 4 meses.</a:t>
          </a:r>
          <a:endParaRPr lang="es-CO" sz="1400" b="1" dirty="0"/>
        </a:p>
      </dgm:t>
    </dgm:pt>
    <dgm:pt modelId="{9B59A350-F462-4F4B-8457-2CBECA0CFD89}" type="parTrans" cxnId="{DB4AF916-E5D2-4AD7-9C70-C42D530A0F4B}">
      <dgm:prSet/>
      <dgm:spPr/>
      <dgm:t>
        <a:bodyPr/>
        <a:lstStyle/>
        <a:p>
          <a:endParaRPr lang="es-CO"/>
        </a:p>
      </dgm:t>
    </dgm:pt>
    <dgm:pt modelId="{5FC2D43D-4D85-4878-9AC4-9F1F0BAB9FCC}" type="sibTrans" cxnId="{DB4AF916-E5D2-4AD7-9C70-C42D530A0F4B}">
      <dgm:prSet/>
      <dgm:spPr/>
      <dgm:t>
        <a:bodyPr/>
        <a:lstStyle/>
        <a:p>
          <a:endParaRPr lang="es-CO"/>
        </a:p>
      </dgm:t>
    </dgm:pt>
    <dgm:pt modelId="{A561FD43-4297-4F16-BEFD-5FADF09687D5}" type="pres">
      <dgm:prSet presAssocID="{06959820-55ED-4456-B6D7-45048950325C}" presName="Name0" presStyleCnt="0">
        <dgm:presLayoutVars>
          <dgm:dir/>
          <dgm:animLvl val="lvl"/>
          <dgm:resizeHandles val="exact"/>
        </dgm:presLayoutVars>
      </dgm:prSet>
      <dgm:spPr/>
    </dgm:pt>
    <dgm:pt modelId="{470BBE58-0C95-4C73-BFB5-83728078F6EF}" type="pres">
      <dgm:prSet presAssocID="{36538C99-A620-4D37-8D46-32FC85CC4E1D}" presName="vertFlow" presStyleCnt="0"/>
      <dgm:spPr/>
    </dgm:pt>
    <dgm:pt modelId="{04EAE157-6708-4B0E-8DF1-6DE5284CC3B4}" type="pres">
      <dgm:prSet presAssocID="{36538C99-A620-4D37-8D46-32FC85CC4E1D}" presName="header" presStyleLbl="node1" presStyleIdx="0" presStyleCnt="2" custScaleY="55074"/>
      <dgm:spPr/>
    </dgm:pt>
    <dgm:pt modelId="{AA4CE55A-50DF-4DD4-8F94-AE89EC06FE7F}" type="pres">
      <dgm:prSet presAssocID="{B39BCC14-1806-4B02-A173-E27510581FCC}" presName="parTrans" presStyleLbl="sibTrans2D1" presStyleIdx="0" presStyleCnt="5"/>
      <dgm:spPr/>
    </dgm:pt>
    <dgm:pt modelId="{C8C28EB4-71EB-4460-9978-94D21DD534D6}" type="pres">
      <dgm:prSet presAssocID="{41834D75-974C-448B-9B59-1D039D3E2901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391FAD6D-CD61-4B5A-B4ED-FC53DBCB2F0D}" type="pres">
      <dgm:prSet presAssocID="{D15EEABE-E6E6-4565-B3DA-5FEF0C7CC384}" presName="sibTrans" presStyleLbl="sibTrans2D1" presStyleIdx="1" presStyleCnt="5"/>
      <dgm:spPr/>
    </dgm:pt>
    <dgm:pt modelId="{E51EC3AD-CE1F-481D-ACD3-7A01BB950981}" type="pres">
      <dgm:prSet presAssocID="{672A0FD7-1866-4914-B850-BEB7A98E88B1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602B05B0-EDF4-4512-B198-B77A9752DFF9}" type="pres">
      <dgm:prSet presAssocID="{36538C99-A620-4D37-8D46-32FC85CC4E1D}" presName="hSp" presStyleCnt="0"/>
      <dgm:spPr/>
    </dgm:pt>
    <dgm:pt modelId="{809E2093-A306-4BBD-98F4-7F41264E29E5}" type="pres">
      <dgm:prSet presAssocID="{80293294-CAF0-489C-AB1E-DCE226AF09E6}" presName="vertFlow" presStyleCnt="0"/>
      <dgm:spPr/>
    </dgm:pt>
    <dgm:pt modelId="{1285723F-489C-4AAE-B1C6-4B9118A564BC}" type="pres">
      <dgm:prSet presAssocID="{80293294-CAF0-489C-AB1E-DCE226AF09E6}" presName="header" presStyleLbl="node1" presStyleIdx="1" presStyleCnt="2" custScaleY="55074"/>
      <dgm:spPr/>
    </dgm:pt>
    <dgm:pt modelId="{D69E85C4-B031-41F6-BD32-CAE56986C035}" type="pres">
      <dgm:prSet presAssocID="{920BFAC6-5F94-49D7-BF76-DA2E93A06720}" presName="parTrans" presStyleLbl="sibTrans2D1" presStyleIdx="2" presStyleCnt="5"/>
      <dgm:spPr/>
    </dgm:pt>
    <dgm:pt modelId="{123BDEC7-05D4-4A83-ADFD-11A052C9067C}" type="pres">
      <dgm:prSet presAssocID="{0287B8F6-9036-45AF-A82B-2BCBDD16FF40}" presName="child" presStyleLbl="alignAccFollowNode1" presStyleIdx="2" presStyleCnt="5" custScaleX="129735" custScaleY="114470">
        <dgm:presLayoutVars>
          <dgm:chMax val="0"/>
          <dgm:bulletEnabled val="1"/>
        </dgm:presLayoutVars>
      </dgm:prSet>
      <dgm:spPr/>
    </dgm:pt>
    <dgm:pt modelId="{863B7E17-91F3-4B45-8FF3-42DB14A1355C}" type="pres">
      <dgm:prSet presAssocID="{4CD03649-993C-41D1-9A30-C0586AEC26C4}" presName="sibTrans" presStyleLbl="sibTrans2D1" presStyleIdx="3" presStyleCnt="5"/>
      <dgm:spPr/>
    </dgm:pt>
    <dgm:pt modelId="{8E25C45E-F70B-4D6B-91F1-601DE179EEDD}" type="pres">
      <dgm:prSet presAssocID="{CBE78464-6951-4056-B6CA-BA515CD12D6C}" presName="child" presStyleLbl="alignAccFollowNode1" presStyleIdx="3" presStyleCnt="5" custScaleX="129735" custScaleY="114470">
        <dgm:presLayoutVars>
          <dgm:chMax val="0"/>
          <dgm:bulletEnabled val="1"/>
        </dgm:presLayoutVars>
      </dgm:prSet>
      <dgm:spPr/>
    </dgm:pt>
    <dgm:pt modelId="{21A871D3-37AD-45B2-BE63-083ADDF06728}" type="pres">
      <dgm:prSet presAssocID="{40AFEE62-44D2-443B-83E6-80C0AD28B687}" presName="sibTrans" presStyleLbl="sibTrans2D1" presStyleIdx="4" presStyleCnt="5"/>
      <dgm:spPr/>
    </dgm:pt>
    <dgm:pt modelId="{7F6B091A-34FF-4AF9-ACC7-68B3ED58691C}" type="pres">
      <dgm:prSet presAssocID="{BDFF18E6-CEBD-4CCA-8283-37519DA5EBC7}" presName="child" presStyleLbl="alignAccFollowNode1" presStyleIdx="4" presStyleCnt="5" custScaleX="129735" custScaleY="114470">
        <dgm:presLayoutVars>
          <dgm:chMax val="0"/>
          <dgm:bulletEnabled val="1"/>
        </dgm:presLayoutVars>
      </dgm:prSet>
      <dgm:spPr/>
    </dgm:pt>
  </dgm:ptLst>
  <dgm:cxnLst>
    <dgm:cxn modelId="{AF81E5A3-DAD0-4535-A822-3AACC4779B6B}" type="presOf" srcId="{36538C99-A620-4D37-8D46-32FC85CC4E1D}" destId="{04EAE157-6708-4B0E-8DF1-6DE5284CC3B4}" srcOrd="0" destOrd="0" presId="urn:microsoft.com/office/officeart/2005/8/layout/lProcess1"/>
    <dgm:cxn modelId="{DC6AFFAE-57FF-45E1-8C7E-1F9DE56BB9BA}" srcId="{06959820-55ED-4456-B6D7-45048950325C}" destId="{80293294-CAF0-489C-AB1E-DCE226AF09E6}" srcOrd="1" destOrd="0" parTransId="{C4B77400-FD38-41B2-BB54-1B994C812944}" sibTransId="{20884D86-1DE2-45F6-BE25-11A70A4A68F1}"/>
    <dgm:cxn modelId="{4E59DE1F-E2DA-4D4D-BF75-2E225BD9C6B9}" type="presOf" srcId="{920BFAC6-5F94-49D7-BF76-DA2E93A06720}" destId="{D69E85C4-B031-41F6-BD32-CAE56986C035}" srcOrd="0" destOrd="0" presId="urn:microsoft.com/office/officeart/2005/8/layout/lProcess1"/>
    <dgm:cxn modelId="{6C92319D-1623-4E01-A9DE-376875F63B8F}" type="presOf" srcId="{0287B8F6-9036-45AF-A82B-2BCBDD16FF40}" destId="{123BDEC7-05D4-4A83-ADFD-11A052C9067C}" srcOrd="0" destOrd="0" presId="urn:microsoft.com/office/officeart/2005/8/layout/lProcess1"/>
    <dgm:cxn modelId="{1CF34CDE-C520-4C9B-97A1-0666D6A2DE27}" type="presOf" srcId="{CBE78464-6951-4056-B6CA-BA515CD12D6C}" destId="{8E25C45E-F70B-4D6B-91F1-601DE179EEDD}" srcOrd="0" destOrd="0" presId="urn:microsoft.com/office/officeart/2005/8/layout/lProcess1"/>
    <dgm:cxn modelId="{3B6AD5CC-5DF4-4780-812A-F5915F5D0560}" type="presOf" srcId="{BDFF18E6-CEBD-4CCA-8283-37519DA5EBC7}" destId="{7F6B091A-34FF-4AF9-ACC7-68B3ED58691C}" srcOrd="0" destOrd="0" presId="urn:microsoft.com/office/officeart/2005/8/layout/lProcess1"/>
    <dgm:cxn modelId="{5909E4FA-5D86-4526-BDDA-72B75CED0D7E}" srcId="{06959820-55ED-4456-B6D7-45048950325C}" destId="{36538C99-A620-4D37-8D46-32FC85CC4E1D}" srcOrd="0" destOrd="0" parTransId="{C8153643-2F2D-4A42-A5DB-FFAF90DF52EB}" sibTransId="{3E87096C-A634-4CA8-87FF-CD4E387F105A}"/>
    <dgm:cxn modelId="{9A914A3C-4C5A-43B4-88FE-850FED360AE9}" type="presOf" srcId="{80293294-CAF0-489C-AB1E-DCE226AF09E6}" destId="{1285723F-489C-4AAE-B1C6-4B9118A564BC}" srcOrd="0" destOrd="0" presId="urn:microsoft.com/office/officeart/2005/8/layout/lProcess1"/>
    <dgm:cxn modelId="{5C835C1E-9F43-4A48-8CEC-A4CA01098588}" type="presOf" srcId="{B39BCC14-1806-4B02-A173-E27510581FCC}" destId="{AA4CE55A-50DF-4DD4-8F94-AE89EC06FE7F}" srcOrd="0" destOrd="0" presId="urn:microsoft.com/office/officeart/2005/8/layout/lProcess1"/>
    <dgm:cxn modelId="{F6F2057A-1AA0-454A-8D04-5D12930D1373}" srcId="{80293294-CAF0-489C-AB1E-DCE226AF09E6}" destId="{BDFF18E6-CEBD-4CCA-8283-37519DA5EBC7}" srcOrd="2" destOrd="0" parTransId="{52394652-ED68-49DA-A7BA-3C19FA5A030B}" sibTransId="{E2514B0F-F19E-4718-85E7-2531785FE6A8}"/>
    <dgm:cxn modelId="{DB4AF916-E5D2-4AD7-9C70-C42D530A0F4B}" srcId="{36538C99-A620-4D37-8D46-32FC85CC4E1D}" destId="{672A0FD7-1866-4914-B850-BEB7A98E88B1}" srcOrd="1" destOrd="0" parTransId="{9B59A350-F462-4F4B-8457-2CBECA0CFD89}" sibTransId="{5FC2D43D-4D85-4878-9AC4-9F1F0BAB9FCC}"/>
    <dgm:cxn modelId="{1906B47D-FB63-4C79-A05C-43D08FDDE65E}" type="presOf" srcId="{06959820-55ED-4456-B6D7-45048950325C}" destId="{A561FD43-4297-4F16-BEFD-5FADF09687D5}" srcOrd="0" destOrd="0" presId="urn:microsoft.com/office/officeart/2005/8/layout/lProcess1"/>
    <dgm:cxn modelId="{7B490C1E-6982-4E99-8A4E-6F04F04C49DC}" srcId="{36538C99-A620-4D37-8D46-32FC85CC4E1D}" destId="{41834D75-974C-448B-9B59-1D039D3E2901}" srcOrd="0" destOrd="0" parTransId="{B39BCC14-1806-4B02-A173-E27510581FCC}" sibTransId="{D15EEABE-E6E6-4565-B3DA-5FEF0C7CC384}"/>
    <dgm:cxn modelId="{B70205DF-E0CC-4B36-B12D-03CDC2A80A87}" type="presOf" srcId="{672A0FD7-1866-4914-B850-BEB7A98E88B1}" destId="{E51EC3AD-CE1F-481D-ACD3-7A01BB950981}" srcOrd="0" destOrd="0" presId="urn:microsoft.com/office/officeart/2005/8/layout/lProcess1"/>
    <dgm:cxn modelId="{E48F0180-0020-416B-B011-74718475D566}" type="presOf" srcId="{4CD03649-993C-41D1-9A30-C0586AEC26C4}" destId="{863B7E17-91F3-4B45-8FF3-42DB14A1355C}" srcOrd="0" destOrd="0" presId="urn:microsoft.com/office/officeart/2005/8/layout/lProcess1"/>
    <dgm:cxn modelId="{3D4E18DE-BB1A-4AF7-A8D9-9847AF9C19BB}" type="presOf" srcId="{41834D75-974C-448B-9B59-1D039D3E2901}" destId="{C8C28EB4-71EB-4460-9978-94D21DD534D6}" srcOrd="0" destOrd="0" presId="urn:microsoft.com/office/officeart/2005/8/layout/lProcess1"/>
    <dgm:cxn modelId="{CA05FA09-C3EC-4F62-BE9F-979DD76D957E}" type="presOf" srcId="{D15EEABE-E6E6-4565-B3DA-5FEF0C7CC384}" destId="{391FAD6D-CD61-4B5A-B4ED-FC53DBCB2F0D}" srcOrd="0" destOrd="0" presId="urn:microsoft.com/office/officeart/2005/8/layout/lProcess1"/>
    <dgm:cxn modelId="{488C7758-71DD-43D7-98C6-60EAA8DE060D}" srcId="{80293294-CAF0-489C-AB1E-DCE226AF09E6}" destId="{0287B8F6-9036-45AF-A82B-2BCBDD16FF40}" srcOrd="0" destOrd="0" parTransId="{920BFAC6-5F94-49D7-BF76-DA2E93A06720}" sibTransId="{4CD03649-993C-41D1-9A30-C0586AEC26C4}"/>
    <dgm:cxn modelId="{B58280EB-E257-4986-BCF7-3C2A30AA0E61}" srcId="{80293294-CAF0-489C-AB1E-DCE226AF09E6}" destId="{CBE78464-6951-4056-B6CA-BA515CD12D6C}" srcOrd="1" destOrd="0" parTransId="{002231F3-D377-4C27-8958-A232CF58393A}" sibTransId="{40AFEE62-44D2-443B-83E6-80C0AD28B687}"/>
    <dgm:cxn modelId="{23F0EE1C-AF2C-4A8A-866B-CC31B4BEC3D0}" type="presOf" srcId="{40AFEE62-44D2-443B-83E6-80C0AD28B687}" destId="{21A871D3-37AD-45B2-BE63-083ADDF06728}" srcOrd="0" destOrd="0" presId="urn:microsoft.com/office/officeart/2005/8/layout/lProcess1"/>
    <dgm:cxn modelId="{B82EB6FE-5B15-4D9E-8441-DD072B697D23}" type="presParOf" srcId="{A561FD43-4297-4F16-BEFD-5FADF09687D5}" destId="{470BBE58-0C95-4C73-BFB5-83728078F6EF}" srcOrd="0" destOrd="0" presId="urn:microsoft.com/office/officeart/2005/8/layout/lProcess1"/>
    <dgm:cxn modelId="{EBE6A2D4-6CB2-438F-88C5-347DFB504BD0}" type="presParOf" srcId="{470BBE58-0C95-4C73-BFB5-83728078F6EF}" destId="{04EAE157-6708-4B0E-8DF1-6DE5284CC3B4}" srcOrd="0" destOrd="0" presId="urn:microsoft.com/office/officeart/2005/8/layout/lProcess1"/>
    <dgm:cxn modelId="{83797F52-ED38-425E-B516-D0B585500B75}" type="presParOf" srcId="{470BBE58-0C95-4C73-BFB5-83728078F6EF}" destId="{AA4CE55A-50DF-4DD4-8F94-AE89EC06FE7F}" srcOrd="1" destOrd="0" presId="urn:microsoft.com/office/officeart/2005/8/layout/lProcess1"/>
    <dgm:cxn modelId="{B99F0B2E-720A-4D18-BBFF-4E4D612301BC}" type="presParOf" srcId="{470BBE58-0C95-4C73-BFB5-83728078F6EF}" destId="{C8C28EB4-71EB-4460-9978-94D21DD534D6}" srcOrd="2" destOrd="0" presId="urn:microsoft.com/office/officeart/2005/8/layout/lProcess1"/>
    <dgm:cxn modelId="{EAB31895-6AC3-4AC1-8099-05AD2115DB14}" type="presParOf" srcId="{470BBE58-0C95-4C73-BFB5-83728078F6EF}" destId="{391FAD6D-CD61-4B5A-B4ED-FC53DBCB2F0D}" srcOrd="3" destOrd="0" presId="urn:microsoft.com/office/officeart/2005/8/layout/lProcess1"/>
    <dgm:cxn modelId="{64F71B07-0E7E-4BAD-9CB3-5FF8B98ED36C}" type="presParOf" srcId="{470BBE58-0C95-4C73-BFB5-83728078F6EF}" destId="{E51EC3AD-CE1F-481D-ACD3-7A01BB950981}" srcOrd="4" destOrd="0" presId="urn:microsoft.com/office/officeart/2005/8/layout/lProcess1"/>
    <dgm:cxn modelId="{D82B679B-5E02-48C6-BFCE-172C70DBC7BB}" type="presParOf" srcId="{A561FD43-4297-4F16-BEFD-5FADF09687D5}" destId="{602B05B0-EDF4-4512-B198-B77A9752DFF9}" srcOrd="1" destOrd="0" presId="urn:microsoft.com/office/officeart/2005/8/layout/lProcess1"/>
    <dgm:cxn modelId="{AB4A6271-E13D-4AF8-864F-F39FC2DD59A4}" type="presParOf" srcId="{A561FD43-4297-4F16-BEFD-5FADF09687D5}" destId="{809E2093-A306-4BBD-98F4-7F41264E29E5}" srcOrd="2" destOrd="0" presId="urn:microsoft.com/office/officeart/2005/8/layout/lProcess1"/>
    <dgm:cxn modelId="{FB7CAA51-406B-4064-9A13-B80E5934153D}" type="presParOf" srcId="{809E2093-A306-4BBD-98F4-7F41264E29E5}" destId="{1285723F-489C-4AAE-B1C6-4B9118A564BC}" srcOrd="0" destOrd="0" presId="urn:microsoft.com/office/officeart/2005/8/layout/lProcess1"/>
    <dgm:cxn modelId="{449B0D0F-F334-421A-8A68-4455B6011EEB}" type="presParOf" srcId="{809E2093-A306-4BBD-98F4-7F41264E29E5}" destId="{D69E85C4-B031-41F6-BD32-CAE56986C035}" srcOrd="1" destOrd="0" presId="urn:microsoft.com/office/officeart/2005/8/layout/lProcess1"/>
    <dgm:cxn modelId="{1BCAAF22-A3AE-4421-8B0E-C8A699AAE329}" type="presParOf" srcId="{809E2093-A306-4BBD-98F4-7F41264E29E5}" destId="{123BDEC7-05D4-4A83-ADFD-11A052C9067C}" srcOrd="2" destOrd="0" presId="urn:microsoft.com/office/officeart/2005/8/layout/lProcess1"/>
    <dgm:cxn modelId="{488B0B93-FEB4-4B27-99B3-78EC470764BA}" type="presParOf" srcId="{809E2093-A306-4BBD-98F4-7F41264E29E5}" destId="{863B7E17-91F3-4B45-8FF3-42DB14A1355C}" srcOrd="3" destOrd="0" presId="urn:microsoft.com/office/officeart/2005/8/layout/lProcess1"/>
    <dgm:cxn modelId="{6DE8F89C-759E-4CC9-898C-824FA588C348}" type="presParOf" srcId="{809E2093-A306-4BBD-98F4-7F41264E29E5}" destId="{8E25C45E-F70B-4D6B-91F1-601DE179EEDD}" srcOrd="4" destOrd="0" presId="urn:microsoft.com/office/officeart/2005/8/layout/lProcess1"/>
    <dgm:cxn modelId="{DA8962C8-288D-4AE4-8956-C5C2ED2F3032}" type="presParOf" srcId="{809E2093-A306-4BBD-98F4-7F41264E29E5}" destId="{21A871D3-37AD-45B2-BE63-083ADDF06728}" srcOrd="5" destOrd="0" presId="urn:microsoft.com/office/officeart/2005/8/layout/lProcess1"/>
    <dgm:cxn modelId="{17F6752C-F800-4EE2-9F98-F7FA0912A116}" type="presParOf" srcId="{809E2093-A306-4BBD-98F4-7F41264E29E5}" destId="{7F6B091A-34FF-4AF9-ACC7-68B3ED58691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DADB1D-67EE-41C7-AF89-166F7D138311}">
      <dsp:nvSpPr>
        <dsp:cNvPr id="0" name=""/>
        <dsp:cNvSpPr/>
      </dsp:nvSpPr>
      <dsp:spPr>
        <a:xfrm>
          <a:off x="2847936" y="94302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Gerente</a:t>
          </a:r>
          <a:endParaRPr lang="es-CO" sz="1700" b="1" kern="1200" dirty="0"/>
        </a:p>
      </dsp:txBody>
      <dsp:txXfrm>
        <a:off x="2847936" y="94302"/>
        <a:ext cx="1805116" cy="678554"/>
      </dsp:txXfrm>
    </dsp:sp>
    <dsp:sp modelId="{32B8A90D-8083-4306-9BEC-F03C098436C5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998668" y="211177"/>
              </a:moveTo>
              <a:arcTo wR="2084455" hR="2084455" stAng="17760822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302CEA1-3A05-4722-A9C2-AA0DDE4C7EBE}">
      <dsp:nvSpPr>
        <dsp:cNvPr id="0" name=""/>
        <dsp:cNvSpPr/>
      </dsp:nvSpPr>
      <dsp:spPr>
        <a:xfrm>
          <a:off x="483037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Project Manager</a:t>
          </a:r>
          <a:endParaRPr lang="es-CO" sz="1700" b="1" kern="1200" dirty="0"/>
        </a:p>
      </dsp:txBody>
      <dsp:txXfrm>
        <a:off x="4830371" y="1534626"/>
        <a:ext cx="1805116" cy="678554"/>
      </dsp:txXfrm>
    </dsp:sp>
    <dsp:sp modelId="{3BEE996F-EE49-46DA-92DF-50BEC7174763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148940" y="1796604"/>
              </a:moveTo>
              <a:arcTo wR="2084455" hR="2084455" stAng="21123746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19E09223-7F6B-42B7-8AD9-81869F8DF284}">
      <dsp:nvSpPr>
        <dsp:cNvPr id="0" name=""/>
        <dsp:cNvSpPr/>
      </dsp:nvSpPr>
      <dsp:spPr>
        <a:xfrm>
          <a:off x="4073149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Director Departamento TI</a:t>
          </a:r>
          <a:endParaRPr lang="es-CO" sz="1700" b="1" kern="1200" dirty="0"/>
        </a:p>
      </dsp:txBody>
      <dsp:txXfrm>
        <a:off x="4073149" y="3865118"/>
        <a:ext cx="1805116" cy="678554"/>
      </dsp:txXfrm>
    </dsp:sp>
    <dsp:sp modelId="{0DB8809E-D526-4ADD-B575-82B647DCCBAA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66573" y="4112390"/>
              </a:moveTo>
              <a:arcTo wR="2084455" hR="2084455" stAng="4597612" swAng="1604776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7EA1AE7A-F8E3-41D4-8148-4DCE0597BBE2}">
      <dsp:nvSpPr>
        <dsp:cNvPr id="0" name=""/>
        <dsp:cNvSpPr/>
      </dsp:nvSpPr>
      <dsp:spPr>
        <a:xfrm>
          <a:off x="1622724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Comerciales</a:t>
          </a:r>
          <a:endParaRPr lang="es-CO" sz="1700" b="1" kern="1200" dirty="0"/>
        </a:p>
      </dsp:txBody>
      <dsp:txXfrm>
        <a:off x="1622724" y="3865118"/>
        <a:ext cx="1805116" cy="678554"/>
      </dsp:txXfrm>
    </dsp:sp>
    <dsp:sp modelId="{CF75848A-C38F-4A11-B127-79DFB72C0C40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82708" y="3418383"/>
              </a:moveTo>
              <a:arcTo wR="2084455" hR="2084455" stAng="8412757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72D65E7-D725-4E91-A350-E005ACF5DEC9}">
      <dsp:nvSpPr>
        <dsp:cNvPr id="0" name=""/>
        <dsp:cNvSpPr/>
      </dsp:nvSpPr>
      <dsp:spPr>
        <a:xfrm>
          <a:off x="86550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Propietario</a:t>
          </a:r>
          <a:endParaRPr lang="es-CO" sz="1700" b="1" kern="1200" dirty="0"/>
        </a:p>
      </dsp:txBody>
      <dsp:txXfrm>
        <a:off x="865501" y="1534626"/>
        <a:ext cx="1805116" cy="678554"/>
      </dsp:txXfrm>
    </dsp:sp>
    <dsp:sp modelId="{08439079-F8E0-4BAA-AD3C-BE01766C0F54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2704" y="1089647"/>
              </a:moveTo>
              <a:arcTo wR="2084455" hR="2084455" stAng="12510360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8ADE51-339F-4D2A-9DDB-06699F8158C5}">
      <dsp:nvSpPr>
        <dsp:cNvPr id="0" name=""/>
        <dsp:cNvSpPr/>
      </dsp:nvSpPr>
      <dsp:spPr>
        <a:xfrm>
          <a:off x="0" y="326120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17265-19A4-4C59-8205-0913748E67B8}">
      <dsp:nvSpPr>
        <dsp:cNvPr id="0" name=""/>
        <dsp:cNvSpPr/>
      </dsp:nvSpPr>
      <dsp:spPr>
        <a:xfrm>
          <a:off x="242890" y="35130"/>
          <a:ext cx="5257854" cy="910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smtClean="0"/>
            <a:t>Incursionar en el mercado viviendas inteligentes.</a:t>
          </a:r>
          <a:endParaRPr lang="es-CO" sz="2000" b="1" kern="1200"/>
        </a:p>
      </dsp:txBody>
      <dsp:txXfrm>
        <a:off x="242890" y="35130"/>
        <a:ext cx="5257854" cy="910910"/>
      </dsp:txXfrm>
    </dsp:sp>
    <dsp:sp modelId="{5AB53D8B-927A-4CB2-B788-9C52EF7EA39B}">
      <dsp:nvSpPr>
        <dsp:cNvPr id="0" name=""/>
        <dsp:cNvSpPr/>
      </dsp:nvSpPr>
      <dsp:spPr>
        <a:xfrm>
          <a:off x="0" y="190231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5C240-A4FC-4E0D-A076-3E67FDF9964B}">
      <dsp:nvSpPr>
        <dsp:cNvPr id="0" name=""/>
        <dsp:cNvSpPr/>
      </dsp:nvSpPr>
      <dsp:spPr>
        <a:xfrm>
          <a:off x="242890" y="1611320"/>
          <a:ext cx="5257854" cy="910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Incrementar ventas por la construcción de viviendas</a:t>
          </a:r>
          <a:endParaRPr lang="es-CO" sz="2000" b="1" kern="1200" dirty="0"/>
        </a:p>
      </dsp:txBody>
      <dsp:txXfrm>
        <a:off x="242890" y="1611320"/>
        <a:ext cx="5257854" cy="910910"/>
      </dsp:txXfrm>
    </dsp:sp>
    <dsp:sp modelId="{4E367901-1EF2-469C-98FF-D9A8A53868DB}">
      <dsp:nvSpPr>
        <dsp:cNvPr id="0" name=""/>
        <dsp:cNvSpPr/>
      </dsp:nvSpPr>
      <dsp:spPr>
        <a:xfrm>
          <a:off x="0" y="347850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AA45C-B192-493D-B061-33340917CAE8}">
      <dsp:nvSpPr>
        <dsp:cNvPr id="0" name=""/>
        <dsp:cNvSpPr/>
      </dsp:nvSpPr>
      <dsp:spPr>
        <a:xfrm>
          <a:off x="242890" y="3187511"/>
          <a:ext cx="5257854" cy="9109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Disminuir costos en la construcción de viviendas inteligentes</a:t>
          </a:r>
          <a:endParaRPr lang="es-CO" sz="2000" b="1" kern="1200" dirty="0"/>
        </a:p>
      </dsp:txBody>
      <dsp:txXfrm>
        <a:off x="242890" y="3187511"/>
        <a:ext cx="5257854" cy="91091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EAE157-6708-4B0E-8DF1-6DE5284CC3B4}">
      <dsp:nvSpPr>
        <dsp:cNvPr id="0" name=""/>
        <dsp:cNvSpPr/>
      </dsp:nvSpPr>
      <dsp:spPr>
        <a:xfrm>
          <a:off x="784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4" y="306578"/>
        <a:ext cx="3340662" cy="459959"/>
      </dsp:txXfrm>
    </dsp:sp>
    <dsp:sp modelId="{AA4CE55A-50DF-4DD4-8F94-AE89EC06FE7F}">
      <dsp:nvSpPr>
        <dsp:cNvPr id="0" name=""/>
        <dsp:cNvSpPr/>
      </dsp:nvSpPr>
      <dsp:spPr>
        <a:xfrm rot="5400000">
          <a:off x="1598038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8EB4-71EB-4460-9978-94D21DD534D6}">
      <dsp:nvSpPr>
        <dsp:cNvPr id="0" name=""/>
        <dsp:cNvSpPr/>
      </dsp:nvSpPr>
      <dsp:spPr>
        <a:xfrm>
          <a:off x="784" y="1058845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Se podrá disponer de un equipo humano máximo de 6 personas.</a:t>
          </a:r>
          <a:endParaRPr lang="es-CO" sz="1400" b="1" kern="1200" dirty="0"/>
        </a:p>
      </dsp:txBody>
      <dsp:txXfrm>
        <a:off x="784" y="1058845"/>
        <a:ext cx="3340662" cy="835165"/>
      </dsp:txXfrm>
    </dsp:sp>
    <dsp:sp modelId="{391FAD6D-CD61-4B5A-B4ED-FC53DBCB2F0D}">
      <dsp:nvSpPr>
        <dsp:cNvPr id="0" name=""/>
        <dsp:cNvSpPr/>
      </dsp:nvSpPr>
      <dsp:spPr>
        <a:xfrm rot="5400000">
          <a:off x="1598038" y="196708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C3AD-CE1F-481D-ACD3-7A01BB950981}">
      <dsp:nvSpPr>
        <dsp:cNvPr id="0" name=""/>
        <dsp:cNvSpPr/>
      </dsp:nvSpPr>
      <dsp:spPr>
        <a:xfrm>
          <a:off x="784" y="2186319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proyecto debe ser realizado en 4 meses.</a:t>
          </a:r>
          <a:endParaRPr lang="es-CO" sz="1400" b="1" kern="1200" dirty="0"/>
        </a:p>
      </dsp:txBody>
      <dsp:txXfrm>
        <a:off x="784" y="2186319"/>
        <a:ext cx="3340662" cy="835165"/>
      </dsp:txXfrm>
    </dsp:sp>
    <dsp:sp modelId="{1285723F-489C-4AAE-B1C6-4B9118A564BC}">
      <dsp:nvSpPr>
        <dsp:cNvPr id="0" name=""/>
        <dsp:cNvSpPr/>
      </dsp:nvSpPr>
      <dsp:spPr>
        <a:xfrm>
          <a:off x="4305812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05812" y="306578"/>
        <a:ext cx="3340662" cy="459959"/>
      </dsp:txXfrm>
    </dsp:sp>
    <dsp:sp modelId="{D69E85C4-B031-41F6-BD32-CAE56986C035}">
      <dsp:nvSpPr>
        <dsp:cNvPr id="0" name=""/>
        <dsp:cNvSpPr/>
      </dsp:nvSpPr>
      <dsp:spPr>
        <a:xfrm rot="5400000">
          <a:off x="5903066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BDEC7-05D4-4A83-ADFD-11A052C9067C}">
      <dsp:nvSpPr>
        <dsp:cNvPr id="0" name=""/>
        <dsp:cNvSpPr/>
      </dsp:nvSpPr>
      <dsp:spPr>
        <a:xfrm>
          <a:off x="3809139" y="1058845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La solución debe ser Web para permitir la minimización de costos de mantenimiento y administración del sistema.</a:t>
          </a:r>
          <a:endParaRPr lang="es-CO" sz="1400" b="1" kern="1200" dirty="0"/>
        </a:p>
      </dsp:txBody>
      <dsp:txXfrm>
        <a:off x="3809139" y="1058845"/>
        <a:ext cx="4334008" cy="956014"/>
      </dsp:txXfrm>
    </dsp:sp>
    <dsp:sp modelId="{863B7E17-91F3-4B45-8FF3-42DB14A1355C}">
      <dsp:nvSpPr>
        <dsp:cNvPr id="0" name=""/>
        <dsp:cNvSpPr/>
      </dsp:nvSpPr>
      <dsp:spPr>
        <a:xfrm rot="5400000">
          <a:off x="5903066" y="2087936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5C45E-F70B-4D6B-91F1-601DE179EEDD}">
      <dsp:nvSpPr>
        <dsp:cNvPr id="0" name=""/>
        <dsp:cNvSpPr/>
      </dsp:nvSpPr>
      <dsp:spPr>
        <a:xfrm>
          <a:off x="3809139" y="2307167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kern="1200" dirty="0"/>
        </a:p>
      </dsp:txBody>
      <dsp:txXfrm>
        <a:off x="3809139" y="2307167"/>
        <a:ext cx="4334008" cy="956014"/>
      </dsp:txXfrm>
    </dsp:sp>
    <dsp:sp modelId="{21A871D3-37AD-45B2-BE63-083ADDF06728}">
      <dsp:nvSpPr>
        <dsp:cNvPr id="0" name=""/>
        <dsp:cNvSpPr/>
      </dsp:nvSpPr>
      <dsp:spPr>
        <a:xfrm rot="5400000">
          <a:off x="5903066" y="333625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091A-34FF-4AF9-ACC7-68B3ED58691C}">
      <dsp:nvSpPr>
        <dsp:cNvPr id="0" name=""/>
        <dsp:cNvSpPr/>
      </dsp:nvSpPr>
      <dsp:spPr>
        <a:xfrm>
          <a:off x="3809139" y="3555489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accesible por medio de una interfaz especializada para dispositivos móviles</a:t>
          </a:r>
          <a:endParaRPr lang="es-CO" sz="1400" b="1" kern="1200" dirty="0"/>
        </a:p>
      </dsp:txBody>
      <dsp:txXfrm>
        <a:off x="3809139" y="3555489"/>
        <a:ext cx="4334008" cy="95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08/06/2011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4.jpeg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000100" y="1857364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ASH</a:t>
            </a:r>
          </a:p>
          <a:p>
            <a:pPr algn="ctr"/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Alpes </a:t>
            </a:r>
            <a:r>
              <a:rPr lang="es-ES" sz="3600" b="1" cap="small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Smart</a:t>
            </a:r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Home</a:t>
            </a:r>
            <a:endParaRPr lang="es-ES" sz="3600" b="1" cap="small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765949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928662" y="3551635"/>
            <a:ext cx="3000396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 </a:t>
            </a:r>
          </a:p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Inteligente</a:t>
            </a:r>
            <a:endParaRPr lang="es-ES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Problema</a:t>
            </a:r>
          </a:p>
          <a:p>
            <a:r>
              <a:rPr lang="es-CO" sz="2000" b="1" i="1" dirty="0" err="1" smtClean="0"/>
              <a:t>Stakeholders</a:t>
            </a:r>
            <a:endParaRPr lang="es-CO" sz="2000" b="1" i="1" dirty="0" smtClean="0"/>
          </a:p>
          <a:p>
            <a:r>
              <a:rPr lang="es-CO" sz="2000" b="1" i="1" dirty="0" smtClean="0"/>
              <a:t>Motivadores</a:t>
            </a:r>
          </a:p>
          <a:p>
            <a:r>
              <a:rPr lang="es-CO" sz="2000" b="1" i="1" dirty="0" smtClean="0"/>
              <a:t>Restricciones</a:t>
            </a:r>
          </a:p>
          <a:p>
            <a:r>
              <a:rPr lang="es-CO" sz="2000" b="1" i="1" dirty="0" smtClean="0"/>
              <a:t>Árbol de Utilidad</a:t>
            </a:r>
          </a:p>
          <a:p>
            <a:r>
              <a:rPr lang="es-CO" sz="2000" b="1" i="1" dirty="0" smtClean="0"/>
              <a:t>Escenarios Operacionales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Nube"/>
          <p:cNvSpPr/>
          <p:nvPr/>
        </p:nvSpPr>
        <p:spPr>
          <a:xfrm>
            <a:off x="1643042" y="2089159"/>
            <a:ext cx="5072098" cy="242889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C:\Users\Erik\Desktop\h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143116"/>
            <a:ext cx="541359" cy="541359"/>
          </a:xfrm>
          <a:prstGeom prst="rect">
            <a:avLst/>
          </a:prstGeom>
          <a:noFill/>
        </p:spPr>
      </p:pic>
      <p:pic>
        <p:nvPicPr>
          <p:cNvPr id="11" name="Picture 2" descr="C:\Users\Erik\Desktop\ho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2500306"/>
            <a:ext cx="684235" cy="684235"/>
          </a:xfrm>
          <a:prstGeom prst="rect">
            <a:avLst/>
          </a:prstGeom>
          <a:noFill/>
        </p:spPr>
      </p:pic>
      <p:pic>
        <p:nvPicPr>
          <p:cNvPr id="12" name="Picture 2" descr="C:\Users\Erik\Desktop\ho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571743"/>
            <a:ext cx="827111" cy="827111"/>
          </a:xfrm>
          <a:prstGeom prst="rect">
            <a:avLst/>
          </a:prstGeom>
          <a:noFill/>
        </p:spPr>
      </p:pic>
      <p:pic>
        <p:nvPicPr>
          <p:cNvPr id="14" name="Picture 1" descr="C:\Users\Erik\Desktop\smartHome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3353611"/>
            <a:ext cx="3000396" cy="2450324"/>
          </a:xfrm>
          <a:prstGeom prst="rect">
            <a:avLst/>
          </a:prstGeom>
          <a:noFill/>
        </p:spPr>
      </p:pic>
      <p:sp>
        <p:nvSpPr>
          <p:cNvPr id="17" name="9 Marcador de contenido"/>
          <p:cNvSpPr>
            <a:spLocks noGrp="1"/>
          </p:cNvSpPr>
          <p:nvPr>
            <p:ph idx="1"/>
          </p:nvPr>
        </p:nvSpPr>
        <p:spPr>
          <a:xfrm>
            <a:off x="2528902" y="4946679"/>
            <a:ext cx="3043230" cy="1268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1600" b="1" i="1" dirty="0" smtClean="0"/>
              <a:t>Control de Acceso</a:t>
            </a:r>
          </a:p>
          <a:p>
            <a:pPr>
              <a:buNone/>
            </a:pPr>
            <a:r>
              <a:rPr lang="es-CO" sz="1600" b="1" i="1" dirty="0" smtClean="0"/>
              <a:t>Sensores</a:t>
            </a:r>
          </a:p>
          <a:p>
            <a:pPr>
              <a:buNone/>
            </a:pPr>
            <a:r>
              <a:rPr lang="es-CO" sz="1600" b="1" i="1" dirty="0" smtClean="0"/>
              <a:t>Administración</a:t>
            </a:r>
          </a:p>
          <a:p>
            <a:pPr>
              <a:buNone/>
            </a:pPr>
            <a:r>
              <a:rPr lang="es-CO" sz="1600" b="1" i="1" dirty="0" smtClean="0"/>
              <a:t>Horarios</a:t>
            </a:r>
          </a:p>
          <a:p>
            <a:pPr>
              <a:buNone/>
            </a:pPr>
            <a:r>
              <a:rPr lang="es-CO" sz="1600" b="1" i="1" dirty="0" smtClean="0"/>
              <a:t>Seguridad</a:t>
            </a:r>
          </a:p>
          <a:p>
            <a:endParaRPr lang="es-CO" sz="1600" b="1" i="1" dirty="0"/>
          </a:p>
        </p:txBody>
      </p:sp>
      <p:pic>
        <p:nvPicPr>
          <p:cNvPr id="2051" name="Picture 3" descr="C:\Users\Erik\Desktop\Pull-off-to-the-right-for-Fords-new-E-Series-Super-Duty-Ambulance_24054_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351940"/>
            <a:ext cx="1571636" cy="1008466"/>
          </a:xfrm>
          <a:prstGeom prst="rect">
            <a:avLst/>
          </a:prstGeom>
          <a:noFill/>
        </p:spPr>
      </p:pic>
      <p:pic>
        <p:nvPicPr>
          <p:cNvPr id="2054" name="Picture 6" descr="C:\Users\Erik\Desktop\images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2571744"/>
            <a:ext cx="1214446" cy="1214446"/>
          </a:xfrm>
          <a:prstGeom prst="rect">
            <a:avLst/>
          </a:prstGeom>
          <a:noFill/>
        </p:spPr>
      </p:pic>
      <p:pic>
        <p:nvPicPr>
          <p:cNvPr id="2055" name="Picture 7" descr="C:\Users\Erik\Desktop\3577-96-20090627190959.jpe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3086104"/>
            <a:ext cx="714380" cy="714380"/>
          </a:xfrm>
          <a:prstGeom prst="rect">
            <a:avLst/>
          </a:prstGeom>
          <a:noFill/>
        </p:spPr>
      </p:pic>
      <p:sp>
        <p:nvSpPr>
          <p:cNvPr id="21" name="9 Marcador de contenido"/>
          <p:cNvSpPr txBox="1">
            <a:spLocks/>
          </p:cNvSpPr>
          <p:nvPr/>
        </p:nvSpPr>
        <p:spPr>
          <a:xfrm>
            <a:off x="7429520" y="2925747"/>
            <a:ext cx="150019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Consultas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9 Marcador de contenido"/>
          <p:cNvSpPr txBox="1">
            <a:spLocks/>
          </p:cNvSpPr>
          <p:nvPr/>
        </p:nvSpPr>
        <p:spPr>
          <a:xfrm>
            <a:off x="5857884" y="1288836"/>
            <a:ext cx="150019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Emergencias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9 Marcador de contenido"/>
          <p:cNvSpPr txBox="1">
            <a:spLocks/>
          </p:cNvSpPr>
          <p:nvPr/>
        </p:nvSpPr>
        <p:spPr>
          <a:xfrm>
            <a:off x="4857752" y="5286388"/>
            <a:ext cx="250033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None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Sistema de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Central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6" name="Picture 8" descr="C:\Users\Erik\Desktop\server-main-bg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391" t="31879"/>
          <a:stretch>
            <a:fillRect/>
          </a:stretch>
        </p:blipFill>
        <p:spPr bwMode="auto">
          <a:xfrm>
            <a:off x="4929190" y="4246867"/>
            <a:ext cx="2643206" cy="1039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Erik\Desktop\projectpriorityperspectivelogof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074" y="2857496"/>
            <a:ext cx="1684330" cy="1476595"/>
          </a:xfrm>
          <a:prstGeom prst="rect">
            <a:avLst/>
          </a:prstGeom>
          <a:noFill/>
        </p:spPr>
      </p:pic>
      <p:pic>
        <p:nvPicPr>
          <p:cNvPr id="1026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8880" y="1000108"/>
            <a:ext cx="1070508" cy="1066543"/>
          </a:xfrm>
          <a:prstGeom prst="rect">
            <a:avLst/>
          </a:prstGeom>
          <a:noFill/>
        </p:spPr>
      </p:pic>
      <p:pic>
        <p:nvPicPr>
          <p:cNvPr id="8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5149" y="2908693"/>
            <a:ext cx="3261363" cy="2663447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785786" y="1611314"/>
          <a:ext cx="7500990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Stakeholders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 descr="C:\Users\Erik\Desktop\modern-clock-clip-art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8677" y="1142984"/>
            <a:ext cx="580579" cy="577847"/>
          </a:xfrm>
          <a:prstGeom prst="rect">
            <a:avLst/>
          </a:prstGeom>
          <a:noFill/>
        </p:spPr>
      </p:pic>
      <p:pic>
        <p:nvPicPr>
          <p:cNvPr id="13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429264"/>
            <a:ext cx="1070508" cy="1066543"/>
          </a:xfrm>
          <a:prstGeom prst="rect">
            <a:avLst/>
          </a:prstGeom>
          <a:noFill/>
        </p:spPr>
      </p:pic>
      <p:pic>
        <p:nvPicPr>
          <p:cNvPr id="1029" name="Picture 5" descr="C:\Users\Erik\Desktop\wifi-security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8135" y="5143512"/>
            <a:ext cx="1312889" cy="1428732"/>
          </a:xfrm>
          <a:prstGeom prst="rect">
            <a:avLst/>
          </a:prstGeom>
          <a:noFill/>
        </p:spPr>
      </p:pic>
      <p:pic>
        <p:nvPicPr>
          <p:cNvPr id="1030" name="Picture 6" descr="C:\Users\Erik\Desktop\011810_home_security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3" y="2000240"/>
            <a:ext cx="1214447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1214414" y="1643050"/>
          <a:ext cx="7000924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Restricciones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571472" y="1539876"/>
          <a:ext cx="8143932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Árbol de utilidad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Escenarios Operacionales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176</Words>
  <Application>Microsoft Office PowerPoint</Application>
  <PresentationFormat>Presentación en pantalla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83</cp:revision>
  <dcterms:created xsi:type="dcterms:W3CDTF">2011-05-09T02:38:24Z</dcterms:created>
  <dcterms:modified xsi:type="dcterms:W3CDTF">2011-06-09T05:09:09Z</dcterms:modified>
</cp:coreProperties>
</file>