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"/>
  </p:notesMasterIdLst>
  <p:sldIdLst>
    <p:sldId id="318" r:id="rId2"/>
    <p:sldId id="28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79" autoAdjust="0"/>
    <p:restoredTop sz="93590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06/06/2011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000100" y="1857364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</a:t>
            </a:r>
          </a:p>
          <a:p>
            <a:pPr algn="ctr"/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Alpes </a:t>
            </a:r>
            <a:r>
              <a:rPr lang="es-ES" sz="3600" b="1" cap="small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</a:t>
            </a:r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Home</a:t>
            </a:r>
            <a:endParaRPr lang="es-ES" sz="3600" b="1" cap="small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765949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928662" y="3551635"/>
            <a:ext cx="300039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 </a:t>
            </a:r>
          </a:p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Problema</a:t>
            </a:r>
          </a:p>
          <a:p>
            <a:r>
              <a:rPr lang="es-CO" sz="2000" b="1" i="1" dirty="0" err="1" smtClean="0"/>
              <a:t>Stakeholders</a:t>
            </a:r>
            <a:endParaRPr lang="es-CO" sz="2000" b="1" i="1" dirty="0" smtClean="0"/>
          </a:p>
          <a:p>
            <a:r>
              <a:rPr lang="es-CO" sz="2000" b="1" i="1" dirty="0" smtClean="0"/>
              <a:t>Motivadores</a:t>
            </a:r>
            <a:endParaRPr lang="es-CO" sz="2000" b="1" i="1" dirty="0" smtClean="0"/>
          </a:p>
          <a:p>
            <a:r>
              <a:rPr lang="es-CO" sz="2000" b="1" i="1" dirty="0" smtClean="0"/>
              <a:t>Restricciones</a:t>
            </a:r>
          </a:p>
          <a:p>
            <a:r>
              <a:rPr lang="es-CO" sz="2000" b="1" i="1" dirty="0" smtClean="0"/>
              <a:t>Árbol de Utilidad</a:t>
            </a:r>
          </a:p>
          <a:p>
            <a:r>
              <a:rPr lang="es-CO" sz="2000" b="1" i="1" dirty="0" smtClean="0"/>
              <a:t>Escenarios Operacionales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36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78</cp:revision>
  <dcterms:created xsi:type="dcterms:W3CDTF">2011-05-09T02:38:24Z</dcterms:created>
  <dcterms:modified xsi:type="dcterms:W3CDTF">2011-06-07T04:07:16Z</dcterms:modified>
</cp:coreProperties>
</file>