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4"/>
  </p:sldMasterIdLst>
  <p:sldIdLst>
    <p:sldId id="256" r:id="rId5"/>
    <p:sldId id="258" r:id="rId6"/>
    <p:sldId id="257" r:id="rId7"/>
    <p:sldId id="259" r:id="rId8"/>
    <p:sldId id="272" r:id="rId9"/>
    <p:sldId id="266" r:id="rId10"/>
    <p:sldId id="261" r:id="rId11"/>
    <p:sldId id="264" r:id="rId12"/>
    <p:sldId id="269" r:id="rId13"/>
    <p:sldId id="260" r:id="rId14"/>
    <p:sldId id="262" r:id="rId15"/>
    <p:sldId id="265" r:id="rId16"/>
    <p:sldId id="267" r:id="rId17"/>
    <p:sldId id="268" r:id="rId18"/>
    <p:sldId id="270" r:id="rId19"/>
    <p:sldId id="27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62"/>
    <p:restoredTop sz="94563"/>
  </p:normalViewPr>
  <p:slideViewPr>
    <p:cSldViewPr snapToGrid="0" snapToObjects="1">
      <p:cViewPr varScale="1">
        <p:scale>
          <a:sx n="90" d="100"/>
          <a:sy n="90" d="100"/>
        </p:scale>
        <p:origin x="81" y="1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sly Estefania Flores Rivera" userId="945ab069-1cca-4221-8d82-8f5a1e865ddb" providerId="ADAL" clId="{EAF8DB0F-907B-4FBC-8543-B2A0843A4A8B}"/>
    <pc:docChg chg="undo custSel addSld delSld modSld">
      <pc:chgData name="Lesly Estefania Flores Rivera" userId="945ab069-1cca-4221-8d82-8f5a1e865ddb" providerId="ADAL" clId="{EAF8DB0F-907B-4FBC-8543-B2A0843A4A8B}" dt="2024-08-07T16:35:33.350" v="31" actId="1076"/>
      <pc:docMkLst>
        <pc:docMk/>
      </pc:docMkLst>
      <pc:sldChg chg="add del">
        <pc:chgData name="Lesly Estefania Flores Rivera" userId="945ab069-1cca-4221-8d82-8f5a1e865ddb" providerId="ADAL" clId="{EAF8DB0F-907B-4FBC-8543-B2A0843A4A8B}" dt="2024-08-07T16:34:52.835" v="1" actId="2890"/>
        <pc:sldMkLst>
          <pc:docMk/>
          <pc:sldMk cId="1421239538" sldId="272"/>
        </pc:sldMkLst>
      </pc:sldChg>
      <pc:sldChg chg="modSp add mod">
        <pc:chgData name="Lesly Estefania Flores Rivera" userId="945ab069-1cca-4221-8d82-8f5a1e865ddb" providerId="ADAL" clId="{EAF8DB0F-907B-4FBC-8543-B2A0843A4A8B}" dt="2024-08-07T16:35:33.350" v="31" actId="1076"/>
        <pc:sldMkLst>
          <pc:docMk/>
          <pc:sldMk cId="1690875614" sldId="272"/>
        </pc:sldMkLst>
        <pc:spChg chg="mod">
          <ac:chgData name="Lesly Estefania Flores Rivera" userId="945ab069-1cca-4221-8d82-8f5a1e865ddb" providerId="ADAL" clId="{EAF8DB0F-907B-4FBC-8543-B2A0843A4A8B}" dt="2024-08-07T16:35:29.805" v="30" actId="20577"/>
          <ac:spMkLst>
            <pc:docMk/>
            <pc:sldMk cId="1690875614" sldId="272"/>
            <ac:spMk id="2" creationId="{00000000-0000-0000-0000-000000000000}"/>
          </ac:spMkLst>
        </pc:spChg>
        <pc:spChg chg="mod">
          <ac:chgData name="Lesly Estefania Flores Rivera" userId="945ab069-1cca-4221-8d82-8f5a1e865ddb" providerId="ADAL" clId="{EAF8DB0F-907B-4FBC-8543-B2A0843A4A8B}" dt="2024-08-07T16:35:33.350" v="31" actId="1076"/>
          <ac:spMkLst>
            <pc:docMk/>
            <pc:sldMk cId="1690875614" sldId="272"/>
            <ac:spMk id="3" creationId="{00000000-0000-0000-0000-000000000000}"/>
          </ac:spMkLst>
        </pc:spChg>
      </pc:sldChg>
    </pc:docChg>
  </pc:docChgLst>
  <pc:docChgLst>
    <pc:chgData name="Lesly Estefania Flores Rivera" userId="945ab069-1cca-4221-8d82-8f5a1e865ddb" providerId="ADAL" clId="{8F8174B8-DFA0-4B60-BAC0-851F5BF33140}"/>
    <pc:docChg chg="custSel modSld">
      <pc:chgData name="Lesly Estefania Flores Rivera" userId="945ab069-1cca-4221-8d82-8f5a1e865ddb" providerId="ADAL" clId="{8F8174B8-DFA0-4B60-BAC0-851F5BF33140}" dt="2024-08-27T20:40:22.511" v="21" actId="478"/>
      <pc:docMkLst>
        <pc:docMk/>
      </pc:docMkLst>
      <pc:sldChg chg="delSp modSp mod">
        <pc:chgData name="Lesly Estefania Flores Rivera" userId="945ab069-1cca-4221-8d82-8f5a1e865ddb" providerId="ADAL" clId="{8F8174B8-DFA0-4B60-BAC0-851F5BF33140}" dt="2024-08-27T20:40:22.511" v="21" actId="478"/>
        <pc:sldMkLst>
          <pc:docMk/>
          <pc:sldMk cId="1690875614" sldId="272"/>
        </pc:sldMkLst>
        <pc:spChg chg="del mod">
          <ac:chgData name="Lesly Estefania Flores Rivera" userId="945ab069-1cca-4221-8d82-8f5a1e865ddb" providerId="ADAL" clId="{8F8174B8-DFA0-4B60-BAC0-851F5BF33140}" dt="2024-08-27T20:40:22.511" v="21" actId="478"/>
          <ac:spMkLst>
            <pc:docMk/>
            <pc:sldMk cId="1690875614" sldId="272"/>
            <ac:spMk id="2" creationId="{00000000-0000-0000-0000-000000000000}"/>
          </ac:spMkLst>
        </pc:spChg>
        <pc:spChg chg="mod">
          <ac:chgData name="Lesly Estefania Flores Rivera" userId="945ab069-1cca-4221-8d82-8f5a1e865ddb" providerId="ADAL" clId="{8F8174B8-DFA0-4B60-BAC0-851F5BF33140}" dt="2024-08-27T20:40:04.892" v="19" actId="20577"/>
          <ac:spMkLst>
            <pc:docMk/>
            <pc:sldMk cId="1690875614" sldId="272"/>
            <ac:spMk id="3" creationId="{00000000-0000-0000-0000-00000000000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itam.mx/" TargetMode="External"/><Relationship Id="rId1" Type="http://schemas.openxmlformats.org/officeDocument/2006/relationships/hyperlink" Target="https://www.r-project.org/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itam.mx/" TargetMode="External"/><Relationship Id="rId1" Type="http://schemas.openxmlformats.org/officeDocument/2006/relationships/hyperlink" Target="https://www.r-project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3B1049-B8D2-D449-B083-E4FF0B4C575F}" type="doc">
      <dgm:prSet loTypeId="urn:microsoft.com/office/officeart/2005/8/layout/orgChart1" loCatId="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s-MX"/>
        </a:p>
      </dgm:t>
    </dgm:pt>
    <dgm:pt modelId="{BA7C6981-C1BA-D54B-9414-B4228B6AF162}">
      <dgm:prSet phldrT="[Texto]" custT="1"/>
      <dgm:spPr>
        <a:noFill/>
      </dgm:spPr>
      <dgm:t>
        <a:bodyPr/>
        <a:lstStyle/>
        <a:p>
          <a:r>
            <a:rPr lang="es-MX" sz="6000" b="1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R</a:t>
          </a:r>
          <a:endParaRPr lang="es-MX" sz="6000" b="1" dirty="0">
            <a:solidFill>
              <a:schemeClr val="bg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0FF2F9CD-9C1F-844D-A984-53D9A8362C18}" type="parTrans" cxnId="{A6A4EDCE-D053-794B-AF8D-EA1B9E25D82F}">
      <dgm:prSet/>
      <dgm:spPr/>
      <dgm:t>
        <a:bodyPr/>
        <a:lstStyle/>
        <a:p>
          <a:endParaRPr lang="es-MX" sz="2000" b="1">
            <a:solidFill>
              <a:schemeClr val="bg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BEDC1AD8-67D3-1E4A-9241-8DA119EBE240}" type="sibTrans" cxnId="{A6A4EDCE-D053-794B-AF8D-EA1B9E25D82F}">
      <dgm:prSet/>
      <dgm:spPr/>
      <dgm:t>
        <a:bodyPr/>
        <a:lstStyle/>
        <a:p>
          <a:endParaRPr lang="es-MX" sz="2000" b="1">
            <a:solidFill>
              <a:schemeClr val="bg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89001131-CF7A-3349-A303-A4D3C1D4EC62}" type="asst">
      <dgm:prSet phldrT="[Texto]" custT="1"/>
      <dgm:spPr>
        <a:noFill/>
      </dgm:spPr>
      <dgm:t>
        <a:bodyPr/>
        <a:lstStyle/>
        <a:p>
          <a:r>
            <a:rPr lang="es-MX" sz="2000" b="1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Lenguaje de programación con un enfoque al análisis estadístico</a:t>
          </a:r>
          <a:endParaRPr lang="es-MX" sz="2000" b="1" dirty="0">
            <a:solidFill>
              <a:schemeClr val="bg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5CDD3BD0-8822-E943-B1A3-46EF7A2CE2EE}" type="parTrans" cxnId="{742DEAA1-632F-504F-A9E3-51C514A9AABA}">
      <dgm:prSet/>
      <dgm:spPr/>
      <dgm:t>
        <a:bodyPr/>
        <a:lstStyle/>
        <a:p>
          <a:endParaRPr lang="es-MX" sz="2000" b="1">
            <a:solidFill>
              <a:schemeClr val="bg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E159BD58-BF9D-8B44-B52F-ACBFDAA04816}" type="sibTrans" cxnId="{742DEAA1-632F-504F-A9E3-51C514A9AABA}">
      <dgm:prSet/>
      <dgm:spPr/>
      <dgm:t>
        <a:bodyPr/>
        <a:lstStyle/>
        <a:p>
          <a:endParaRPr lang="es-MX" sz="2000" b="1">
            <a:solidFill>
              <a:schemeClr val="bg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2DEB9C06-8B48-8A4E-81F5-BEA5EE245BB3}">
      <dgm:prSet phldrT="[Texto]" custT="1"/>
      <dgm:spPr>
        <a:noFill/>
      </dgm:spPr>
      <dgm:t>
        <a:bodyPr/>
        <a:lstStyle/>
        <a:p>
          <a:r>
            <a:rPr lang="es-MX" sz="2000" b="1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R fue creado en 1992 en Nueva Zelanda por Ross Ihaka y Robert Gentleman. </a:t>
          </a:r>
          <a:endParaRPr lang="es-MX" sz="2000" b="1" dirty="0">
            <a:solidFill>
              <a:schemeClr val="bg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97228ADE-9DC7-2D4A-A9CA-B728BF873802}" type="parTrans" cxnId="{EC2F9128-43B2-6642-8A43-BDBCAF56740A}">
      <dgm:prSet/>
      <dgm:spPr/>
      <dgm:t>
        <a:bodyPr/>
        <a:lstStyle/>
        <a:p>
          <a:endParaRPr lang="es-MX" sz="2000" b="1">
            <a:solidFill>
              <a:schemeClr val="bg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A1FCEF7E-4203-6D4F-893E-0FDC8C6C9C91}" type="sibTrans" cxnId="{EC2F9128-43B2-6642-8A43-BDBCAF56740A}">
      <dgm:prSet/>
      <dgm:spPr/>
      <dgm:t>
        <a:bodyPr/>
        <a:lstStyle/>
        <a:p>
          <a:endParaRPr lang="es-MX" sz="2000" b="1">
            <a:solidFill>
              <a:schemeClr val="bg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798C6F14-5AF0-3047-AFC9-AD77F3B017EA}">
      <dgm:prSet phldrT="[Texto]" custT="1"/>
      <dgm:spPr>
        <a:noFill/>
      </dgm:spPr>
      <dgm:t>
        <a:bodyPr/>
        <a:lstStyle/>
        <a:p>
          <a:r>
            <a:rPr lang="es-MX" sz="2000" b="1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R es similar a S</a:t>
          </a:r>
        </a:p>
      </dgm:t>
    </dgm:pt>
    <dgm:pt modelId="{A0F19E0F-EDFF-D649-AE56-7398AB8A4517}" type="parTrans" cxnId="{A1E14A18-CDFF-C44A-8CEE-EE46DB540D1B}">
      <dgm:prSet/>
      <dgm:spPr/>
      <dgm:t>
        <a:bodyPr/>
        <a:lstStyle/>
        <a:p>
          <a:endParaRPr lang="es-MX" sz="2000" b="1">
            <a:solidFill>
              <a:schemeClr val="bg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E5E297A5-39E1-B546-9FBF-3C3A5B3094C1}" type="sibTrans" cxnId="{A1E14A18-CDFF-C44A-8CEE-EE46DB540D1B}">
      <dgm:prSet/>
      <dgm:spPr/>
      <dgm:t>
        <a:bodyPr/>
        <a:lstStyle/>
        <a:p>
          <a:endParaRPr lang="es-MX" sz="2000" b="1">
            <a:solidFill>
              <a:schemeClr val="bg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BB848AE2-A5A5-443A-B5D5-F7ED43F914A6}" type="asst">
      <dgm:prSet custT="1"/>
      <dgm:spPr>
        <a:noFill/>
      </dgm:spPr>
      <dgm:t>
        <a:bodyPr/>
        <a:lstStyle/>
        <a:p>
          <a:r>
            <a:rPr lang="es-MX" sz="2000" b="1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Vs Python</a:t>
          </a:r>
          <a:endParaRPr lang="es-MX" sz="2000" b="1" dirty="0">
            <a:solidFill>
              <a:schemeClr val="bg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F0365DF6-D6FC-4515-ACBC-735B1D3468AB}" type="parTrans" cxnId="{8DEC62AD-EA42-4D91-B1FC-5BE73515B1F9}">
      <dgm:prSet/>
      <dgm:spPr/>
      <dgm:t>
        <a:bodyPr/>
        <a:lstStyle/>
        <a:p>
          <a:endParaRPr lang="es-MX" sz="2000" b="1">
            <a:solidFill>
              <a:schemeClr val="bg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D349B8E7-0387-45C3-BCE0-2D3A4B77019E}" type="sibTrans" cxnId="{8DEC62AD-EA42-4D91-B1FC-5BE73515B1F9}">
      <dgm:prSet/>
      <dgm:spPr/>
      <dgm:t>
        <a:bodyPr/>
        <a:lstStyle/>
        <a:p>
          <a:endParaRPr lang="es-MX" sz="2000" b="1">
            <a:solidFill>
              <a:schemeClr val="bg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A15B5F0A-42B8-6B4D-A733-B1659F352B86}" type="pres">
      <dgm:prSet presAssocID="{553B1049-B8D2-D449-B083-E4FF0B4C575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0393FB-DAC1-894E-B00D-2599A67E1A7A}" type="pres">
      <dgm:prSet presAssocID="{BA7C6981-C1BA-D54B-9414-B4228B6AF162}" presName="hierRoot1" presStyleCnt="0">
        <dgm:presLayoutVars>
          <dgm:hierBranch val="init"/>
        </dgm:presLayoutVars>
      </dgm:prSet>
      <dgm:spPr/>
    </dgm:pt>
    <dgm:pt modelId="{8912B50A-5BF0-1D4F-9C7B-7AB771F65311}" type="pres">
      <dgm:prSet presAssocID="{BA7C6981-C1BA-D54B-9414-B4228B6AF162}" presName="rootComposite1" presStyleCnt="0"/>
      <dgm:spPr/>
    </dgm:pt>
    <dgm:pt modelId="{1F08B310-F056-9140-8117-01ED058D2AF8}" type="pres">
      <dgm:prSet presAssocID="{BA7C6981-C1BA-D54B-9414-B4228B6AF162}" presName="rootText1" presStyleLbl="node0" presStyleIdx="0" presStyleCnt="1" custScaleX="378729" custScaleY="175948">
        <dgm:presLayoutVars>
          <dgm:chPref val="3"/>
        </dgm:presLayoutVars>
      </dgm:prSet>
      <dgm:spPr/>
    </dgm:pt>
    <dgm:pt modelId="{EDD7E24A-02FF-EC4D-BF72-477DA5C92F08}" type="pres">
      <dgm:prSet presAssocID="{BA7C6981-C1BA-D54B-9414-B4228B6AF162}" presName="rootConnector1" presStyleLbl="node1" presStyleIdx="0" presStyleCnt="0"/>
      <dgm:spPr/>
    </dgm:pt>
    <dgm:pt modelId="{EF13BAF9-3CB8-7E48-854D-46C723F5C231}" type="pres">
      <dgm:prSet presAssocID="{BA7C6981-C1BA-D54B-9414-B4228B6AF162}" presName="hierChild2" presStyleCnt="0"/>
      <dgm:spPr/>
    </dgm:pt>
    <dgm:pt modelId="{B282EEB0-3012-C548-A6FB-5640960BACAE}" type="pres">
      <dgm:prSet presAssocID="{97228ADE-9DC7-2D4A-A9CA-B728BF873802}" presName="Name37" presStyleLbl="parChTrans1D2" presStyleIdx="0" presStyleCnt="4"/>
      <dgm:spPr/>
    </dgm:pt>
    <dgm:pt modelId="{94EF2A11-1497-554C-9CFF-56BD0C8D43D0}" type="pres">
      <dgm:prSet presAssocID="{2DEB9C06-8B48-8A4E-81F5-BEA5EE245BB3}" presName="hierRoot2" presStyleCnt="0">
        <dgm:presLayoutVars>
          <dgm:hierBranch val="init"/>
        </dgm:presLayoutVars>
      </dgm:prSet>
      <dgm:spPr/>
    </dgm:pt>
    <dgm:pt modelId="{B31313F5-4FB7-1D46-AD3E-A4709572EAEB}" type="pres">
      <dgm:prSet presAssocID="{2DEB9C06-8B48-8A4E-81F5-BEA5EE245BB3}" presName="rootComposite" presStyleCnt="0"/>
      <dgm:spPr/>
    </dgm:pt>
    <dgm:pt modelId="{7997F710-ADC9-754D-AB77-EEA9275D65F4}" type="pres">
      <dgm:prSet presAssocID="{2DEB9C06-8B48-8A4E-81F5-BEA5EE245BB3}" presName="rootText" presStyleLbl="node2" presStyleIdx="0" presStyleCnt="2" custScaleX="326326" custScaleY="211000" custLinFactX="73909" custLinFactNeighborX="100000" custLinFactNeighborY="237">
        <dgm:presLayoutVars>
          <dgm:chPref val="3"/>
        </dgm:presLayoutVars>
      </dgm:prSet>
      <dgm:spPr/>
    </dgm:pt>
    <dgm:pt modelId="{87021041-6B2C-C848-97B2-26444046518C}" type="pres">
      <dgm:prSet presAssocID="{2DEB9C06-8B48-8A4E-81F5-BEA5EE245BB3}" presName="rootConnector" presStyleLbl="node2" presStyleIdx="0" presStyleCnt="2"/>
      <dgm:spPr/>
    </dgm:pt>
    <dgm:pt modelId="{46A98691-B792-544D-A1D8-29DD6E026615}" type="pres">
      <dgm:prSet presAssocID="{2DEB9C06-8B48-8A4E-81F5-BEA5EE245BB3}" presName="hierChild4" presStyleCnt="0"/>
      <dgm:spPr/>
    </dgm:pt>
    <dgm:pt modelId="{98B843BE-F716-F340-9222-DBF37DA90C28}" type="pres">
      <dgm:prSet presAssocID="{2DEB9C06-8B48-8A4E-81F5-BEA5EE245BB3}" presName="hierChild5" presStyleCnt="0"/>
      <dgm:spPr/>
    </dgm:pt>
    <dgm:pt modelId="{230EE1FC-E411-2A47-828E-F4C71334FA5A}" type="pres">
      <dgm:prSet presAssocID="{A0F19E0F-EDFF-D649-AE56-7398AB8A4517}" presName="Name37" presStyleLbl="parChTrans1D2" presStyleIdx="1" presStyleCnt="4"/>
      <dgm:spPr/>
    </dgm:pt>
    <dgm:pt modelId="{86AB38EC-9EA0-C445-A176-B511830DBDE0}" type="pres">
      <dgm:prSet presAssocID="{798C6F14-5AF0-3047-AFC9-AD77F3B017EA}" presName="hierRoot2" presStyleCnt="0">
        <dgm:presLayoutVars>
          <dgm:hierBranch val="init"/>
        </dgm:presLayoutVars>
      </dgm:prSet>
      <dgm:spPr/>
    </dgm:pt>
    <dgm:pt modelId="{7309B1A7-6CF5-1A44-8D4C-4AF886808270}" type="pres">
      <dgm:prSet presAssocID="{798C6F14-5AF0-3047-AFC9-AD77F3B017EA}" presName="rootComposite" presStyleCnt="0"/>
      <dgm:spPr/>
    </dgm:pt>
    <dgm:pt modelId="{506BAF8B-0783-7046-9742-21750C2B8A42}" type="pres">
      <dgm:prSet presAssocID="{798C6F14-5AF0-3047-AFC9-AD77F3B017EA}" presName="rootText" presStyleLbl="node2" presStyleIdx="1" presStyleCnt="2" custScaleX="199968" custScaleY="169111" custLinFactX="-194499" custLinFactNeighborX="-200000" custLinFactNeighborY="-8424">
        <dgm:presLayoutVars>
          <dgm:chPref val="3"/>
        </dgm:presLayoutVars>
      </dgm:prSet>
      <dgm:spPr/>
    </dgm:pt>
    <dgm:pt modelId="{86108DC0-F7E8-5A46-80A3-FC9930238673}" type="pres">
      <dgm:prSet presAssocID="{798C6F14-5AF0-3047-AFC9-AD77F3B017EA}" presName="rootConnector" presStyleLbl="node2" presStyleIdx="1" presStyleCnt="2"/>
      <dgm:spPr/>
    </dgm:pt>
    <dgm:pt modelId="{3C0416B9-E389-5E44-8D5E-EA931A9DE377}" type="pres">
      <dgm:prSet presAssocID="{798C6F14-5AF0-3047-AFC9-AD77F3B017EA}" presName="hierChild4" presStyleCnt="0"/>
      <dgm:spPr/>
    </dgm:pt>
    <dgm:pt modelId="{0EDB2710-9137-4B44-B729-C063610ADD96}" type="pres">
      <dgm:prSet presAssocID="{798C6F14-5AF0-3047-AFC9-AD77F3B017EA}" presName="hierChild5" presStyleCnt="0"/>
      <dgm:spPr/>
    </dgm:pt>
    <dgm:pt modelId="{27EAEB0C-A96F-2842-9427-01115F172208}" type="pres">
      <dgm:prSet presAssocID="{BA7C6981-C1BA-D54B-9414-B4228B6AF162}" presName="hierChild3" presStyleCnt="0"/>
      <dgm:spPr/>
    </dgm:pt>
    <dgm:pt modelId="{CCD42951-E618-4545-83DC-DC5BF5C75945}" type="pres">
      <dgm:prSet presAssocID="{5CDD3BD0-8822-E943-B1A3-46EF7A2CE2EE}" presName="Name111" presStyleLbl="parChTrans1D2" presStyleIdx="2" presStyleCnt="4"/>
      <dgm:spPr/>
    </dgm:pt>
    <dgm:pt modelId="{6EBEBBAD-F248-8449-AF12-1BE1157D400F}" type="pres">
      <dgm:prSet presAssocID="{89001131-CF7A-3349-A303-A4D3C1D4EC62}" presName="hierRoot3" presStyleCnt="0">
        <dgm:presLayoutVars>
          <dgm:hierBranch val="init"/>
        </dgm:presLayoutVars>
      </dgm:prSet>
      <dgm:spPr/>
    </dgm:pt>
    <dgm:pt modelId="{7EA28953-DAEC-D34C-9B73-C51932935E0A}" type="pres">
      <dgm:prSet presAssocID="{89001131-CF7A-3349-A303-A4D3C1D4EC62}" presName="rootComposite3" presStyleCnt="0"/>
      <dgm:spPr/>
    </dgm:pt>
    <dgm:pt modelId="{FCEFA05B-C658-4149-8B73-DF1B880F6924}" type="pres">
      <dgm:prSet presAssocID="{89001131-CF7A-3349-A303-A4D3C1D4EC62}" presName="rootText3" presStyleLbl="asst1" presStyleIdx="0" presStyleCnt="2" custScaleX="299461" custScaleY="224417" custLinFactX="-65444" custLinFactNeighborX="-100000" custLinFactNeighborY="-20160">
        <dgm:presLayoutVars>
          <dgm:chPref val="3"/>
        </dgm:presLayoutVars>
      </dgm:prSet>
      <dgm:spPr/>
    </dgm:pt>
    <dgm:pt modelId="{7FC94BCE-0913-5940-BAC7-8D950462C76E}" type="pres">
      <dgm:prSet presAssocID="{89001131-CF7A-3349-A303-A4D3C1D4EC62}" presName="rootConnector3" presStyleLbl="asst1" presStyleIdx="0" presStyleCnt="2"/>
      <dgm:spPr/>
    </dgm:pt>
    <dgm:pt modelId="{45FD8246-759F-2445-8AAE-50A042240CC5}" type="pres">
      <dgm:prSet presAssocID="{89001131-CF7A-3349-A303-A4D3C1D4EC62}" presName="hierChild6" presStyleCnt="0"/>
      <dgm:spPr/>
    </dgm:pt>
    <dgm:pt modelId="{87D56D9F-C67C-0C4F-880B-1041BC8351E2}" type="pres">
      <dgm:prSet presAssocID="{89001131-CF7A-3349-A303-A4D3C1D4EC62}" presName="hierChild7" presStyleCnt="0"/>
      <dgm:spPr/>
    </dgm:pt>
    <dgm:pt modelId="{7B62858F-FEFD-43B0-A33D-4254F4B31F05}" type="pres">
      <dgm:prSet presAssocID="{F0365DF6-D6FC-4515-ACBC-735B1D3468AB}" presName="Name111" presStyleLbl="parChTrans1D2" presStyleIdx="3" presStyleCnt="4"/>
      <dgm:spPr/>
    </dgm:pt>
    <dgm:pt modelId="{0C079EDE-BD12-4B94-B7C2-A9A7B35D8AB8}" type="pres">
      <dgm:prSet presAssocID="{BB848AE2-A5A5-443A-B5D5-F7ED43F914A6}" presName="hierRoot3" presStyleCnt="0">
        <dgm:presLayoutVars>
          <dgm:hierBranch val="init"/>
        </dgm:presLayoutVars>
      </dgm:prSet>
      <dgm:spPr/>
    </dgm:pt>
    <dgm:pt modelId="{6AFD0C83-6BAA-4D14-B6BB-6EF5C9807D07}" type="pres">
      <dgm:prSet presAssocID="{BB848AE2-A5A5-443A-B5D5-F7ED43F914A6}" presName="rootComposite3" presStyleCnt="0"/>
      <dgm:spPr/>
    </dgm:pt>
    <dgm:pt modelId="{9EDC0E0F-F2AA-4823-B5AC-DB103B624D53}" type="pres">
      <dgm:prSet presAssocID="{BB848AE2-A5A5-443A-B5D5-F7ED43F914A6}" presName="rootText3" presStyleLbl="asst1" presStyleIdx="1" presStyleCnt="2" custScaleX="157840" custScaleY="137739" custLinFactX="23806" custLinFactNeighborX="100000" custLinFactNeighborY="80145">
        <dgm:presLayoutVars>
          <dgm:chPref val="3"/>
        </dgm:presLayoutVars>
      </dgm:prSet>
      <dgm:spPr/>
    </dgm:pt>
    <dgm:pt modelId="{75F030B4-A6FC-408E-91C8-653D9F1E1448}" type="pres">
      <dgm:prSet presAssocID="{BB848AE2-A5A5-443A-B5D5-F7ED43F914A6}" presName="rootConnector3" presStyleLbl="asst1" presStyleIdx="1" presStyleCnt="2"/>
      <dgm:spPr/>
    </dgm:pt>
    <dgm:pt modelId="{05BD2000-F858-48E1-9DF6-C740FF31EF0A}" type="pres">
      <dgm:prSet presAssocID="{BB848AE2-A5A5-443A-B5D5-F7ED43F914A6}" presName="hierChild6" presStyleCnt="0"/>
      <dgm:spPr/>
    </dgm:pt>
    <dgm:pt modelId="{3E3D7122-63B7-4EC5-8880-91740DEC68F5}" type="pres">
      <dgm:prSet presAssocID="{BB848AE2-A5A5-443A-B5D5-F7ED43F914A6}" presName="hierChild7" presStyleCnt="0"/>
      <dgm:spPr/>
    </dgm:pt>
  </dgm:ptLst>
  <dgm:cxnLst>
    <dgm:cxn modelId="{93DB1C06-C201-2A47-ABB2-16170A0A2192}" type="presOf" srcId="{A0F19E0F-EDFF-D649-AE56-7398AB8A4517}" destId="{230EE1FC-E411-2A47-828E-F4C71334FA5A}" srcOrd="0" destOrd="0" presId="urn:microsoft.com/office/officeart/2005/8/layout/orgChart1"/>
    <dgm:cxn modelId="{099CA912-DED2-0F40-877E-873DAEC4BBF1}" type="presOf" srcId="{5CDD3BD0-8822-E943-B1A3-46EF7A2CE2EE}" destId="{CCD42951-E618-4545-83DC-DC5BF5C75945}" srcOrd="0" destOrd="0" presId="urn:microsoft.com/office/officeart/2005/8/layout/orgChart1"/>
    <dgm:cxn modelId="{A1E14A18-CDFF-C44A-8CEE-EE46DB540D1B}" srcId="{BA7C6981-C1BA-D54B-9414-B4228B6AF162}" destId="{798C6F14-5AF0-3047-AFC9-AD77F3B017EA}" srcOrd="2" destOrd="0" parTransId="{A0F19E0F-EDFF-D649-AE56-7398AB8A4517}" sibTransId="{E5E297A5-39E1-B546-9FBF-3C3A5B3094C1}"/>
    <dgm:cxn modelId="{72201C1E-B024-364B-8622-1E64E24D5FF0}" type="presOf" srcId="{BA7C6981-C1BA-D54B-9414-B4228B6AF162}" destId="{EDD7E24A-02FF-EC4D-BF72-477DA5C92F08}" srcOrd="1" destOrd="0" presId="urn:microsoft.com/office/officeart/2005/8/layout/orgChart1"/>
    <dgm:cxn modelId="{EC2F9128-43B2-6642-8A43-BDBCAF56740A}" srcId="{BA7C6981-C1BA-D54B-9414-B4228B6AF162}" destId="{2DEB9C06-8B48-8A4E-81F5-BEA5EE245BB3}" srcOrd="1" destOrd="0" parTransId="{97228ADE-9DC7-2D4A-A9CA-B728BF873802}" sibTransId="{A1FCEF7E-4203-6D4F-893E-0FDC8C6C9C91}"/>
    <dgm:cxn modelId="{D0CC3F29-E33D-814D-9E69-2DC9C5E5B9D0}" type="presOf" srcId="{553B1049-B8D2-D449-B083-E4FF0B4C575F}" destId="{A15B5F0A-42B8-6B4D-A733-B1659F352B86}" srcOrd="0" destOrd="0" presId="urn:microsoft.com/office/officeart/2005/8/layout/orgChart1"/>
    <dgm:cxn modelId="{69DC243E-B658-9246-BE6B-BF28F2E97854}" type="presOf" srcId="{2DEB9C06-8B48-8A4E-81F5-BEA5EE245BB3}" destId="{87021041-6B2C-C848-97B2-26444046518C}" srcOrd="1" destOrd="0" presId="urn:microsoft.com/office/officeart/2005/8/layout/orgChart1"/>
    <dgm:cxn modelId="{1DDADF77-BAC7-0243-B040-B186212E2846}" type="presOf" srcId="{89001131-CF7A-3349-A303-A4D3C1D4EC62}" destId="{7FC94BCE-0913-5940-BAC7-8D950462C76E}" srcOrd="1" destOrd="0" presId="urn:microsoft.com/office/officeart/2005/8/layout/orgChart1"/>
    <dgm:cxn modelId="{742DEAA1-632F-504F-A9E3-51C514A9AABA}" srcId="{BA7C6981-C1BA-D54B-9414-B4228B6AF162}" destId="{89001131-CF7A-3349-A303-A4D3C1D4EC62}" srcOrd="0" destOrd="0" parTransId="{5CDD3BD0-8822-E943-B1A3-46EF7A2CE2EE}" sibTransId="{E159BD58-BF9D-8B44-B52F-ACBFDAA04816}"/>
    <dgm:cxn modelId="{D0637EAA-1C87-5844-98E9-2476F925C737}" type="presOf" srcId="{798C6F14-5AF0-3047-AFC9-AD77F3B017EA}" destId="{86108DC0-F7E8-5A46-80A3-FC9930238673}" srcOrd="1" destOrd="0" presId="urn:microsoft.com/office/officeart/2005/8/layout/orgChart1"/>
    <dgm:cxn modelId="{8DEC62AD-EA42-4D91-B1FC-5BE73515B1F9}" srcId="{BA7C6981-C1BA-D54B-9414-B4228B6AF162}" destId="{BB848AE2-A5A5-443A-B5D5-F7ED43F914A6}" srcOrd="3" destOrd="0" parTransId="{F0365DF6-D6FC-4515-ACBC-735B1D3468AB}" sibTransId="{D349B8E7-0387-45C3-BCE0-2D3A4B77019E}"/>
    <dgm:cxn modelId="{EE7FC0B5-1A19-4134-A9FA-15728EA9016C}" type="presOf" srcId="{BB848AE2-A5A5-443A-B5D5-F7ED43F914A6}" destId="{75F030B4-A6FC-408E-91C8-653D9F1E1448}" srcOrd="1" destOrd="0" presId="urn:microsoft.com/office/officeart/2005/8/layout/orgChart1"/>
    <dgm:cxn modelId="{F884B9BE-A22D-4ACA-94FC-C6A1B9FB18CC}" type="presOf" srcId="{F0365DF6-D6FC-4515-ACBC-735B1D3468AB}" destId="{7B62858F-FEFD-43B0-A33D-4254F4B31F05}" srcOrd="0" destOrd="0" presId="urn:microsoft.com/office/officeart/2005/8/layout/orgChart1"/>
    <dgm:cxn modelId="{13E230CA-D0F9-6246-A641-53064853CDFC}" type="presOf" srcId="{BA7C6981-C1BA-D54B-9414-B4228B6AF162}" destId="{1F08B310-F056-9140-8117-01ED058D2AF8}" srcOrd="0" destOrd="0" presId="urn:microsoft.com/office/officeart/2005/8/layout/orgChart1"/>
    <dgm:cxn modelId="{ADD5C1CB-1F77-0D4E-B512-851C293CF6C8}" type="presOf" srcId="{798C6F14-5AF0-3047-AFC9-AD77F3B017EA}" destId="{506BAF8B-0783-7046-9742-21750C2B8A42}" srcOrd="0" destOrd="0" presId="urn:microsoft.com/office/officeart/2005/8/layout/orgChart1"/>
    <dgm:cxn modelId="{A6A4EDCE-D053-794B-AF8D-EA1B9E25D82F}" srcId="{553B1049-B8D2-D449-B083-E4FF0B4C575F}" destId="{BA7C6981-C1BA-D54B-9414-B4228B6AF162}" srcOrd="0" destOrd="0" parTransId="{0FF2F9CD-9C1F-844D-A984-53D9A8362C18}" sibTransId="{BEDC1AD8-67D3-1E4A-9241-8DA119EBE240}"/>
    <dgm:cxn modelId="{F64FA0DB-6065-914D-A020-BAA3805DBCAF}" type="presOf" srcId="{97228ADE-9DC7-2D4A-A9CA-B728BF873802}" destId="{B282EEB0-3012-C548-A6FB-5640960BACAE}" srcOrd="0" destOrd="0" presId="urn:microsoft.com/office/officeart/2005/8/layout/orgChart1"/>
    <dgm:cxn modelId="{C12FE8E0-12AD-BA49-88F0-83BDED57CE75}" type="presOf" srcId="{89001131-CF7A-3349-A303-A4D3C1D4EC62}" destId="{FCEFA05B-C658-4149-8B73-DF1B880F6924}" srcOrd="0" destOrd="0" presId="urn:microsoft.com/office/officeart/2005/8/layout/orgChart1"/>
    <dgm:cxn modelId="{E59F88F1-0E0A-49CC-8505-0D3DD318B2DC}" type="presOf" srcId="{BB848AE2-A5A5-443A-B5D5-F7ED43F914A6}" destId="{9EDC0E0F-F2AA-4823-B5AC-DB103B624D53}" srcOrd="0" destOrd="0" presId="urn:microsoft.com/office/officeart/2005/8/layout/orgChart1"/>
    <dgm:cxn modelId="{BF4171FC-D9B8-664E-92D5-2B715FE3BCEF}" type="presOf" srcId="{2DEB9C06-8B48-8A4E-81F5-BEA5EE245BB3}" destId="{7997F710-ADC9-754D-AB77-EEA9275D65F4}" srcOrd="0" destOrd="0" presId="urn:microsoft.com/office/officeart/2005/8/layout/orgChart1"/>
    <dgm:cxn modelId="{AA79400A-72A7-1045-88F2-E658FD92359F}" type="presParOf" srcId="{A15B5F0A-42B8-6B4D-A733-B1659F352B86}" destId="{630393FB-DAC1-894E-B00D-2599A67E1A7A}" srcOrd="0" destOrd="0" presId="urn:microsoft.com/office/officeart/2005/8/layout/orgChart1"/>
    <dgm:cxn modelId="{688010BF-5E24-484E-AA1C-1F8AA9686EF1}" type="presParOf" srcId="{630393FB-DAC1-894E-B00D-2599A67E1A7A}" destId="{8912B50A-5BF0-1D4F-9C7B-7AB771F65311}" srcOrd="0" destOrd="0" presId="urn:microsoft.com/office/officeart/2005/8/layout/orgChart1"/>
    <dgm:cxn modelId="{FA8B799D-2DF6-9C4D-BF4C-065F95C3CAB9}" type="presParOf" srcId="{8912B50A-5BF0-1D4F-9C7B-7AB771F65311}" destId="{1F08B310-F056-9140-8117-01ED058D2AF8}" srcOrd="0" destOrd="0" presId="urn:microsoft.com/office/officeart/2005/8/layout/orgChart1"/>
    <dgm:cxn modelId="{E1011FC0-B403-0D41-8954-CBAA2C6CAFF0}" type="presParOf" srcId="{8912B50A-5BF0-1D4F-9C7B-7AB771F65311}" destId="{EDD7E24A-02FF-EC4D-BF72-477DA5C92F08}" srcOrd="1" destOrd="0" presId="urn:microsoft.com/office/officeart/2005/8/layout/orgChart1"/>
    <dgm:cxn modelId="{F361D9F4-C896-E043-8AAD-C25BCD97CB7C}" type="presParOf" srcId="{630393FB-DAC1-894E-B00D-2599A67E1A7A}" destId="{EF13BAF9-3CB8-7E48-854D-46C723F5C231}" srcOrd="1" destOrd="0" presId="urn:microsoft.com/office/officeart/2005/8/layout/orgChart1"/>
    <dgm:cxn modelId="{5196B66F-E699-2E41-973B-7B408A38824F}" type="presParOf" srcId="{EF13BAF9-3CB8-7E48-854D-46C723F5C231}" destId="{B282EEB0-3012-C548-A6FB-5640960BACAE}" srcOrd="0" destOrd="0" presId="urn:microsoft.com/office/officeart/2005/8/layout/orgChart1"/>
    <dgm:cxn modelId="{71979AB5-08B7-D540-A60C-D5F99C6FC0F7}" type="presParOf" srcId="{EF13BAF9-3CB8-7E48-854D-46C723F5C231}" destId="{94EF2A11-1497-554C-9CFF-56BD0C8D43D0}" srcOrd="1" destOrd="0" presId="urn:microsoft.com/office/officeart/2005/8/layout/orgChart1"/>
    <dgm:cxn modelId="{02B9016B-456E-674D-9612-092628107B64}" type="presParOf" srcId="{94EF2A11-1497-554C-9CFF-56BD0C8D43D0}" destId="{B31313F5-4FB7-1D46-AD3E-A4709572EAEB}" srcOrd="0" destOrd="0" presId="urn:microsoft.com/office/officeart/2005/8/layout/orgChart1"/>
    <dgm:cxn modelId="{18880C02-C693-804D-9853-F723EC20D82A}" type="presParOf" srcId="{B31313F5-4FB7-1D46-AD3E-A4709572EAEB}" destId="{7997F710-ADC9-754D-AB77-EEA9275D65F4}" srcOrd="0" destOrd="0" presId="urn:microsoft.com/office/officeart/2005/8/layout/orgChart1"/>
    <dgm:cxn modelId="{CE393BC9-4438-8C46-ABAA-ED4C9904CAE2}" type="presParOf" srcId="{B31313F5-4FB7-1D46-AD3E-A4709572EAEB}" destId="{87021041-6B2C-C848-97B2-26444046518C}" srcOrd="1" destOrd="0" presId="urn:microsoft.com/office/officeart/2005/8/layout/orgChart1"/>
    <dgm:cxn modelId="{4DE9CF54-0FC5-E142-8E9C-6293AF31480C}" type="presParOf" srcId="{94EF2A11-1497-554C-9CFF-56BD0C8D43D0}" destId="{46A98691-B792-544D-A1D8-29DD6E026615}" srcOrd="1" destOrd="0" presId="urn:microsoft.com/office/officeart/2005/8/layout/orgChart1"/>
    <dgm:cxn modelId="{24124A77-0707-C34C-A58D-A4A46E3AC567}" type="presParOf" srcId="{94EF2A11-1497-554C-9CFF-56BD0C8D43D0}" destId="{98B843BE-F716-F340-9222-DBF37DA90C28}" srcOrd="2" destOrd="0" presId="urn:microsoft.com/office/officeart/2005/8/layout/orgChart1"/>
    <dgm:cxn modelId="{B2820FDE-CE3B-8143-80F1-266A1C4365C7}" type="presParOf" srcId="{EF13BAF9-3CB8-7E48-854D-46C723F5C231}" destId="{230EE1FC-E411-2A47-828E-F4C71334FA5A}" srcOrd="2" destOrd="0" presId="urn:microsoft.com/office/officeart/2005/8/layout/orgChart1"/>
    <dgm:cxn modelId="{5181E69B-1E90-6941-972E-619A24CDE180}" type="presParOf" srcId="{EF13BAF9-3CB8-7E48-854D-46C723F5C231}" destId="{86AB38EC-9EA0-C445-A176-B511830DBDE0}" srcOrd="3" destOrd="0" presId="urn:microsoft.com/office/officeart/2005/8/layout/orgChart1"/>
    <dgm:cxn modelId="{454F4D98-3C60-0B4E-9D0A-945704F587BF}" type="presParOf" srcId="{86AB38EC-9EA0-C445-A176-B511830DBDE0}" destId="{7309B1A7-6CF5-1A44-8D4C-4AF886808270}" srcOrd="0" destOrd="0" presId="urn:microsoft.com/office/officeart/2005/8/layout/orgChart1"/>
    <dgm:cxn modelId="{C4568230-0AF8-4549-93F9-BAB1D1F00607}" type="presParOf" srcId="{7309B1A7-6CF5-1A44-8D4C-4AF886808270}" destId="{506BAF8B-0783-7046-9742-21750C2B8A42}" srcOrd="0" destOrd="0" presId="urn:microsoft.com/office/officeart/2005/8/layout/orgChart1"/>
    <dgm:cxn modelId="{50E8D8FC-3D1A-1B4F-B19F-5FA60811A45C}" type="presParOf" srcId="{7309B1A7-6CF5-1A44-8D4C-4AF886808270}" destId="{86108DC0-F7E8-5A46-80A3-FC9930238673}" srcOrd="1" destOrd="0" presId="urn:microsoft.com/office/officeart/2005/8/layout/orgChart1"/>
    <dgm:cxn modelId="{B66CCC46-6467-B143-AD37-6CEBD4854BFF}" type="presParOf" srcId="{86AB38EC-9EA0-C445-A176-B511830DBDE0}" destId="{3C0416B9-E389-5E44-8D5E-EA931A9DE377}" srcOrd="1" destOrd="0" presId="urn:microsoft.com/office/officeart/2005/8/layout/orgChart1"/>
    <dgm:cxn modelId="{54DB2FF7-32CB-F446-8308-3D8042E0767F}" type="presParOf" srcId="{86AB38EC-9EA0-C445-A176-B511830DBDE0}" destId="{0EDB2710-9137-4B44-B729-C063610ADD96}" srcOrd="2" destOrd="0" presId="urn:microsoft.com/office/officeart/2005/8/layout/orgChart1"/>
    <dgm:cxn modelId="{FF2852EF-6702-314F-91F4-957A7AE74103}" type="presParOf" srcId="{630393FB-DAC1-894E-B00D-2599A67E1A7A}" destId="{27EAEB0C-A96F-2842-9427-01115F172208}" srcOrd="2" destOrd="0" presId="urn:microsoft.com/office/officeart/2005/8/layout/orgChart1"/>
    <dgm:cxn modelId="{6FD0AF22-C083-6B45-B05A-4981E7652690}" type="presParOf" srcId="{27EAEB0C-A96F-2842-9427-01115F172208}" destId="{CCD42951-E618-4545-83DC-DC5BF5C75945}" srcOrd="0" destOrd="0" presId="urn:microsoft.com/office/officeart/2005/8/layout/orgChart1"/>
    <dgm:cxn modelId="{2047A1AB-088D-2441-A205-CE69E39DCA15}" type="presParOf" srcId="{27EAEB0C-A96F-2842-9427-01115F172208}" destId="{6EBEBBAD-F248-8449-AF12-1BE1157D400F}" srcOrd="1" destOrd="0" presId="urn:microsoft.com/office/officeart/2005/8/layout/orgChart1"/>
    <dgm:cxn modelId="{CDEA60DE-BA06-904F-827B-0E27A80A0EEA}" type="presParOf" srcId="{6EBEBBAD-F248-8449-AF12-1BE1157D400F}" destId="{7EA28953-DAEC-D34C-9B73-C51932935E0A}" srcOrd="0" destOrd="0" presId="urn:microsoft.com/office/officeart/2005/8/layout/orgChart1"/>
    <dgm:cxn modelId="{9C4C20BE-8828-7641-9DE2-682B14648326}" type="presParOf" srcId="{7EA28953-DAEC-D34C-9B73-C51932935E0A}" destId="{FCEFA05B-C658-4149-8B73-DF1B880F6924}" srcOrd="0" destOrd="0" presId="urn:microsoft.com/office/officeart/2005/8/layout/orgChart1"/>
    <dgm:cxn modelId="{8CE3F9FA-54FD-8241-85B2-99344AE33B5A}" type="presParOf" srcId="{7EA28953-DAEC-D34C-9B73-C51932935E0A}" destId="{7FC94BCE-0913-5940-BAC7-8D950462C76E}" srcOrd="1" destOrd="0" presId="urn:microsoft.com/office/officeart/2005/8/layout/orgChart1"/>
    <dgm:cxn modelId="{060AB308-6357-5A46-9009-EF3F839A63A3}" type="presParOf" srcId="{6EBEBBAD-F248-8449-AF12-1BE1157D400F}" destId="{45FD8246-759F-2445-8AAE-50A042240CC5}" srcOrd="1" destOrd="0" presId="urn:microsoft.com/office/officeart/2005/8/layout/orgChart1"/>
    <dgm:cxn modelId="{9B3706BB-87F6-C24A-AC9B-F3395E87A885}" type="presParOf" srcId="{6EBEBBAD-F248-8449-AF12-1BE1157D400F}" destId="{87D56D9F-C67C-0C4F-880B-1041BC8351E2}" srcOrd="2" destOrd="0" presId="urn:microsoft.com/office/officeart/2005/8/layout/orgChart1"/>
    <dgm:cxn modelId="{3652A849-629F-462B-B737-52112ACA602F}" type="presParOf" srcId="{27EAEB0C-A96F-2842-9427-01115F172208}" destId="{7B62858F-FEFD-43B0-A33D-4254F4B31F05}" srcOrd="2" destOrd="0" presId="urn:microsoft.com/office/officeart/2005/8/layout/orgChart1"/>
    <dgm:cxn modelId="{9114A42B-E52D-4EDB-93BA-9BE090900488}" type="presParOf" srcId="{27EAEB0C-A96F-2842-9427-01115F172208}" destId="{0C079EDE-BD12-4B94-B7C2-A9A7B35D8AB8}" srcOrd="3" destOrd="0" presId="urn:microsoft.com/office/officeart/2005/8/layout/orgChart1"/>
    <dgm:cxn modelId="{4A1453D1-8CC2-480E-920B-C0475201DC95}" type="presParOf" srcId="{0C079EDE-BD12-4B94-B7C2-A9A7B35D8AB8}" destId="{6AFD0C83-6BAA-4D14-B6BB-6EF5C9807D07}" srcOrd="0" destOrd="0" presId="urn:microsoft.com/office/officeart/2005/8/layout/orgChart1"/>
    <dgm:cxn modelId="{F35236E7-3BDB-49B5-B10E-E551BDF81430}" type="presParOf" srcId="{6AFD0C83-6BAA-4D14-B6BB-6EF5C9807D07}" destId="{9EDC0E0F-F2AA-4823-B5AC-DB103B624D53}" srcOrd="0" destOrd="0" presId="urn:microsoft.com/office/officeart/2005/8/layout/orgChart1"/>
    <dgm:cxn modelId="{9F06B41E-4B9F-44FE-84F3-AB70595ED927}" type="presParOf" srcId="{6AFD0C83-6BAA-4D14-B6BB-6EF5C9807D07}" destId="{75F030B4-A6FC-408E-91C8-653D9F1E1448}" srcOrd="1" destOrd="0" presId="urn:microsoft.com/office/officeart/2005/8/layout/orgChart1"/>
    <dgm:cxn modelId="{EF45CA2D-B676-4F07-AF47-B0D0759E0D12}" type="presParOf" srcId="{0C079EDE-BD12-4B94-B7C2-A9A7B35D8AB8}" destId="{05BD2000-F858-48E1-9DF6-C740FF31EF0A}" srcOrd="1" destOrd="0" presId="urn:microsoft.com/office/officeart/2005/8/layout/orgChart1"/>
    <dgm:cxn modelId="{40DC8E42-C4FE-4A58-BC24-41D70CF30835}" type="presParOf" srcId="{0C079EDE-BD12-4B94-B7C2-A9A7B35D8AB8}" destId="{3E3D7122-63B7-4EC5-8880-91740DEC68F5}" srcOrd="2" destOrd="0" presId="urn:microsoft.com/office/officeart/2005/8/layout/orgChart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4169E2-EAB2-E340-B4C6-7ACC0DFBEEE6}" type="doc">
      <dgm:prSet loTypeId="urn:microsoft.com/office/officeart/2005/8/layout/process1" loCatId="" qsTypeId="urn:microsoft.com/office/officeart/2005/8/quickstyle/simple3" qsCatId="simple" csTypeId="urn:microsoft.com/office/officeart/2005/8/colors/colorful2" csCatId="colorful" phldr="1"/>
      <dgm:spPr/>
    </dgm:pt>
    <dgm:pt modelId="{498EE807-4F9C-4B41-8D88-18311FE9882D}">
      <dgm:prSet phldrT="[Texto]" custT="1"/>
      <dgm:spPr/>
      <dgm:t>
        <a:bodyPr/>
        <a:lstStyle/>
        <a:p>
          <a:r>
            <a:rPr lang="es-MX" sz="2400" b="1">
              <a:latin typeface="Calibri Light" panose="020F0302020204030204" pitchFamily="34" charset="0"/>
              <a:cs typeface="Calibri Light" panose="020F0302020204030204" pitchFamily="34" charset="0"/>
            </a:rPr>
            <a:t>Navegar a:</a:t>
          </a:r>
        </a:p>
        <a:p>
          <a:r>
            <a:rPr lang="es-MX" sz="2400" b="1">
              <a:latin typeface="Calibri Light" panose="020F0302020204030204" pitchFamily="34" charset="0"/>
              <a:cs typeface="Calibri Light" panose="020F0302020204030204" pitchFamily="34" charset="0"/>
              <a:hlinkClick xmlns:r="http://schemas.openxmlformats.org/officeDocument/2006/relationships" r:id="rId1"/>
            </a:rPr>
            <a:t>https://www.r-project.org</a:t>
          </a:r>
          <a:endParaRPr lang="es-MX" sz="2400" b="1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CEA109ED-66E8-4D41-B1B5-80A12887A74B}" type="parTrans" cxnId="{72FA2ED5-8AA0-F149-93C0-88B2549DC4BC}">
      <dgm:prSet/>
      <dgm:spPr/>
      <dgm:t>
        <a:bodyPr/>
        <a:lstStyle/>
        <a:p>
          <a:endParaRPr lang="es-MX" sz="2400" b="1">
            <a:solidFill>
              <a:schemeClr val="tx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8F7B34BA-213F-204F-92AB-CBFEB39A257F}" type="sibTrans" cxnId="{72FA2ED5-8AA0-F149-93C0-88B2549DC4BC}">
      <dgm:prSet custT="1"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s-MX" sz="2400" b="1">
            <a:solidFill>
              <a:schemeClr val="tx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C20151BF-A4A6-9949-B437-AA58884D3AA2}">
      <dgm:prSet phldrT="[Texto]" custT="1"/>
      <dgm:spPr/>
      <dgm:t>
        <a:bodyPr anchor="t"/>
        <a:lstStyle/>
        <a:p>
          <a:r>
            <a:rPr lang="es-MX" sz="2400" b="1">
              <a:latin typeface="Calibri Light" panose="020F0302020204030204" pitchFamily="34" charset="0"/>
              <a:cs typeface="Calibri Light" panose="020F0302020204030204" pitchFamily="34" charset="0"/>
            </a:rPr>
            <a:t>Downlad R</a:t>
          </a:r>
          <a:endParaRPr lang="es-MX" sz="2400" b="1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F7437824-0D80-4A47-93FD-DF448A7F4C8F}" type="parTrans" cxnId="{37B7FF1A-F665-2B4C-8AC5-C96DFBC6AE5F}">
      <dgm:prSet/>
      <dgm:spPr/>
      <dgm:t>
        <a:bodyPr/>
        <a:lstStyle/>
        <a:p>
          <a:endParaRPr lang="es-MX" sz="2400" b="1">
            <a:solidFill>
              <a:schemeClr val="tx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65B64391-0A09-F347-AD8D-EA597EB735B6}" type="sibTrans" cxnId="{37B7FF1A-F665-2B4C-8AC5-C96DFBC6AE5F}">
      <dgm:prSet custT="1"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s-MX" sz="2400" b="1">
            <a:solidFill>
              <a:schemeClr val="tx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F078FC78-EBE7-DC42-9C34-20B3A25BF381}">
      <dgm:prSet phldrT="[Texto]" custT="1"/>
      <dgm:spPr/>
      <dgm:t>
        <a:bodyPr/>
        <a:lstStyle/>
        <a:p>
          <a:r>
            <a:rPr lang="es-MX" sz="2400" b="1">
              <a:latin typeface="Calibri Light" panose="020F0302020204030204" pitchFamily="34" charset="0"/>
              <a:cs typeface="Calibri Light" panose="020F0302020204030204" pitchFamily="34" charset="0"/>
            </a:rPr>
            <a:t>México: </a:t>
          </a:r>
          <a:r>
            <a:rPr lang="es-MX" sz="2400" b="1">
              <a:latin typeface="Calibri Light" panose="020F0302020204030204" pitchFamily="34" charset="0"/>
              <a:cs typeface="Calibri Light" panose="020F0302020204030204" pitchFamily="34" charset="0"/>
              <a:hlinkClick xmlns:r="http://schemas.openxmlformats.org/officeDocument/2006/relationships" r:id="rId2"/>
            </a:rPr>
            <a:t>https://cran.itam.mx</a:t>
          </a:r>
          <a:endParaRPr lang="es-MX" sz="2400" b="1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5FA9F836-D6BF-654D-9465-C2D54CBAFCB5}" type="parTrans" cxnId="{A06C1BB3-58A4-CD43-AE4A-41A377EBDCAC}">
      <dgm:prSet/>
      <dgm:spPr/>
      <dgm:t>
        <a:bodyPr/>
        <a:lstStyle/>
        <a:p>
          <a:endParaRPr lang="es-MX" sz="2400" b="1">
            <a:solidFill>
              <a:schemeClr val="tx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C29EAFE1-95CE-D848-B1CB-27E2198BF3A4}" type="sibTrans" cxnId="{A06C1BB3-58A4-CD43-AE4A-41A377EBDCAC}">
      <dgm:prSet/>
      <dgm:spPr>
        <a:ln>
          <a:solidFill>
            <a:schemeClr val="accent2">
              <a:lumMod val="50000"/>
            </a:schemeClr>
          </a:solidFill>
        </a:ln>
      </dgm:spPr>
      <dgm:t>
        <a:bodyPr/>
        <a:lstStyle/>
        <a:p>
          <a:endParaRPr lang="es-MX" sz="2400" b="1" dirty="0">
            <a:solidFill>
              <a:schemeClr val="tx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3A0054D8-AA89-B344-9A86-06C637EC21E7}">
      <dgm:prSet phldrT="[Texto]" custT="1"/>
      <dgm:spPr/>
      <dgm:t>
        <a:bodyPr/>
        <a:lstStyle/>
        <a:p>
          <a:r>
            <a:rPr lang="es-MX" sz="2400" b="1">
              <a:latin typeface="Calibri Light" panose="020F0302020204030204" pitchFamily="34" charset="0"/>
              <a:cs typeface="Calibri Light" panose="020F0302020204030204" pitchFamily="34" charset="0"/>
            </a:rPr>
            <a:t>Descargar el que corresponda a nuestro equipo </a:t>
          </a:r>
          <a:endParaRPr lang="es-MX" sz="2400" b="1" dirty="0"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02AC029D-8F62-E643-9B21-E64D2D742172}" type="parTrans" cxnId="{B4E1E283-EEFA-874E-AC2C-749E86E40E20}">
      <dgm:prSet/>
      <dgm:spPr/>
      <dgm:t>
        <a:bodyPr/>
        <a:lstStyle/>
        <a:p>
          <a:endParaRPr lang="es-MX" b="1">
            <a:solidFill>
              <a:schemeClr val="tx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B118BE63-55DC-164A-B7DA-ED301A5E5C26}" type="sibTrans" cxnId="{B4E1E283-EEFA-874E-AC2C-749E86E40E20}">
      <dgm:prSet/>
      <dgm:spPr/>
      <dgm:t>
        <a:bodyPr/>
        <a:lstStyle/>
        <a:p>
          <a:endParaRPr lang="es-MX" b="1">
            <a:solidFill>
              <a:schemeClr val="tx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gm:t>
    </dgm:pt>
    <dgm:pt modelId="{2FE18091-0756-5846-A9A8-29964BF80A54}" type="pres">
      <dgm:prSet presAssocID="{994169E2-EAB2-E340-B4C6-7ACC0DFBEEE6}" presName="Name0" presStyleCnt="0">
        <dgm:presLayoutVars>
          <dgm:dir/>
          <dgm:resizeHandles val="exact"/>
        </dgm:presLayoutVars>
      </dgm:prSet>
      <dgm:spPr/>
    </dgm:pt>
    <dgm:pt modelId="{E415CCBB-5EC7-D340-B2AB-167E614E42BF}" type="pres">
      <dgm:prSet presAssocID="{498EE807-4F9C-4B41-8D88-18311FE9882D}" presName="node" presStyleLbl="node1" presStyleIdx="0" presStyleCnt="4">
        <dgm:presLayoutVars>
          <dgm:bulletEnabled val="1"/>
        </dgm:presLayoutVars>
      </dgm:prSet>
      <dgm:spPr/>
    </dgm:pt>
    <dgm:pt modelId="{E9B81686-F301-C945-A58C-8D7BB7518C3B}" type="pres">
      <dgm:prSet presAssocID="{8F7B34BA-213F-204F-92AB-CBFEB39A257F}" presName="sibTrans" presStyleLbl="sibTrans2D1" presStyleIdx="0" presStyleCnt="3"/>
      <dgm:spPr/>
    </dgm:pt>
    <dgm:pt modelId="{7CE5408E-83EE-DF42-B025-336C459D241F}" type="pres">
      <dgm:prSet presAssocID="{8F7B34BA-213F-204F-92AB-CBFEB39A257F}" presName="connectorText" presStyleLbl="sibTrans2D1" presStyleIdx="0" presStyleCnt="3"/>
      <dgm:spPr/>
    </dgm:pt>
    <dgm:pt modelId="{E9822F6E-3EB5-9E44-8E9C-F37183933D11}" type="pres">
      <dgm:prSet presAssocID="{C20151BF-A4A6-9949-B437-AA58884D3AA2}" presName="node" presStyleLbl="node1" presStyleIdx="1" presStyleCnt="4">
        <dgm:presLayoutVars>
          <dgm:bulletEnabled val="1"/>
        </dgm:presLayoutVars>
      </dgm:prSet>
      <dgm:spPr/>
    </dgm:pt>
    <dgm:pt modelId="{A776919D-FFE0-9F4C-A734-179DD608A4A1}" type="pres">
      <dgm:prSet presAssocID="{65B64391-0A09-F347-AD8D-EA597EB735B6}" presName="sibTrans" presStyleLbl="sibTrans2D1" presStyleIdx="1" presStyleCnt="3"/>
      <dgm:spPr/>
    </dgm:pt>
    <dgm:pt modelId="{FA991446-9F9E-5741-A402-4C167DDB7B09}" type="pres">
      <dgm:prSet presAssocID="{65B64391-0A09-F347-AD8D-EA597EB735B6}" presName="connectorText" presStyleLbl="sibTrans2D1" presStyleIdx="1" presStyleCnt="3"/>
      <dgm:spPr/>
    </dgm:pt>
    <dgm:pt modelId="{36254132-6E6A-9845-94FC-B5F7A4F98611}" type="pres">
      <dgm:prSet presAssocID="{F078FC78-EBE7-DC42-9C34-20B3A25BF381}" presName="node" presStyleLbl="node1" presStyleIdx="2" presStyleCnt="4">
        <dgm:presLayoutVars>
          <dgm:bulletEnabled val="1"/>
        </dgm:presLayoutVars>
      </dgm:prSet>
      <dgm:spPr/>
    </dgm:pt>
    <dgm:pt modelId="{6E0DCA5C-6F32-6A45-BF58-477A2DE516BC}" type="pres">
      <dgm:prSet presAssocID="{C29EAFE1-95CE-D848-B1CB-27E2198BF3A4}" presName="sibTrans" presStyleLbl="sibTrans2D1" presStyleIdx="2" presStyleCnt="3"/>
      <dgm:spPr/>
    </dgm:pt>
    <dgm:pt modelId="{1A3FA9BC-66A6-F547-A4AD-F1A8E7313ACB}" type="pres">
      <dgm:prSet presAssocID="{C29EAFE1-95CE-D848-B1CB-27E2198BF3A4}" presName="connectorText" presStyleLbl="sibTrans2D1" presStyleIdx="2" presStyleCnt="3"/>
      <dgm:spPr/>
    </dgm:pt>
    <dgm:pt modelId="{ECACE126-EEF7-CF4E-B8CF-C6C34B99F423}" type="pres">
      <dgm:prSet presAssocID="{3A0054D8-AA89-B344-9A86-06C637EC21E7}" presName="node" presStyleLbl="node1" presStyleIdx="3" presStyleCnt="4">
        <dgm:presLayoutVars>
          <dgm:bulletEnabled val="1"/>
        </dgm:presLayoutVars>
      </dgm:prSet>
      <dgm:spPr/>
    </dgm:pt>
  </dgm:ptLst>
  <dgm:cxnLst>
    <dgm:cxn modelId="{4F274710-5422-714A-A107-B1383CFCE726}" type="presOf" srcId="{994169E2-EAB2-E340-B4C6-7ACC0DFBEEE6}" destId="{2FE18091-0756-5846-A9A8-29964BF80A54}" srcOrd="0" destOrd="0" presId="urn:microsoft.com/office/officeart/2005/8/layout/process1"/>
    <dgm:cxn modelId="{37B7FF1A-F665-2B4C-8AC5-C96DFBC6AE5F}" srcId="{994169E2-EAB2-E340-B4C6-7ACC0DFBEEE6}" destId="{C20151BF-A4A6-9949-B437-AA58884D3AA2}" srcOrd="1" destOrd="0" parTransId="{F7437824-0D80-4A47-93FD-DF448A7F4C8F}" sibTransId="{65B64391-0A09-F347-AD8D-EA597EB735B6}"/>
    <dgm:cxn modelId="{A507AF5F-9895-A745-8013-59CB2A62E70C}" type="presOf" srcId="{498EE807-4F9C-4B41-8D88-18311FE9882D}" destId="{E415CCBB-5EC7-D340-B2AB-167E614E42BF}" srcOrd="0" destOrd="0" presId="urn:microsoft.com/office/officeart/2005/8/layout/process1"/>
    <dgm:cxn modelId="{44844A78-E2F6-BF49-A116-B03C8B99A7A1}" type="presOf" srcId="{65B64391-0A09-F347-AD8D-EA597EB735B6}" destId="{FA991446-9F9E-5741-A402-4C167DDB7B09}" srcOrd="1" destOrd="0" presId="urn:microsoft.com/office/officeart/2005/8/layout/process1"/>
    <dgm:cxn modelId="{98D77079-BAB3-ED42-A763-A483E92F6D2C}" type="presOf" srcId="{F078FC78-EBE7-DC42-9C34-20B3A25BF381}" destId="{36254132-6E6A-9845-94FC-B5F7A4F98611}" srcOrd="0" destOrd="0" presId="urn:microsoft.com/office/officeart/2005/8/layout/process1"/>
    <dgm:cxn modelId="{83E9D57F-84EF-F341-B6DD-60F26071608A}" type="presOf" srcId="{C29EAFE1-95CE-D848-B1CB-27E2198BF3A4}" destId="{1A3FA9BC-66A6-F547-A4AD-F1A8E7313ACB}" srcOrd="1" destOrd="0" presId="urn:microsoft.com/office/officeart/2005/8/layout/process1"/>
    <dgm:cxn modelId="{B4E1E283-EEFA-874E-AC2C-749E86E40E20}" srcId="{994169E2-EAB2-E340-B4C6-7ACC0DFBEEE6}" destId="{3A0054D8-AA89-B344-9A86-06C637EC21E7}" srcOrd="3" destOrd="0" parTransId="{02AC029D-8F62-E643-9B21-E64D2D742172}" sibTransId="{B118BE63-55DC-164A-B7DA-ED301A5E5C26}"/>
    <dgm:cxn modelId="{20C26EA3-A3C6-8349-B9B2-5FB565C356A2}" type="presOf" srcId="{65B64391-0A09-F347-AD8D-EA597EB735B6}" destId="{A776919D-FFE0-9F4C-A734-179DD608A4A1}" srcOrd="0" destOrd="0" presId="urn:microsoft.com/office/officeart/2005/8/layout/process1"/>
    <dgm:cxn modelId="{A06C1BB3-58A4-CD43-AE4A-41A377EBDCAC}" srcId="{994169E2-EAB2-E340-B4C6-7ACC0DFBEEE6}" destId="{F078FC78-EBE7-DC42-9C34-20B3A25BF381}" srcOrd="2" destOrd="0" parTransId="{5FA9F836-D6BF-654D-9465-C2D54CBAFCB5}" sibTransId="{C29EAFE1-95CE-D848-B1CB-27E2198BF3A4}"/>
    <dgm:cxn modelId="{FF5D72C9-02D3-6B40-B26B-A777AC61BC74}" type="presOf" srcId="{C20151BF-A4A6-9949-B437-AA58884D3AA2}" destId="{E9822F6E-3EB5-9E44-8E9C-F37183933D11}" srcOrd="0" destOrd="0" presId="urn:microsoft.com/office/officeart/2005/8/layout/process1"/>
    <dgm:cxn modelId="{72FA2ED5-8AA0-F149-93C0-88B2549DC4BC}" srcId="{994169E2-EAB2-E340-B4C6-7ACC0DFBEEE6}" destId="{498EE807-4F9C-4B41-8D88-18311FE9882D}" srcOrd="0" destOrd="0" parTransId="{CEA109ED-66E8-4D41-B1B5-80A12887A74B}" sibTransId="{8F7B34BA-213F-204F-92AB-CBFEB39A257F}"/>
    <dgm:cxn modelId="{2C5CD7D8-EAA4-1146-9AD7-718A060FCF62}" type="presOf" srcId="{C29EAFE1-95CE-D848-B1CB-27E2198BF3A4}" destId="{6E0DCA5C-6F32-6A45-BF58-477A2DE516BC}" srcOrd="0" destOrd="0" presId="urn:microsoft.com/office/officeart/2005/8/layout/process1"/>
    <dgm:cxn modelId="{9837D5DE-A6F1-3F47-956A-9A1DDAC4DD6A}" type="presOf" srcId="{8F7B34BA-213F-204F-92AB-CBFEB39A257F}" destId="{7CE5408E-83EE-DF42-B025-336C459D241F}" srcOrd="1" destOrd="0" presId="urn:microsoft.com/office/officeart/2005/8/layout/process1"/>
    <dgm:cxn modelId="{FF75F7E3-4C5F-A145-A8E7-23D3913CD2A4}" type="presOf" srcId="{8F7B34BA-213F-204F-92AB-CBFEB39A257F}" destId="{E9B81686-F301-C945-A58C-8D7BB7518C3B}" srcOrd="0" destOrd="0" presId="urn:microsoft.com/office/officeart/2005/8/layout/process1"/>
    <dgm:cxn modelId="{370FABF5-E39A-7E40-A0E2-95DE5CEA3834}" type="presOf" srcId="{3A0054D8-AA89-B344-9A86-06C637EC21E7}" destId="{ECACE126-EEF7-CF4E-B8CF-C6C34B99F423}" srcOrd="0" destOrd="0" presId="urn:microsoft.com/office/officeart/2005/8/layout/process1"/>
    <dgm:cxn modelId="{21ABC5B3-A586-5049-9202-3F356125207B}" type="presParOf" srcId="{2FE18091-0756-5846-A9A8-29964BF80A54}" destId="{E415CCBB-5EC7-D340-B2AB-167E614E42BF}" srcOrd="0" destOrd="0" presId="urn:microsoft.com/office/officeart/2005/8/layout/process1"/>
    <dgm:cxn modelId="{89AB8D3F-FFC9-4047-9680-DB05BFEC7CBD}" type="presParOf" srcId="{2FE18091-0756-5846-A9A8-29964BF80A54}" destId="{E9B81686-F301-C945-A58C-8D7BB7518C3B}" srcOrd="1" destOrd="0" presId="urn:microsoft.com/office/officeart/2005/8/layout/process1"/>
    <dgm:cxn modelId="{21D5A9C3-E76C-3148-B9A4-B74C204CC790}" type="presParOf" srcId="{E9B81686-F301-C945-A58C-8D7BB7518C3B}" destId="{7CE5408E-83EE-DF42-B025-336C459D241F}" srcOrd="0" destOrd="0" presId="urn:microsoft.com/office/officeart/2005/8/layout/process1"/>
    <dgm:cxn modelId="{DB603EE8-1791-BA4C-ABF1-CC31DEEEB76D}" type="presParOf" srcId="{2FE18091-0756-5846-A9A8-29964BF80A54}" destId="{E9822F6E-3EB5-9E44-8E9C-F37183933D11}" srcOrd="2" destOrd="0" presId="urn:microsoft.com/office/officeart/2005/8/layout/process1"/>
    <dgm:cxn modelId="{0E07DDB7-12B8-D14D-992E-4A8C7DBC94FA}" type="presParOf" srcId="{2FE18091-0756-5846-A9A8-29964BF80A54}" destId="{A776919D-FFE0-9F4C-A734-179DD608A4A1}" srcOrd="3" destOrd="0" presId="urn:microsoft.com/office/officeart/2005/8/layout/process1"/>
    <dgm:cxn modelId="{231F6C95-3DE5-A742-B9D9-2DA7A47A6C53}" type="presParOf" srcId="{A776919D-FFE0-9F4C-A734-179DD608A4A1}" destId="{FA991446-9F9E-5741-A402-4C167DDB7B09}" srcOrd="0" destOrd="0" presId="urn:microsoft.com/office/officeart/2005/8/layout/process1"/>
    <dgm:cxn modelId="{13B4F5C0-EF84-FE49-A6F8-C42D259E9354}" type="presParOf" srcId="{2FE18091-0756-5846-A9A8-29964BF80A54}" destId="{36254132-6E6A-9845-94FC-B5F7A4F98611}" srcOrd="4" destOrd="0" presId="urn:microsoft.com/office/officeart/2005/8/layout/process1"/>
    <dgm:cxn modelId="{2E870E2B-D490-E54A-99DB-8146B27E24B7}" type="presParOf" srcId="{2FE18091-0756-5846-A9A8-29964BF80A54}" destId="{6E0DCA5C-6F32-6A45-BF58-477A2DE516BC}" srcOrd="5" destOrd="0" presId="urn:microsoft.com/office/officeart/2005/8/layout/process1"/>
    <dgm:cxn modelId="{0A1AE76D-9A14-4C40-B8CC-3B4F509E4645}" type="presParOf" srcId="{6E0DCA5C-6F32-6A45-BF58-477A2DE516BC}" destId="{1A3FA9BC-66A6-F547-A4AD-F1A8E7313ACB}" srcOrd="0" destOrd="0" presId="urn:microsoft.com/office/officeart/2005/8/layout/process1"/>
    <dgm:cxn modelId="{A31B0094-82F5-8E4E-9983-D297C1383ADA}" type="presParOf" srcId="{2FE18091-0756-5846-A9A8-29964BF80A54}" destId="{ECACE126-EEF7-CF4E-B8CF-C6C34B99F423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62858F-FEFD-43B0-A33D-4254F4B31F05}">
      <dsp:nvSpPr>
        <dsp:cNvPr id="0" name=""/>
        <dsp:cNvSpPr/>
      </dsp:nvSpPr>
      <dsp:spPr>
        <a:xfrm>
          <a:off x="5235293" y="1187687"/>
          <a:ext cx="1810249" cy="1287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87298"/>
              </a:lnTo>
              <a:lnTo>
                <a:pt x="1810249" y="1287298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42951-E618-4545-83DC-DC5BF5C75945}">
      <dsp:nvSpPr>
        <dsp:cNvPr id="0" name=""/>
        <dsp:cNvSpPr/>
      </dsp:nvSpPr>
      <dsp:spPr>
        <a:xfrm>
          <a:off x="4036297" y="1187687"/>
          <a:ext cx="1198995" cy="903389"/>
        </a:xfrm>
        <a:custGeom>
          <a:avLst/>
          <a:gdLst/>
          <a:ahLst/>
          <a:cxnLst/>
          <a:rect l="0" t="0" r="0" b="0"/>
          <a:pathLst>
            <a:path>
              <a:moveTo>
                <a:pt x="1198995" y="0"/>
              </a:moveTo>
              <a:lnTo>
                <a:pt x="1198995" y="903389"/>
              </a:lnTo>
              <a:lnTo>
                <a:pt x="0" y="903389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0EE1FC-E411-2A47-828E-F4C71334FA5A}">
      <dsp:nvSpPr>
        <dsp:cNvPr id="0" name=""/>
        <dsp:cNvSpPr/>
      </dsp:nvSpPr>
      <dsp:spPr>
        <a:xfrm>
          <a:off x="2258746" y="1187687"/>
          <a:ext cx="2976547" cy="2021734"/>
        </a:xfrm>
        <a:custGeom>
          <a:avLst/>
          <a:gdLst/>
          <a:ahLst/>
          <a:cxnLst/>
          <a:rect l="0" t="0" r="0" b="0"/>
          <a:pathLst>
            <a:path>
              <a:moveTo>
                <a:pt x="2976547" y="0"/>
              </a:moveTo>
              <a:lnTo>
                <a:pt x="2976547" y="1880209"/>
              </a:lnTo>
              <a:lnTo>
                <a:pt x="0" y="1880209"/>
              </a:lnTo>
              <a:lnTo>
                <a:pt x="0" y="2021734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2EEB0-3012-C548-A6FB-5640960BACAE}">
      <dsp:nvSpPr>
        <dsp:cNvPr id="0" name=""/>
        <dsp:cNvSpPr/>
      </dsp:nvSpPr>
      <dsp:spPr>
        <a:xfrm>
          <a:off x="5235293" y="1187687"/>
          <a:ext cx="854876" cy="20801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38578"/>
              </a:lnTo>
              <a:lnTo>
                <a:pt x="854876" y="1938578"/>
              </a:lnTo>
              <a:lnTo>
                <a:pt x="854876" y="2080102"/>
              </a:lnTo>
            </a:path>
          </a:pathLst>
        </a:custGeom>
        <a:noFill/>
        <a:ln w="12700" cap="flat" cmpd="sng" algn="ctr">
          <a:solidFill>
            <a:schemeClr val="accent3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08B310-F056-9140-8117-01ED058D2AF8}">
      <dsp:nvSpPr>
        <dsp:cNvPr id="0" name=""/>
        <dsp:cNvSpPr/>
      </dsp:nvSpPr>
      <dsp:spPr>
        <a:xfrm>
          <a:off x="2682935" y="1925"/>
          <a:ext cx="5104714" cy="1185761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000" b="1" kern="12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R</a:t>
          </a:r>
          <a:endParaRPr lang="es-MX" sz="6000" b="1" kern="1200" dirty="0">
            <a:solidFill>
              <a:schemeClr val="bg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2682935" y="1925"/>
        <a:ext cx="5104714" cy="1185761"/>
      </dsp:txXfrm>
    </dsp:sp>
    <dsp:sp modelId="{7997F710-ADC9-754D-AB77-EEA9275D65F4}">
      <dsp:nvSpPr>
        <dsp:cNvPr id="0" name=""/>
        <dsp:cNvSpPr/>
      </dsp:nvSpPr>
      <dsp:spPr>
        <a:xfrm>
          <a:off x="3890970" y="3267790"/>
          <a:ext cx="4398398" cy="142198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R fue creado en 1992 en Nueva Zelanda por Ross Ihaka y Robert Gentleman. </a:t>
          </a:r>
          <a:endParaRPr lang="es-MX" sz="2000" b="1" kern="1200" dirty="0">
            <a:solidFill>
              <a:schemeClr val="bg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3890970" y="3267790"/>
        <a:ext cx="4398398" cy="1421986"/>
      </dsp:txXfrm>
    </dsp:sp>
    <dsp:sp modelId="{506BAF8B-0783-7046-9742-21750C2B8A42}">
      <dsp:nvSpPr>
        <dsp:cNvPr id="0" name=""/>
        <dsp:cNvSpPr/>
      </dsp:nvSpPr>
      <dsp:spPr>
        <a:xfrm>
          <a:off x="911107" y="3209421"/>
          <a:ext cx="2695277" cy="1139684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R es similar a S</a:t>
          </a:r>
        </a:p>
      </dsp:txBody>
      <dsp:txXfrm>
        <a:off x="911107" y="3209421"/>
        <a:ext cx="2695277" cy="1139684"/>
      </dsp:txXfrm>
    </dsp:sp>
    <dsp:sp modelId="{FCEFA05B-C658-4149-8B73-DF1B880F6924}">
      <dsp:nvSpPr>
        <dsp:cNvPr id="0" name=""/>
        <dsp:cNvSpPr/>
      </dsp:nvSpPr>
      <dsp:spPr>
        <a:xfrm>
          <a:off x="0" y="1334872"/>
          <a:ext cx="4036297" cy="1512406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Lenguaje de programación con un enfoque al análisis estadístico</a:t>
          </a:r>
          <a:endParaRPr lang="es-MX" sz="2000" b="1" kern="1200" dirty="0">
            <a:solidFill>
              <a:schemeClr val="bg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0" y="1334872"/>
        <a:ext cx="4036297" cy="1512406"/>
      </dsp:txXfrm>
    </dsp:sp>
    <dsp:sp modelId="{9EDC0E0F-F2AA-4823-B5AC-DB103B624D53}">
      <dsp:nvSpPr>
        <dsp:cNvPr id="0" name=""/>
        <dsp:cNvSpPr/>
      </dsp:nvSpPr>
      <dsp:spPr>
        <a:xfrm>
          <a:off x="7045542" y="2010855"/>
          <a:ext cx="2127453" cy="928260"/>
        </a:xfrm>
        <a:prstGeom prst="rect">
          <a:avLst/>
        </a:prstGeom>
        <a:noFill/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000" b="1" kern="120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rPr>
            <a:t>Vs Python</a:t>
          </a:r>
          <a:endParaRPr lang="es-MX" sz="2000" b="1" kern="1200" dirty="0">
            <a:solidFill>
              <a:schemeClr val="bg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7045542" y="2010855"/>
        <a:ext cx="2127453" cy="9282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15CCBB-5EC7-D340-B2AB-167E614E42BF}">
      <dsp:nvSpPr>
        <dsp:cNvPr id="0" name=""/>
        <dsp:cNvSpPr/>
      </dsp:nvSpPr>
      <dsp:spPr>
        <a:xfrm>
          <a:off x="11058" y="1236337"/>
          <a:ext cx="2289176" cy="14378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>
              <a:latin typeface="Calibri Light" panose="020F0302020204030204" pitchFamily="34" charset="0"/>
              <a:cs typeface="Calibri Light" panose="020F0302020204030204" pitchFamily="34" charset="0"/>
            </a:rPr>
            <a:t>Navegar a: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>
              <a:latin typeface="Calibri Light" panose="020F0302020204030204" pitchFamily="34" charset="0"/>
              <a:cs typeface="Calibri Light" panose="020F0302020204030204" pitchFamily="34" charset="0"/>
              <a:hlinkClick xmlns:r="http://schemas.openxmlformats.org/officeDocument/2006/relationships" r:id="rId1"/>
            </a:rPr>
            <a:t>https://www.r-project.org</a:t>
          </a:r>
          <a:endParaRPr lang="es-MX" sz="2400" b="1" kern="1200" dirty="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53172" y="1278451"/>
        <a:ext cx="2204948" cy="1353660"/>
      </dsp:txXfrm>
    </dsp:sp>
    <dsp:sp modelId="{E9B81686-F301-C945-A58C-8D7BB7518C3B}">
      <dsp:nvSpPr>
        <dsp:cNvPr id="0" name=""/>
        <dsp:cNvSpPr/>
      </dsp:nvSpPr>
      <dsp:spPr>
        <a:xfrm>
          <a:off x="2529152" y="1671424"/>
          <a:ext cx="485305" cy="5677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solidFill>
            <a:schemeClr val="accent2">
              <a:lumMod val="50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400" b="1" kern="1200">
            <a:solidFill>
              <a:schemeClr val="tx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2529152" y="1784967"/>
        <a:ext cx="339714" cy="340629"/>
      </dsp:txXfrm>
    </dsp:sp>
    <dsp:sp modelId="{E9822F6E-3EB5-9E44-8E9C-F37183933D11}">
      <dsp:nvSpPr>
        <dsp:cNvPr id="0" name=""/>
        <dsp:cNvSpPr/>
      </dsp:nvSpPr>
      <dsp:spPr>
        <a:xfrm>
          <a:off x="3215905" y="1236337"/>
          <a:ext cx="2289176" cy="14378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82067"/>
                <a:satOff val="-3308"/>
                <a:lumOff val="1699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-482067"/>
                <a:satOff val="-3308"/>
                <a:lumOff val="1699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>
              <a:latin typeface="Calibri Light" panose="020F0302020204030204" pitchFamily="34" charset="0"/>
              <a:cs typeface="Calibri Light" panose="020F0302020204030204" pitchFamily="34" charset="0"/>
            </a:rPr>
            <a:t>Downlad R</a:t>
          </a:r>
          <a:endParaRPr lang="es-MX" sz="2400" b="1" kern="1200" dirty="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3258019" y="1278451"/>
        <a:ext cx="2204948" cy="1353660"/>
      </dsp:txXfrm>
    </dsp:sp>
    <dsp:sp modelId="{A776919D-FFE0-9F4C-A734-179DD608A4A1}">
      <dsp:nvSpPr>
        <dsp:cNvPr id="0" name=""/>
        <dsp:cNvSpPr/>
      </dsp:nvSpPr>
      <dsp:spPr>
        <a:xfrm>
          <a:off x="5733999" y="1671424"/>
          <a:ext cx="485305" cy="5677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723100"/>
                <a:satOff val="-4962"/>
                <a:lumOff val="2549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-723100"/>
                <a:satOff val="-4962"/>
                <a:lumOff val="2549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solidFill>
            <a:schemeClr val="accent2">
              <a:lumMod val="50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400" b="1" kern="1200">
            <a:solidFill>
              <a:schemeClr val="tx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5733999" y="1784967"/>
        <a:ext cx="339714" cy="340629"/>
      </dsp:txXfrm>
    </dsp:sp>
    <dsp:sp modelId="{36254132-6E6A-9845-94FC-B5F7A4F98611}">
      <dsp:nvSpPr>
        <dsp:cNvPr id="0" name=""/>
        <dsp:cNvSpPr/>
      </dsp:nvSpPr>
      <dsp:spPr>
        <a:xfrm>
          <a:off x="6420752" y="1236337"/>
          <a:ext cx="2289176" cy="14378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964133"/>
                <a:satOff val="-6616"/>
                <a:lumOff val="3399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-964133"/>
                <a:satOff val="-6616"/>
                <a:lumOff val="3399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>
              <a:latin typeface="Calibri Light" panose="020F0302020204030204" pitchFamily="34" charset="0"/>
              <a:cs typeface="Calibri Light" panose="020F0302020204030204" pitchFamily="34" charset="0"/>
            </a:rPr>
            <a:t>México: </a:t>
          </a:r>
          <a:r>
            <a:rPr lang="es-MX" sz="2400" b="1" kern="1200">
              <a:latin typeface="Calibri Light" panose="020F0302020204030204" pitchFamily="34" charset="0"/>
              <a:cs typeface="Calibri Light" panose="020F0302020204030204" pitchFamily="34" charset="0"/>
              <a:hlinkClick xmlns:r="http://schemas.openxmlformats.org/officeDocument/2006/relationships" r:id="rId2"/>
            </a:rPr>
            <a:t>https://cran.itam.mx</a:t>
          </a:r>
          <a:endParaRPr lang="es-MX" sz="2400" b="1" kern="1200" dirty="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6462866" y="1278451"/>
        <a:ext cx="2204948" cy="1353660"/>
      </dsp:txXfrm>
    </dsp:sp>
    <dsp:sp modelId="{6E0DCA5C-6F32-6A45-BF58-477A2DE516BC}">
      <dsp:nvSpPr>
        <dsp:cNvPr id="0" name=""/>
        <dsp:cNvSpPr/>
      </dsp:nvSpPr>
      <dsp:spPr>
        <a:xfrm>
          <a:off x="8938846" y="1671424"/>
          <a:ext cx="485305" cy="5677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2">
                <a:hueOff val="-1446200"/>
                <a:satOff val="-9924"/>
                <a:lumOff val="5098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-1446200"/>
                <a:satOff val="-9924"/>
                <a:lumOff val="5098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solidFill>
            <a:schemeClr val="accent2">
              <a:lumMod val="50000"/>
            </a:schemeClr>
          </a:solidFill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MX" sz="2400" b="1" kern="1200" dirty="0">
            <a:solidFill>
              <a:schemeClr val="tx1"/>
            </a:solidFill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8938846" y="1784967"/>
        <a:ext cx="339714" cy="340629"/>
      </dsp:txXfrm>
    </dsp:sp>
    <dsp:sp modelId="{ECACE126-EEF7-CF4E-B8CF-C6C34B99F423}">
      <dsp:nvSpPr>
        <dsp:cNvPr id="0" name=""/>
        <dsp:cNvSpPr/>
      </dsp:nvSpPr>
      <dsp:spPr>
        <a:xfrm>
          <a:off x="9625599" y="1236337"/>
          <a:ext cx="2289176" cy="143788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446200"/>
                <a:satOff val="-9924"/>
                <a:lumOff val="5098"/>
                <a:alphaOff val="0"/>
                <a:tint val="80000"/>
                <a:satMod val="107000"/>
                <a:lumMod val="103000"/>
              </a:schemeClr>
            </a:gs>
            <a:gs pos="100000">
              <a:schemeClr val="accent2">
                <a:hueOff val="-1446200"/>
                <a:satOff val="-9924"/>
                <a:lumOff val="5098"/>
                <a:alphaOff val="0"/>
                <a:tint val="82000"/>
                <a:satMod val="109000"/>
                <a:lumMod val="103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400" b="1" kern="1200">
              <a:latin typeface="Calibri Light" panose="020F0302020204030204" pitchFamily="34" charset="0"/>
              <a:cs typeface="Calibri Light" panose="020F0302020204030204" pitchFamily="34" charset="0"/>
            </a:rPr>
            <a:t>Descargar el que corresponda a nuestro equipo </a:t>
          </a:r>
          <a:endParaRPr lang="es-MX" sz="2400" b="1" kern="1200" dirty="0">
            <a:latin typeface="Calibri Light" panose="020F0302020204030204" pitchFamily="34" charset="0"/>
            <a:cs typeface="Calibri Light" panose="020F0302020204030204" pitchFamily="34" charset="0"/>
          </a:endParaRPr>
        </a:p>
      </dsp:txBody>
      <dsp:txXfrm>
        <a:off x="9667713" y="1278451"/>
        <a:ext cx="2204948" cy="1353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s.wikipedia.org/wiki/R_(lenguaje_de_programaci%C3%B3n)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R_(lenguaje_de_programaci%C3%B3n)" TargetMode="External"/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021AAD-C695-EB4D-AD62-7F3C9101D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9131" y="4413793"/>
            <a:ext cx="9554817" cy="1852424"/>
          </a:xfrm>
          <a:custGeom>
            <a:avLst/>
            <a:gdLst>
              <a:gd name="connsiteX0" fmla="*/ 0 w 8482717"/>
              <a:gd name="connsiteY0" fmla="*/ 0 h 1852424"/>
              <a:gd name="connsiteX1" fmla="*/ 8482717 w 8482717"/>
              <a:gd name="connsiteY1" fmla="*/ 0 h 1852424"/>
              <a:gd name="connsiteX2" fmla="*/ 8482717 w 8482717"/>
              <a:gd name="connsiteY2" fmla="*/ 1852424 h 1852424"/>
              <a:gd name="connsiteX3" fmla="*/ 0 w 8482717"/>
              <a:gd name="connsiteY3" fmla="*/ 1852424 h 1852424"/>
              <a:gd name="connsiteX4" fmla="*/ 0 w 8482717"/>
              <a:gd name="connsiteY4" fmla="*/ 0 h 1852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82717" h="1852424" extrusionOk="0">
                <a:moveTo>
                  <a:pt x="0" y="0"/>
                </a:moveTo>
                <a:cubicBezTo>
                  <a:pt x="3267880" y="118645"/>
                  <a:pt x="7117353" y="116012"/>
                  <a:pt x="8482717" y="0"/>
                </a:cubicBezTo>
                <a:cubicBezTo>
                  <a:pt x="8517415" y="305560"/>
                  <a:pt x="8481915" y="1537734"/>
                  <a:pt x="8482717" y="1852424"/>
                </a:cubicBezTo>
                <a:cubicBezTo>
                  <a:pt x="4895396" y="1987024"/>
                  <a:pt x="2368737" y="1695228"/>
                  <a:pt x="0" y="1852424"/>
                </a:cubicBezTo>
                <a:cubicBezTo>
                  <a:pt x="-146867" y="1244233"/>
                  <a:pt x="-104646" y="598982"/>
                  <a:pt x="0" y="0"/>
                </a:cubicBezTo>
                <a:close/>
              </a:path>
            </a:pathLst>
          </a:custGeom>
          <a:noFill/>
          <a:ln w="57150">
            <a:noFill/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pPr algn="r"/>
            <a:r>
              <a:rPr lang="es-ES_tradnl" sz="96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Introducción               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1C7BFDC-AC80-2C46-B34F-C59408CA07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444605" y="323557"/>
            <a:ext cx="1237846" cy="95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5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4732" y="452978"/>
            <a:ext cx="9580099" cy="1657175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es-MX" sz="6000" b="1" cap="none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Nombre y palabras reservadas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02669" y="2377440"/>
            <a:ext cx="10092162" cy="3277772"/>
          </a:xfrm>
        </p:spPr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es-MX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 nombre de un objeto en R puede ser cualquier cadena alfanumérica formada por letras y dígitos (no como primer carácter).</a:t>
            </a:r>
          </a:p>
          <a:p>
            <a:pPr>
              <a:lnSpc>
                <a:spcPct val="170000"/>
              </a:lnSpc>
            </a:pPr>
            <a:r>
              <a:rPr lang="es-MX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Las palabras reservadas son los nombres de las instrucciones utilizadas en el lenguaje de programación (</a:t>
            </a:r>
            <a:r>
              <a:rPr lang="es-MX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function</a:t>
            </a:r>
            <a:r>
              <a:rPr lang="es-MX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s-MX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if</a:t>
            </a:r>
            <a:r>
              <a:rPr lang="es-MX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in, </a:t>
            </a:r>
            <a:r>
              <a:rPr lang="es-MX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repeat</a:t>
            </a:r>
            <a:r>
              <a:rPr lang="es-MX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s-MX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next</a:t>
            </a:r>
            <a:r>
              <a:rPr lang="es-MX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s-MX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return</a:t>
            </a:r>
            <a:r>
              <a:rPr lang="es-MX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es-MX" sz="24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while</a:t>
            </a:r>
            <a:r>
              <a:rPr lang="es-MX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).</a:t>
            </a:r>
          </a:p>
          <a:p>
            <a:pPr>
              <a:lnSpc>
                <a:spcPct val="170000"/>
              </a:lnSpc>
            </a:pPr>
            <a:r>
              <a:rPr lang="es-MX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Constantes: pi </a:t>
            </a:r>
          </a:p>
        </p:txBody>
      </p:sp>
    </p:spTree>
    <p:extLst>
      <p:ext uri="{BB962C8B-B14F-4D97-AF65-F5344CB8AC3E}">
        <p14:creationId xmlns:p14="http://schemas.microsoft.com/office/powerpoint/2010/main" val="395119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4732" y="157556"/>
            <a:ext cx="9580099" cy="1657175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es-MX" sz="6000" b="1" cap="none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Ayuda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0505" y="2053883"/>
            <a:ext cx="11127544" cy="371387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s-MX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Podemos pedir ayuda sobre una función: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s-MX" sz="2800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help</a:t>
            </a:r>
            <a:r>
              <a:rPr lang="es-MX" sz="2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(nombre de la función)</a:t>
            </a:r>
          </a:p>
        </p:txBody>
      </p:sp>
    </p:spTree>
    <p:extLst>
      <p:ext uri="{BB962C8B-B14F-4D97-AF65-F5344CB8AC3E}">
        <p14:creationId xmlns:p14="http://schemas.microsoft.com/office/powerpoint/2010/main" val="3882059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4732" y="1588300"/>
            <a:ext cx="9580099" cy="1657175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es-MX" sz="6000" b="1" cap="none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Visualización de objetos presentes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0505" y="3245475"/>
            <a:ext cx="11127544" cy="2522277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s-MX" sz="2800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ls</a:t>
            </a:r>
            <a:r>
              <a:rPr lang="es-MX" sz="2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 )</a:t>
            </a:r>
          </a:p>
          <a:p>
            <a:pPr>
              <a:lnSpc>
                <a:spcPct val="170000"/>
              </a:lnSpc>
            </a:pPr>
            <a:r>
              <a:rPr lang="es-MX" sz="2800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objects</a:t>
            </a:r>
            <a:r>
              <a:rPr lang="es-MX" sz="2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 )</a:t>
            </a:r>
          </a:p>
        </p:txBody>
      </p:sp>
    </p:spTree>
    <p:extLst>
      <p:ext uri="{BB962C8B-B14F-4D97-AF65-F5344CB8AC3E}">
        <p14:creationId xmlns:p14="http://schemas.microsoft.com/office/powerpoint/2010/main" val="2919899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4732" y="300413"/>
            <a:ext cx="9580099" cy="1657175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es-MX" sz="6000" b="1" cap="none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Funciones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0505" y="1828798"/>
            <a:ext cx="11127544" cy="4250031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s-MX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 R reconocemos una función usando la notación: 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s-MX" sz="2800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nombre_de_la_función</a:t>
            </a:r>
            <a:r>
              <a:rPr lang="es-MX" sz="2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 )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s-MX" sz="2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mean ( )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s-MX" sz="2800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quantile</a:t>
            </a:r>
            <a:r>
              <a:rPr lang="es-MX" sz="2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 )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s-MX" sz="2800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summary</a:t>
            </a:r>
            <a:r>
              <a:rPr lang="es-MX" sz="2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 )</a:t>
            </a:r>
          </a:p>
        </p:txBody>
      </p:sp>
    </p:spTree>
    <p:extLst>
      <p:ext uri="{BB962C8B-B14F-4D97-AF65-F5344CB8AC3E}">
        <p14:creationId xmlns:p14="http://schemas.microsoft.com/office/powerpoint/2010/main" val="555032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4732" y="300413"/>
            <a:ext cx="9580099" cy="1657175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es-MX" sz="6000" b="1" cap="none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Directorio de trabajo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0505" y="1828798"/>
            <a:ext cx="11127544" cy="4250031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s-MX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Lugar en nuestra computadora en el que se encuentran los archivos con los que estamos trabajando en R.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s-MX" sz="2800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getwd</a:t>
            </a:r>
            <a:r>
              <a:rPr lang="es-MX" sz="2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 )</a:t>
            </a:r>
          </a:p>
          <a:p>
            <a:pPr>
              <a:lnSpc>
                <a:spcPct val="170000"/>
              </a:lnSpc>
            </a:pPr>
            <a:r>
              <a:rPr lang="es-MX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Puedes cambiar directorio de trabajo: 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s-MX" sz="2800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setwd</a:t>
            </a:r>
            <a:r>
              <a:rPr lang="es-MX" sz="2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(“C:/</a:t>
            </a:r>
            <a:r>
              <a:rPr lang="es-MX" sz="2800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nombre_del_directorio</a:t>
            </a:r>
            <a:r>
              <a:rPr lang="es-MX" sz="2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 ) </a:t>
            </a:r>
          </a:p>
        </p:txBody>
      </p:sp>
    </p:spTree>
    <p:extLst>
      <p:ext uri="{BB962C8B-B14F-4D97-AF65-F5344CB8AC3E}">
        <p14:creationId xmlns:p14="http://schemas.microsoft.com/office/powerpoint/2010/main" val="21644429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4732" y="300413"/>
            <a:ext cx="9580099" cy="1657175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es-MX" sz="6000" b="1" cap="none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Instalación de paquetes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0505" y="1828798"/>
            <a:ext cx="11127544" cy="4250031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s-MX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 paquetes contienen nuevas funciones o bases de datos. 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s-MX" sz="2800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install.packages</a:t>
            </a:r>
            <a:r>
              <a:rPr lang="es-MX" sz="2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(“ paquete”)</a:t>
            </a:r>
          </a:p>
          <a:p>
            <a:pPr>
              <a:lnSpc>
                <a:spcPct val="170000"/>
              </a:lnSpc>
            </a:pPr>
            <a:r>
              <a:rPr lang="es-MX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Llamar paquetes: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s-MX" sz="2800" b="1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library</a:t>
            </a:r>
            <a:r>
              <a:rPr lang="es-MX" sz="2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(paquete)</a:t>
            </a:r>
          </a:p>
        </p:txBody>
      </p:sp>
    </p:spTree>
    <p:extLst>
      <p:ext uri="{BB962C8B-B14F-4D97-AF65-F5344CB8AC3E}">
        <p14:creationId xmlns:p14="http://schemas.microsoft.com/office/powerpoint/2010/main" val="2146547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4732" y="300413"/>
            <a:ext cx="9580099" cy="1657175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es-MX" sz="6000" b="1" cap="none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Base de datos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0505" y="1481069"/>
            <a:ext cx="11127544" cy="475230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s-MX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Datos de Reyes-</a:t>
            </a:r>
            <a:r>
              <a:rPr lang="es-MX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Housholder</a:t>
            </a:r>
            <a:r>
              <a:rPr lang="es-MX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(2019) y de </a:t>
            </a:r>
            <a:r>
              <a:rPr lang="es-MX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Quality</a:t>
            </a:r>
            <a:r>
              <a:rPr lang="es-MX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of </a:t>
            </a:r>
            <a:r>
              <a:rPr lang="es-MX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Governament</a:t>
            </a:r>
            <a:r>
              <a:rPr lang="es-MX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. Base de datos creada por </a:t>
            </a:r>
            <a:r>
              <a:rPr lang="es-MX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Urdinez</a:t>
            </a:r>
            <a:r>
              <a:rPr lang="es-MX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, Francisco y Cruz, Andrés (2021) </a:t>
            </a:r>
          </a:p>
          <a:p>
            <a:pPr>
              <a:lnSpc>
                <a:spcPct val="170000"/>
              </a:lnSpc>
            </a:pPr>
            <a:r>
              <a:rPr lang="es-MX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Tesis: las presidentas de A.L. sufren mayor desaprobación ante los escándalos de corrupción en comparación con los presidentes de A.L.</a:t>
            </a:r>
          </a:p>
          <a:p>
            <a:pPr>
              <a:lnSpc>
                <a:spcPct val="170000"/>
              </a:lnSpc>
            </a:pPr>
            <a:r>
              <a:rPr lang="es-MX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Librería: </a:t>
            </a:r>
            <a:r>
              <a:rPr lang="es-MX" sz="28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paqueteadp</a:t>
            </a:r>
            <a:endParaRPr lang="es-MX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>
              <a:lnSpc>
                <a:spcPct val="170000"/>
              </a:lnSpc>
            </a:pPr>
            <a:r>
              <a:rPr lang="es-MX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Base de datos: aprobación </a:t>
            </a:r>
          </a:p>
          <a:p>
            <a:pPr>
              <a:lnSpc>
                <a:spcPct val="170000"/>
              </a:lnSpc>
            </a:pPr>
            <a:endParaRPr lang="es-MX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0418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6A4AC6D7-CBF3-B44E-B1EA-791E6B814F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9137340"/>
              </p:ext>
            </p:extLst>
          </p:nvPr>
        </p:nvGraphicFramePr>
        <p:xfrm>
          <a:off x="1184856" y="770537"/>
          <a:ext cx="9981127" cy="4690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780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676CA-AE5C-B048-9FEF-B433C52C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296" y="416052"/>
            <a:ext cx="4642104" cy="742188"/>
          </a:xfrm>
          <a:noFill/>
          <a:ln>
            <a:noFill/>
          </a:ln>
        </p:spPr>
        <p:txBody>
          <a:bodyPr>
            <a:normAutofit fontScale="90000"/>
          </a:bodyPr>
          <a:lstStyle/>
          <a:p>
            <a:r>
              <a:rPr lang="es-ES_tradnl" sz="3200" b="1" cap="none" dirty="0">
                <a:solidFill>
                  <a:schemeClr val="bg1"/>
                </a:solidFill>
                <a:latin typeface="Bradley Hand ITC" panose="03070402050302030203" pitchFamily="66" charset="0"/>
                <a:ea typeface="Brush Script MT" panose="03060802040406070304" pitchFamily="66" charset="-122"/>
                <a:cs typeface="Brush Script MT" panose="03060802040406070304" pitchFamily="66" charset="-122"/>
              </a:rPr>
              <a:t>Instalación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0148D805-F1A9-AD45-BE06-DE5B04CE64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2562203"/>
              </p:ext>
            </p:extLst>
          </p:nvPr>
        </p:nvGraphicFramePr>
        <p:xfrm>
          <a:off x="128789" y="1399351"/>
          <a:ext cx="11925835" cy="3910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EAB859C0-3B81-1448-8B34-6F50548685B2}"/>
              </a:ext>
            </a:extLst>
          </p:cNvPr>
          <p:cNvSpPr txBox="1"/>
          <p:nvPr/>
        </p:nvSpPr>
        <p:spPr>
          <a:xfrm>
            <a:off x="4901985" y="5309915"/>
            <a:ext cx="69623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s-ES_tradnl" sz="2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Windows</a:t>
            </a:r>
            <a:r>
              <a:rPr lang="es-ES_tradnl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s-MX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http://cran.r-project.org/bin/windows/base/</a:t>
            </a:r>
          </a:p>
          <a:p>
            <a:pPr algn="r">
              <a:lnSpc>
                <a:spcPct val="150000"/>
              </a:lnSpc>
            </a:pPr>
            <a:r>
              <a:rPr lang="es-MX" sz="2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Mac</a:t>
            </a:r>
            <a:r>
              <a:rPr lang="es-MX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: http://cran.r-project.org/bin/macosx/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C7C3749-A008-AC47-AE94-8BCCC401ECE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898222" y="3052244"/>
            <a:ext cx="1037064" cy="79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98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12822" y="452979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es-MX" sz="6000" b="1" cap="none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Script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02669" y="3284113"/>
            <a:ext cx="10092162" cy="109093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MX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 ejecutar: </a:t>
            </a:r>
            <a:r>
              <a:rPr lang="es-MX" sz="32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Ctrl</a:t>
            </a:r>
            <a:r>
              <a:rPr lang="es-MX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+ r </a:t>
            </a:r>
          </a:p>
        </p:txBody>
      </p:sp>
    </p:spTree>
    <p:extLst>
      <p:ext uri="{BB962C8B-B14F-4D97-AF65-F5344CB8AC3E}">
        <p14:creationId xmlns:p14="http://schemas.microsoft.com/office/powerpoint/2010/main" val="2293920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02669" y="2195623"/>
            <a:ext cx="10092162" cy="313104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MX" sz="32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install.packages</a:t>
            </a:r>
            <a:r>
              <a:rPr lang="es-MX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(“</a:t>
            </a:r>
            <a:r>
              <a:rPr lang="es-MX" sz="32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tidyverse</a:t>
            </a:r>
            <a:r>
              <a:rPr lang="es-MX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")</a:t>
            </a:r>
          </a:p>
          <a:p>
            <a:pPr>
              <a:lnSpc>
                <a:spcPct val="150000"/>
              </a:lnSpc>
            </a:pPr>
            <a:r>
              <a:rPr lang="es-MX" sz="32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library</a:t>
            </a:r>
            <a:r>
              <a:rPr lang="es-MX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</a:t>
            </a:r>
            <a:r>
              <a:rPr lang="es-MX" sz="3200" dirty="0" err="1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tidyverse</a:t>
            </a:r>
            <a:r>
              <a:rPr lang="es-MX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90875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4732" y="300413"/>
            <a:ext cx="9580099" cy="1657175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es-MX" sz="6000" b="1" cap="none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Objetos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0505" y="2382589"/>
            <a:ext cx="11127544" cy="380719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s-MX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En R, todo es un objeto.</a:t>
            </a:r>
          </a:p>
          <a:p>
            <a:pPr>
              <a:lnSpc>
                <a:spcPct val="170000"/>
              </a:lnSpc>
            </a:pPr>
            <a:r>
              <a:rPr lang="es-MX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Todos los objetos tienen un nombre para identificarlos (esto se relaciona con el paradigma de programación orientada a objetos)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s-MX" sz="28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Objeto &lt;- “democracia”</a:t>
            </a:r>
          </a:p>
        </p:txBody>
      </p:sp>
    </p:spTree>
    <p:extLst>
      <p:ext uri="{BB962C8B-B14F-4D97-AF65-F5344CB8AC3E}">
        <p14:creationId xmlns:p14="http://schemas.microsoft.com/office/powerpoint/2010/main" val="70863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4732" y="157556"/>
            <a:ext cx="9580099" cy="1657175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es-MX" sz="6000" b="1" cap="none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Asignaciones y llamados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20505" y="2053883"/>
            <a:ext cx="11127544" cy="3713870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</a:pPr>
            <a:r>
              <a:rPr lang="es-MX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 es un lenguaje a través de funciones. Las instrucciones básicas son asignaciones. Para realizar una asignación se pueden utilizar los símbolos: 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s-MX" sz="4000" b="1" spc="3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&lt;-, -&gt;, =</a:t>
            </a:r>
          </a:p>
          <a:p>
            <a:pPr algn="just">
              <a:lnSpc>
                <a:spcPct val="170000"/>
              </a:lnSpc>
            </a:pPr>
            <a:r>
              <a:rPr lang="es-MX" sz="28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Para visualizar un objeto es necesario escribir </a:t>
            </a:r>
            <a:r>
              <a:rPr lang="es-MX"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su nombre.</a:t>
            </a:r>
            <a:endParaRPr lang="es-MX" sz="2800" dirty="0">
              <a:solidFill>
                <a:schemeClr val="bg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114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12822" y="452979"/>
            <a:ext cx="7729728" cy="1188720"/>
          </a:xfrm>
          <a:noFill/>
          <a:ln>
            <a:noFill/>
          </a:ln>
        </p:spPr>
        <p:txBody>
          <a:bodyPr>
            <a:normAutofit/>
          </a:bodyPr>
          <a:lstStyle/>
          <a:p>
            <a:pPr algn="r"/>
            <a:r>
              <a:rPr lang="es-MX" sz="6000" b="1" cap="none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Comentarios 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02669" y="1979323"/>
            <a:ext cx="10092162" cy="239572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s-MX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 signo </a:t>
            </a:r>
            <a:r>
              <a:rPr lang="es-MX" sz="4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</a:t>
            </a:r>
            <a:r>
              <a:rPr lang="es-MX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indica la introducción de un comentario.</a:t>
            </a:r>
          </a:p>
          <a:p>
            <a:pPr>
              <a:lnSpc>
                <a:spcPct val="150000"/>
              </a:lnSpc>
            </a:pPr>
            <a:r>
              <a:rPr lang="es-E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&gt;6+9+9 </a:t>
            </a:r>
            <a:r>
              <a:rPr lang="es-ES" sz="32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#</a:t>
            </a:r>
            <a:r>
              <a:rPr lang="es-ES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esto es igual a 24</a:t>
            </a:r>
            <a:r>
              <a:rPr lang="es-MX" sz="32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3633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14732" y="452978"/>
            <a:ext cx="9580099" cy="1657175"/>
          </a:xfrm>
          <a:noFill/>
          <a:ln>
            <a:noFill/>
          </a:ln>
        </p:spPr>
        <p:txBody>
          <a:bodyPr>
            <a:noAutofit/>
          </a:bodyPr>
          <a:lstStyle/>
          <a:p>
            <a:pPr algn="r"/>
            <a:r>
              <a:rPr lang="es-MX" sz="6000" b="1" cap="none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Vectores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02669" y="2377440"/>
            <a:ext cx="10092162" cy="3277772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s-MX" sz="240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Objetos con varios componentes entre c ( ) </a:t>
            </a:r>
          </a:p>
          <a:p>
            <a:pPr marL="0" indent="0" algn="ctr">
              <a:lnSpc>
                <a:spcPct val="170000"/>
              </a:lnSpc>
              <a:buNone/>
            </a:pPr>
            <a:r>
              <a:rPr lang="es-MX" sz="2400" b="1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Vector&lt;-c(1, 2, 3)</a:t>
            </a:r>
          </a:p>
        </p:txBody>
      </p:sp>
    </p:spTree>
    <p:extLst>
      <p:ext uri="{BB962C8B-B14F-4D97-AF65-F5344CB8AC3E}">
        <p14:creationId xmlns:p14="http://schemas.microsoft.com/office/powerpoint/2010/main" val="644489769"/>
      </p:ext>
    </p:extLst>
  </p:cSld>
  <p:clrMapOvr>
    <a:masterClrMapping/>
  </p:clrMapOvr>
</p:sld>
</file>

<file path=ppt/theme/theme1.xml><?xml version="1.0" encoding="utf-8"?>
<a:theme xmlns:a="http://schemas.openxmlformats.org/drawingml/2006/main" name="Paquet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F0302F8F0E0CF42AAC70456E004A0EA" ma:contentTypeVersion="2" ma:contentTypeDescription="Create a new document." ma:contentTypeScope="" ma:versionID="d29c07b625eabcbc60a01229c022159a">
  <xsd:schema xmlns:xsd="http://www.w3.org/2001/XMLSchema" xmlns:xs="http://www.w3.org/2001/XMLSchema" xmlns:p="http://schemas.microsoft.com/office/2006/metadata/properties" xmlns:ns2="d6a2c574-09da-4114-8465-5e717c522526" targetNamespace="http://schemas.microsoft.com/office/2006/metadata/properties" ma:root="true" ma:fieldsID="1b75194d1ce0b8a035b5b4b67493c85a" ns2:_="">
    <xsd:import namespace="d6a2c574-09da-4114-8465-5e717c5225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a2c574-09da-4114-8465-5e717c52252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2F0EBD4-5DE5-4E16-8B27-851E922A2FB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D426809-6F98-4F93-A477-52A89668ED8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1B1313-77DC-44B7-8C87-CB7FCC3F240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a2c574-09da-4114-8465-5e717c5225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Paquete</Template>
  <TotalTime>1435</TotalTime>
  <Words>469</Words>
  <Application>Microsoft Office PowerPoint</Application>
  <PresentationFormat>Widescreen</PresentationFormat>
  <Paragraphs>63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Bradley Hand ITC</vt:lpstr>
      <vt:lpstr>Calibri Light</vt:lpstr>
      <vt:lpstr>Gill Sans MT</vt:lpstr>
      <vt:lpstr>Paquete</vt:lpstr>
      <vt:lpstr>Introducción                </vt:lpstr>
      <vt:lpstr>PowerPoint Presentation</vt:lpstr>
      <vt:lpstr>Instalación</vt:lpstr>
      <vt:lpstr>Script</vt:lpstr>
      <vt:lpstr>PowerPoint Presentation</vt:lpstr>
      <vt:lpstr>Objetos</vt:lpstr>
      <vt:lpstr>Asignaciones y llamados</vt:lpstr>
      <vt:lpstr>Comentarios </vt:lpstr>
      <vt:lpstr>Vectores</vt:lpstr>
      <vt:lpstr>Nombre y palabras reservadas</vt:lpstr>
      <vt:lpstr>Ayuda</vt:lpstr>
      <vt:lpstr>Visualización de objetos presentes</vt:lpstr>
      <vt:lpstr>Funciones</vt:lpstr>
      <vt:lpstr>Directorio de trabajo</vt:lpstr>
      <vt:lpstr>Instalación de paquetes</vt:lpstr>
      <vt:lpstr>Base de datos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</dc:title>
  <dc:creator>LESLY ESTEFANÍA FLORES RIVERA</dc:creator>
  <cp:lastModifiedBy>Lesly Estefania Flores Rivera</cp:lastModifiedBy>
  <cp:revision>23</cp:revision>
  <dcterms:created xsi:type="dcterms:W3CDTF">2021-08-09T00:09:21Z</dcterms:created>
  <dcterms:modified xsi:type="dcterms:W3CDTF">2024-08-27T20:40:28Z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0x010100DF0302F8F0E0CF42AAC70456E004A0EA</vt:lpwstr>
  </property>
</Properties>
</file>