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9" d="100"/>
          <a:sy n="179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4F38-F171-4DC1-907C-90969BE24074}" type="datetimeFigureOut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F1DC-E70F-4E47-958A-97DF6AAD9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38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4F38-F171-4DC1-907C-90969BE24074}" type="datetimeFigureOut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F1DC-E70F-4E47-958A-97DF6AAD9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44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4F38-F171-4DC1-907C-90969BE24074}" type="datetimeFigureOut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F1DC-E70F-4E47-958A-97DF6AAD9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35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4F38-F171-4DC1-907C-90969BE24074}" type="datetimeFigureOut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F1DC-E70F-4E47-958A-97DF6AAD9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25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4F38-F171-4DC1-907C-90969BE24074}" type="datetimeFigureOut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F1DC-E70F-4E47-958A-97DF6AAD9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9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4F38-F171-4DC1-907C-90969BE24074}" type="datetimeFigureOut">
              <a:rPr lang="fr-FR" smtClean="0"/>
              <a:t>19/03/2016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F1DC-E70F-4E47-958A-97DF6AAD9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33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4F38-F171-4DC1-907C-90969BE24074}" type="datetimeFigureOut">
              <a:rPr lang="fr-FR" smtClean="0"/>
              <a:t>19/03/2016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F1DC-E70F-4E47-958A-97DF6AAD9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7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4F38-F171-4DC1-907C-90969BE24074}" type="datetimeFigureOut">
              <a:rPr lang="fr-FR" smtClean="0"/>
              <a:t>19/03/2016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F1DC-E70F-4E47-958A-97DF6AAD9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20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4F38-F171-4DC1-907C-90969BE24074}" type="datetimeFigureOut">
              <a:rPr lang="fr-FR" smtClean="0"/>
              <a:t>19/03/2016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F1DC-E70F-4E47-958A-97DF6AAD9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51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4F38-F171-4DC1-907C-90969BE24074}" type="datetimeFigureOut">
              <a:rPr lang="fr-FR" smtClean="0"/>
              <a:t>19/03/2016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F1DC-E70F-4E47-958A-97DF6AAD9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23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4F38-F171-4DC1-907C-90969BE24074}" type="datetimeFigureOut">
              <a:rPr lang="fr-FR" smtClean="0"/>
              <a:t>19/03/2016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F1DC-E70F-4E47-958A-97DF6AAD9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0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14F38-F171-4DC1-907C-90969BE24074}" type="datetimeFigureOut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BF1DC-E70F-4E47-958A-97DF6AAD9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82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80728"/>
            <a:ext cx="609601" cy="154838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92" y="3174279"/>
            <a:ext cx="609601" cy="129845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24744"/>
            <a:ext cx="609601" cy="167640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511840"/>
            <a:ext cx="609601" cy="128930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1" y="1051591"/>
            <a:ext cx="609601" cy="92049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295" y="5013176"/>
            <a:ext cx="1219202" cy="124358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539109"/>
            <a:ext cx="609601" cy="61569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77" y="4869160"/>
            <a:ext cx="609601" cy="67360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3539109"/>
            <a:ext cx="609601" cy="154838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529115"/>
            <a:ext cx="1219202" cy="111557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83" y="3823504"/>
            <a:ext cx="914402" cy="914402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03" y="1136935"/>
            <a:ext cx="914402" cy="83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69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gdigugli@gmail.com</dc:creator>
  <cp:lastModifiedBy>gdigugli@gmail.com</cp:lastModifiedBy>
  <cp:revision>2</cp:revision>
  <dcterms:created xsi:type="dcterms:W3CDTF">2016-03-19T13:02:51Z</dcterms:created>
  <dcterms:modified xsi:type="dcterms:W3CDTF">2016-03-19T13:17:32Z</dcterms:modified>
</cp:coreProperties>
</file>