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>
        <p:scale>
          <a:sx n="140" d="100"/>
          <a:sy n="140" d="100"/>
        </p:scale>
        <p:origin x="-984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</a:t>
            </a:r>
            <a:r>
              <a:rPr lang="en-US" sz="1800" dirty="0"/>
              <a:t>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</a:t>
            </a:r>
            <a:r>
              <a:rPr lang="en-US" sz="1800" dirty="0"/>
              <a:t>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</a:t>
            </a:r>
            <a:r>
              <a:rPr lang="en-US" sz="1800" dirty="0"/>
              <a:t>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</a:t>
            </a:r>
            <a:r>
              <a:rPr lang="en-US" sz="1800" dirty="0"/>
              <a:t>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</a:t>
            </a:r>
            <a:r>
              <a:rPr lang="en-US" sz="2000" dirty="0" smtClean="0"/>
              <a:t>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Annotation </a:t>
            </a:r>
            <a:r>
              <a:rPr lang="en-US" dirty="0"/>
              <a:t>P</a:t>
            </a:r>
            <a:r>
              <a:rPr lang="en-US" dirty="0" smtClean="0"/>
              <a:t>rocessing Tool to linked together the various field features and the fields</a:t>
            </a:r>
          </a:p>
          <a:p>
            <a:r>
              <a:rPr lang="en-US" dirty="0" smtClean="0"/>
              <a:t>APT is a standard tooling embedded in the JDK </a:t>
            </a:r>
            <a:r>
              <a:rPr lang="en-US" smtClean="0"/>
              <a:t>since Java 6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1793</Words>
  <Application>Microsoft Office PowerPoint</Application>
  <PresentationFormat>Affichage à l'écran (4:3)</PresentationFormat>
  <Paragraphs>359</Paragraphs>
  <Slides>39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383</cp:revision>
  <dcterms:created xsi:type="dcterms:W3CDTF">2013-03-24T20:37:15Z</dcterms:created>
  <dcterms:modified xsi:type="dcterms:W3CDTF">2013-04-01T16:43:55Z</dcterms:modified>
</cp:coreProperties>
</file>