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19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18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17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0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25" r:id="rId60"/>
    <p:sldId id="302" r:id="rId61"/>
    <p:sldId id="321" r:id="rId62"/>
    <p:sldId id="303" r:id="rId63"/>
    <p:sldId id="322" r:id="rId64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Modeling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600200" y="3200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2860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Dependency Model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6002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9050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Field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590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57150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8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field features to track</a:t>
            </a:r>
            <a:endParaRPr lang="en-US" dirty="0" smtClean="0"/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Navigation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of tracking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r>
              <a:rPr lang="en-US" dirty="0" smtClean="0"/>
              <a:t>Find common </a:t>
            </a:r>
            <a:r>
              <a:rPr lang="en-US" dirty="0" smtClean="0"/>
              <a:t>user </a:t>
            </a:r>
            <a:r>
              <a:rPr lang="en-US" dirty="0" smtClean="0"/>
              <a:t>profiles</a:t>
            </a:r>
            <a:endParaRPr lang="en-US" dirty="0" smtClean="0"/>
          </a:p>
          <a:p>
            <a:pPr lvl="1"/>
            <a:r>
              <a:rPr lang="en-US" dirty="0" smtClean="0"/>
              <a:t>Improve </a:t>
            </a:r>
            <a:r>
              <a:rPr lang="en-US" dirty="0" smtClean="0"/>
              <a:t>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</a:t>
            </a:r>
            <a:r>
              <a:rPr lang="en-US" dirty="0" smtClean="0"/>
              <a:t>versions of a webpage (A and B) </a:t>
            </a:r>
            <a:endParaRPr lang="en-US" dirty="0" smtClean="0"/>
          </a:p>
          <a:p>
            <a:r>
              <a:rPr lang="en-US" dirty="0" smtClean="0"/>
              <a:t>Split </a:t>
            </a:r>
            <a:r>
              <a:rPr lang="en-US" dirty="0" smtClean="0"/>
              <a:t>traffic amongst those versions </a:t>
            </a:r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 smtClean="0"/>
              <a:t>which </a:t>
            </a:r>
            <a:r>
              <a:rPr lang="en-US" dirty="0" smtClean="0"/>
              <a:t>one was more successful </a:t>
            </a:r>
          </a:p>
          <a:p>
            <a:pPr lvl="1"/>
            <a:r>
              <a:rPr lang="en-US" dirty="0" smtClean="0"/>
              <a:t>Validate any </a:t>
            </a:r>
            <a:r>
              <a:rPr lang="en-US" dirty="0" smtClean="0"/>
              <a:t>new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</a:t>
            </a:r>
            <a:r>
              <a:rPr lang="en-US" dirty="0" smtClean="0"/>
              <a:t>be </a:t>
            </a:r>
            <a:r>
              <a:rPr lang="en-US" dirty="0" smtClean="0"/>
              <a:t>done?</a:t>
            </a:r>
            <a:endParaRPr lang="en-US" dirty="0" smtClean="0"/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</a:t>
            </a:r>
            <a:r>
              <a:rPr lang="en-US" dirty="0" smtClean="0"/>
              <a:t>wo </a:t>
            </a:r>
            <a:r>
              <a:rPr lang="en-US" dirty="0" smtClean="0"/>
              <a:t>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 to </a:t>
            </a:r>
            <a:r>
              <a:rPr lang="en-US" dirty="0" smtClean="0"/>
              <a:t>LesFurets.com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2954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70104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8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2285</Words>
  <Application>Microsoft Office PowerPoint</Application>
  <PresentationFormat>Affichage à l'écran (4:3)</PresentationFormat>
  <Paragraphs>525</Paragraphs>
  <Slides>63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Modeling approach 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Dependency Model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Field features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Extensions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Back to LesFurets.com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633</cp:revision>
  <cp:lastPrinted>2013-04-02T11:22:46Z</cp:lastPrinted>
  <dcterms:created xsi:type="dcterms:W3CDTF">2013-03-24T20:37:15Z</dcterms:created>
  <dcterms:modified xsi:type="dcterms:W3CDTF">2013-04-05T09:00:22Z</dcterms:modified>
</cp:coreProperties>
</file>