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0" r:id="rId41"/>
    <p:sldId id="299" r:id="rId42"/>
    <p:sldId id="298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>
        <p:scale>
          <a:sx n="70" d="100"/>
          <a:sy n="70" d="100"/>
        </p:scale>
        <p:origin x="-15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Annotation </a:t>
            </a:r>
            <a:r>
              <a:rPr lang="en-US" dirty="0"/>
              <a:t>P</a:t>
            </a:r>
            <a:r>
              <a:rPr lang="en-US" dirty="0" smtClean="0"/>
              <a:t>rocessing Tool to linked together the various field features and the fields</a:t>
            </a:r>
          </a:p>
          <a:p>
            <a:r>
              <a:rPr lang="en-US" dirty="0" smtClean="0"/>
              <a:t>APT is a standard tooling embedded in the JDK since Java 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1814</Words>
  <Application>Microsoft Office PowerPoint</Application>
  <PresentationFormat>Affichage à l'écran (4:3)</PresentationFormat>
  <Paragraphs>365</Paragraphs>
  <Slides>45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Field tracking</vt:lpstr>
      <vt:lpstr>AB testing and shuffling the fields</vt:lpstr>
      <vt:lpstr>Unit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390</cp:revision>
  <dcterms:created xsi:type="dcterms:W3CDTF">2013-03-24T20:37:15Z</dcterms:created>
  <dcterms:modified xsi:type="dcterms:W3CDTF">2013-04-02T09:30:26Z</dcterms:modified>
</cp:coreProperties>
</file>