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>
        <p:scale>
          <a:sx n="125" d="100"/>
          <a:sy n="125" d="100"/>
        </p:scale>
        <p:origin x="-1392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59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0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9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8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07"/>
            <a:ext cx="9144000" cy="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914401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09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75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399980"/>
            <a:ext cx="8305800" cy="5381819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999510"/>
            <a:ext cx="7010400" cy="4782289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334000" y="21336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524000"/>
            <a:ext cx="7330352" cy="52338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3048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51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xmlns="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044" y="4191000"/>
            <a:ext cx="5410956" cy="1733792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91000"/>
            <a:ext cx="3810532" cy="8573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191000"/>
            <a:ext cx="838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257800" y="4191000"/>
            <a:ext cx="9144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Quick demo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8674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990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</a:t>
            </a:r>
            <a:r>
              <a:rPr lang="en-US" sz="2400" b="1" dirty="0" smtClean="0"/>
              <a:t>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716312" y="3459512"/>
            <a:ext cx="2986976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886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3429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</a:t>
            </a:r>
            <a:r>
              <a:rPr lang="en-US" dirty="0" smtClean="0"/>
              <a:t>an </a:t>
            </a:r>
            <a:r>
              <a:rPr lang="en-US" dirty="0" smtClean="0"/>
              <a:t>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</a:t>
            </a:r>
            <a:r>
              <a:rPr lang="en-US" dirty="0" smtClean="0"/>
              <a:t>linked </a:t>
            </a:r>
            <a:r>
              <a:rPr lang="en-US" dirty="0" smtClean="0"/>
              <a:t>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575593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257800" y="16002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perform some </a:t>
            </a:r>
            <a:r>
              <a:rPr lang="en-US" sz="2000" b="1" dirty="0" smtClean="0"/>
              <a:t>validations</a:t>
            </a:r>
            <a:r>
              <a:rPr lang="en-US" sz="20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</a:p>
        </p:txBody>
      </p:sp>
    </p:spTree>
    <p:extLst>
      <p:ext uri="{BB962C8B-B14F-4D97-AF65-F5344CB8AC3E}">
        <p14:creationId xmlns:p14="http://schemas.microsoft.com/office/powerpoint/2010/main" xmlns="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724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4267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423586"/>
            <a:ext cx="4083776" cy="62058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as an artifact of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your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56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5029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632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867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</TotalTime>
  <Words>2381</Words>
  <Application>Microsoft Office PowerPoint</Application>
  <PresentationFormat>Affichage à l'écran (4:3)</PresentationFormat>
  <Paragraphs>576</Paragraphs>
  <Slides>64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Diapositive 11</vt:lpstr>
      <vt:lpstr>Diapositive 12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Diapositive 18</vt:lpstr>
      <vt:lpstr>Diapositive 19</vt:lpstr>
      <vt:lpstr>Diapositive 20</vt:lpstr>
      <vt:lpstr>Diapositive 21</vt:lpstr>
      <vt:lpstr>From the point of view of a screen</vt:lpstr>
      <vt:lpstr>From the point of view of a field</vt:lpstr>
      <vt:lpstr>Implementing the model</vt:lpstr>
      <vt:lpstr>Why modeling as code ?</vt:lpstr>
      <vt:lpstr>Diapositive 26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37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Diapositive 48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658</cp:revision>
  <cp:lastPrinted>2013-04-02T11:22:46Z</cp:lastPrinted>
  <dcterms:created xsi:type="dcterms:W3CDTF">2013-03-24T20:37:15Z</dcterms:created>
  <dcterms:modified xsi:type="dcterms:W3CDTF">2013-04-05T17:11:15Z</dcterms:modified>
</cp:coreProperties>
</file>