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0" r:id="rId41"/>
    <p:sldId id="298" r:id="rId42"/>
    <p:sldId id="299" r:id="rId43"/>
    <p:sldId id="301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10"/>
    <a:srgbClr val="17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>
        <p:scale>
          <a:sx n="100" d="100"/>
          <a:sy n="100" d="100"/>
        </p:scale>
        <p:origin x="-12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Annotation </a:t>
            </a:r>
            <a:r>
              <a:rPr lang="en-US" dirty="0"/>
              <a:t>P</a:t>
            </a:r>
            <a:r>
              <a:rPr lang="en-US" dirty="0" smtClean="0"/>
              <a:t>rocessing Tool to linked together the various field features and the fields</a:t>
            </a:r>
          </a:p>
          <a:p>
            <a:r>
              <a:rPr lang="en-US" dirty="0" smtClean="0"/>
              <a:t>APT is a standard tooling embedded in the JDK </a:t>
            </a:r>
            <a:r>
              <a:rPr lang="en-US" smtClean="0"/>
              <a:t>since Java 6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31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Tests - Selenium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is a </a:t>
            </a:r>
            <a:r>
              <a:rPr lang="en-US" b="1" dirty="0" smtClean="0"/>
              <a:t>test automation</a:t>
            </a:r>
            <a:r>
              <a:rPr lang="en-US" dirty="0" smtClean="0"/>
              <a:t> framework for </a:t>
            </a:r>
            <a:r>
              <a:rPr lang="en-US" b="1" dirty="0" smtClean="0"/>
              <a:t>web applications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Supports </a:t>
            </a:r>
            <a:endParaRPr lang="en-US" dirty="0" smtClean="0"/>
          </a:p>
          <a:p>
            <a:pPr lvl="1"/>
            <a:r>
              <a:rPr lang="en-US" b="1" dirty="0" smtClean="0"/>
              <a:t>Java</a:t>
            </a:r>
            <a:r>
              <a:rPr lang="en-US" dirty="0"/>
              <a:t>, Ruby, Python, C#,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Firefox</a:t>
            </a:r>
            <a:r>
              <a:rPr lang="en-US" dirty="0"/>
              <a:t>, Chrome, </a:t>
            </a:r>
            <a:r>
              <a:rPr lang="en-US" dirty="0" smtClean="0"/>
              <a:t>IE, iOS &amp; Android browsers, etc.</a:t>
            </a:r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7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Integrations tests </a:t>
            </a:r>
            <a:r>
              <a:rPr lang="fr-FR" dirty="0" smtClean="0"/>
              <a:t>– Page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</a:t>
            </a:r>
            <a:r>
              <a:rPr lang="en-US" dirty="0"/>
              <a:t>of page </a:t>
            </a:r>
            <a:r>
              <a:rPr lang="en-US" dirty="0" smtClean="0"/>
              <a:t>objects classes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page object represents </a:t>
            </a:r>
            <a:r>
              <a:rPr lang="en-US" dirty="0" smtClean="0"/>
              <a:t>a screen or a block with </a:t>
            </a:r>
            <a:r>
              <a:rPr lang="en-US" dirty="0"/>
              <a:t>selenium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expose methods to manipulate each fields</a:t>
            </a:r>
          </a:p>
          <a:p>
            <a:pPr lvl="1"/>
            <a:endParaRPr lang="en-US" dirty="0"/>
          </a:p>
          <a:p>
            <a:r>
              <a:rPr lang="en-US" dirty="0" smtClean="0"/>
              <a:t>Make testing easier</a:t>
            </a:r>
          </a:p>
          <a:p>
            <a:pPr lvl="1"/>
            <a:r>
              <a:rPr lang="en-US" dirty="0" smtClean="0"/>
              <a:t>hide </a:t>
            </a:r>
            <a:r>
              <a:rPr lang="en-US" dirty="0"/>
              <a:t>selenium framework </a:t>
            </a:r>
            <a:r>
              <a:rPr lang="en-US" dirty="0" smtClean="0"/>
              <a:t>complexity</a:t>
            </a:r>
            <a:endParaRPr lang="en-US" dirty="0"/>
          </a:p>
          <a:p>
            <a:pPr lvl="1"/>
            <a:r>
              <a:rPr lang="en-US" dirty="0" smtClean="0"/>
              <a:t>minimize </a:t>
            </a:r>
            <a:r>
              <a:rPr lang="en-US" dirty="0"/>
              <a:t>the test maintenance effort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4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Test - </a:t>
            </a:r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648200"/>
            <a:ext cx="6991350" cy="1676400"/>
          </a:xfrm>
          <a:prstGeom prst="rect">
            <a:avLst/>
          </a:prstGeom>
        </p:spPr>
      </p:pic>
      <p:pic>
        <p:nvPicPr>
          <p:cNvPr id="60" name="Espace réservé du contenu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2976317"/>
          </a:xfrm>
        </p:spPr>
      </p:pic>
    </p:spTree>
    <p:extLst>
      <p:ext uri="{BB962C8B-B14F-4D97-AF65-F5344CB8AC3E}">
        <p14:creationId xmlns:p14="http://schemas.microsoft.com/office/powerpoint/2010/main" val="11305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1876</Words>
  <Application>Microsoft Office PowerPoint</Application>
  <PresentationFormat>Affichage à l'écran (4:3)</PresentationFormat>
  <Paragraphs>375</Paragraphs>
  <Slides>43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Unit tests</vt:lpstr>
      <vt:lpstr>Integration Tests - Selenium</vt:lpstr>
      <vt:lpstr>Integrations tests – Page Objects</vt:lpstr>
      <vt:lpstr>Integration Test -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jba-laptop</cp:lastModifiedBy>
  <cp:revision>396</cp:revision>
  <dcterms:created xsi:type="dcterms:W3CDTF">2013-03-24T20:37:15Z</dcterms:created>
  <dcterms:modified xsi:type="dcterms:W3CDTF">2013-04-02T15:08:26Z</dcterms:modified>
</cp:coreProperties>
</file>