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2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326" r:id="rId12"/>
    <p:sldId id="332" r:id="rId13"/>
    <p:sldId id="312" r:id="rId14"/>
    <p:sldId id="313" r:id="rId15"/>
    <p:sldId id="315" r:id="rId16"/>
    <p:sldId id="314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327" r:id="rId27"/>
    <p:sldId id="277" r:id="rId28"/>
    <p:sldId id="279" r:id="rId29"/>
    <p:sldId id="278" r:id="rId30"/>
    <p:sldId id="280" r:id="rId31"/>
    <p:sldId id="316" r:id="rId32"/>
    <p:sldId id="281" r:id="rId33"/>
    <p:sldId id="287" r:id="rId34"/>
    <p:sldId id="282" r:id="rId35"/>
    <p:sldId id="285" r:id="rId36"/>
    <p:sldId id="286" r:id="rId37"/>
    <p:sldId id="328" r:id="rId38"/>
    <p:sldId id="284" r:id="rId39"/>
    <p:sldId id="288" r:id="rId40"/>
    <p:sldId id="295" r:id="rId41"/>
    <p:sldId id="293" r:id="rId42"/>
    <p:sldId id="294" r:id="rId43"/>
    <p:sldId id="296" r:id="rId44"/>
    <p:sldId id="292" r:id="rId45"/>
    <p:sldId id="297" r:id="rId46"/>
    <p:sldId id="304" r:id="rId47"/>
    <p:sldId id="305" r:id="rId48"/>
    <p:sldId id="329" r:id="rId49"/>
    <p:sldId id="333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30" r:id="rId60"/>
    <p:sldId id="331" r:id="rId61"/>
    <p:sldId id="302" r:id="rId62"/>
    <p:sldId id="321" r:id="rId63"/>
    <p:sldId id="303" r:id="rId64"/>
    <p:sldId id="322" r:id="rId65"/>
  </p:sldIdLst>
  <p:sldSz cx="9144000" cy="6858000" type="screen4x3"/>
  <p:notesSz cx="6645275" cy="97758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77622" autoAdjust="0"/>
  </p:normalViewPr>
  <p:slideViewPr>
    <p:cSldViewPr>
      <p:cViewPr varScale="1">
        <p:scale>
          <a:sx n="57" d="100"/>
          <a:sy n="57" d="100"/>
        </p:scale>
        <p:origin x="-18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079"/>
        <p:guide pos="209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57" tIns="44828" rIns="89657" bIns="44828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4528" y="4643517"/>
            <a:ext cx="5316220" cy="4399121"/>
          </a:xfrm>
          <a:prstGeom prst="rect">
            <a:avLst/>
          </a:prstGeom>
        </p:spPr>
        <p:txBody>
          <a:bodyPr vert="horz" lIns="89657" tIns="44828" rIns="89657" bIns="448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0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9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GDU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99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1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JBA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18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GDU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9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JBA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8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GDU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48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0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JBA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4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GDU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6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JBA</a:t>
            </a:r>
            <a:r>
              <a:rPr lang="en-US" baseline="0" dirty="0" smtClean="0"/>
              <a:t>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0" y="42446"/>
            <a:ext cx="1894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Conférences</a:t>
            </a:r>
            <a:r>
              <a:rPr lang="en-US" sz="1600" b="1" dirty="0" smtClean="0"/>
              <a:t> M2</a:t>
            </a:r>
            <a:r>
              <a:rPr lang="en-US" sz="1600" b="1" baseline="0" dirty="0" smtClean="0"/>
              <a:t> STL</a:t>
            </a:r>
            <a:endParaRPr lang="en-US" sz="16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65696"/>
            <a:ext cx="762000" cy="26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124200" y="1371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86400" y="914401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22098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752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7" name="Groupe 36"/>
          <p:cNvGrpSpPr/>
          <p:nvPr/>
        </p:nvGrpSpPr>
        <p:grpSpPr>
          <a:xfrm>
            <a:off x="228600" y="1295400"/>
            <a:ext cx="8305800" cy="54102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304800" y="1371600"/>
            <a:ext cx="8153400" cy="5306725"/>
            <a:chOff x="304800" y="1371600"/>
            <a:chExt cx="8153400" cy="5306725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29" y="1371600"/>
              <a:ext cx="5561471" cy="281407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4191000"/>
              <a:ext cx="5561471" cy="2487325"/>
            </a:xfrm>
            <a:prstGeom prst="rect">
              <a:avLst/>
            </a:prstGeom>
          </p:spPr>
        </p:pic>
        <p:pic>
          <p:nvPicPr>
            <p:cNvPr id="2050" name="Picture 2" descr="C:\work\mdl4ui\mdl4ui-docs\my_settings_and_email_screensho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2432909"/>
              <a:ext cx="5181600" cy="318363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9" y="1371600"/>
            <a:ext cx="5561471" cy="281407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0"/>
            <a:ext cx="5561471" cy="24873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" y="4191000"/>
            <a:ext cx="5562600" cy="24384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371600"/>
            <a:ext cx="5562600" cy="27432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432909"/>
            <a:ext cx="5181600" cy="3183639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276599" y="2438400"/>
            <a:ext cx="5181601" cy="32004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9" y="1371600"/>
            <a:ext cx="5561471" cy="281407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0"/>
            <a:ext cx="5561471" cy="2487325"/>
          </a:xfrm>
          <a:prstGeom prst="rect">
            <a:avLst/>
          </a:prstGeom>
        </p:spPr>
      </p:pic>
      <p:pic>
        <p:nvPicPr>
          <p:cNvPr id="10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432909"/>
            <a:ext cx="5181600" cy="3183639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95800" y="3581400"/>
            <a:ext cx="3581400" cy="9144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9" y="1371600"/>
            <a:ext cx="5561471" cy="281407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0"/>
            <a:ext cx="5561471" cy="2487325"/>
          </a:xfrm>
          <a:prstGeom prst="rect">
            <a:avLst/>
          </a:prstGeom>
        </p:spPr>
      </p:pic>
      <p:grpSp>
        <p:nvGrpSpPr>
          <p:cNvPr id="41" name="Groupe 40"/>
          <p:cNvGrpSpPr/>
          <p:nvPr/>
        </p:nvGrpSpPr>
        <p:grpSpPr>
          <a:xfrm>
            <a:off x="1295400" y="1981200"/>
            <a:ext cx="2209800" cy="1219200"/>
            <a:chOff x="1295400" y="1981200"/>
            <a:chExt cx="2209800" cy="12192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590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8956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457200" y="47752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432909"/>
            <a:ext cx="5181600" cy="3183639"/>
          </a:xfrm>
          <a:prstGeom prst="rect">
            <a:avLst/>
          </a:prstGeom>
          <a:noFill/>
        </p:spPr>
      </p:pic>
      <p:grpSp>
        <p:nvGrpSpPr>
          <p:cNvPr id="40" name="Groupe 39"/>
          <p:cNvGrpSpPr/>
          <p:nvPr/>
        </p:nvGrpSpPr>
        <p:grpSpPr>
          <a:xfrm>
            <a:off x="3352800" y="2971800"/>
            <a:ext cx="4495800" cy="1905000"/>
            <a:chOff x="3352800" y="2971800"/>
            <a:chExt cx="4495800" cy="1905000"/>
          </a:xfrm>
        </p:grpSpPr>
        <p:sp>
          <p:nvSpPr>
            <p:cNvPr id="27" name="Rectangle 26"/>
            <p:cNvSpPr/>
            <p:nvPr/>
          </p:nvSpPr>
          <p:spPr>
            <a:xfrm>
              <a:off x="3352800" y="2971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52800" y="3276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4400" y="3657600"/>
              <a:ext cx="31242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24400" y="3962400"/>
              <a:ext cx="31242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45720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work\mdl4ui\mdl4ui-docs\ElementID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458200" cy="495300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work\mdl4ui\mdl4ui-docs\ElementID Sample diagram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81200"/>
            <a:ext cx="8839200" cy="4690624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152400" y="4572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914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914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867400" y="5486400"/>
            <a:ext cx="3179975" cy="8672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mdl4ui\mdl4ui-docs\Element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458200" cy="487680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work\mdl4ui\mdl4ui-docs\ElementView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34400" cy="4924425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3340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086600" y="5791200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026" name="Picture 2" descr="C:\work\mdl4ui\mdl4ui-docs\screen_class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15" y="1676400"/>
            <a:ext cx="8975249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590800" y="5715000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572000" y="5715000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715000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6200" y="57150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6151" name="Picture 7" descr="C:\work\mdl4ui\mdl4ui-docs\screen_field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98" y="1779163"/>
            <a:ext cx="9066902" cy="3631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3048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2514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mdl4ui\mdl4ui-docs\my_settings_and_email_YES_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1681"/>
            <a:ext cx="6811326" cy="2286319"/>
          </a:xfrm>
          <a:prstGeom prst="rect">
            <a:avLst/>
          </a:prstGeom>
          <a:noFill/>
        </p:spPr>
      </p:pic>
      <p:pic>
        <p:nvPicPr>
          <p:cNvPr id="1027" name="Picture 3" descr="C:\work\mdl4ui\mdl4ui-docs\my_settings_and_email_NO_screen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657600"/>
            <a:ext cx="3810532" cy="85737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2954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2286000" y="3657600"/>
            <a:ext cx="8382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2209800" y="4572000"/>
            <a:ext cx="9144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4876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3200" dirty="0" smtClean="0"/>
              <a:t>Context</a:t>
            </a:r>
          </a:p>
          <a:p>
            <a:pPr algn="ctr">
              <a:buNone/>
            </a:pPr>
            <a:r>
              <a:rPr lang="en-US" sz="3200" dirty="0" smtClean="0"/>
              <a:t>Quick demo</a:t>
            </a:r>
          </a:p>
          <a:p>
            <a:pPr algn="ctr">
              <a:buNone/>
            </a:pPr>
            <a:r>
              <a:rPr lang="en-US" sz="3200" dirty="0" smtClean="0"/>
              <a:t>Modeling approach</a:t>
            </a:r>
          </a:p>
          <a:p>
            <a:pPr algn="ctr">
              <a:buNone/>
            </a:pPr>
            <a:r>
              <a:rPr lang="en-US" sz="3200" dirty="0" smtClean="0"/>
              <a:t>Dependency Model</a:t>
            </a:r>
          </a:p>
          <a:p>
            <a:pPr algn="ctr">
              <a:buNone/>
            </a:pPr>
            <a:r>
              <a:rPr lang="en-US" sz="3200" dirty="0" smtClean="0"/>
              <a:t>Field features</a:t>
            </a:r>
          </a:p>
          <a:p>
            <a:pPr algn="ctr">
              <a:buNone/>
            </a:pPr>
            <a:r>
              <a:rPr lang="en-US" sz="3200" dirty="0" smtClean="0"/>
              <a:t>Extensions</a:t>
            </a:r>
          </a:p>
          <a:p>
            <a:pPr algn="ctr">
              <a:buNone/>
            </a:pPr>
            <a:r>
              <a:rPr lang="en-US" sz="3200" dirty="0" smtClean="0"/>
              <a:t>Live coding demo</a:t>
            </a:r>
          </a:p>
          <a:p>
            <a:pPr algn="ctr">
              <a:buNone/>
            </a:pPr>
            <a:r>
              <a:rPr lang="en-US" sz="3200" dirty="0" smtClean="0">
                <a:latin typeface="+mj-lt"/>
              </a:rPr>
              <a:t>Back to LesFurets.com</a:t>
            </a:r>
            <a:endParaRPr lang="en-US" sz="3200" dirty="0">
              <a:latin typeface="+mj-lt"/>
            </a:endParaRPr>
          </a:p>
        </p:txBody>
      </p:sp>
      <p:sp>
        <p:nvSpPr>
          <p:cNvPr id="6" name="Forme en L 5"/>
          <p:cNvSpPr/>
          <p:nvPr/>
        </p:nvSpPr>
        <p:spPr>
          <a:xfrm>
            <a:off x="1752600" y="58674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248400" y="9906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built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b="1" dirty="0" smtClean="0"/>
              <a:t>XMI export </a:t>
            </a:r>
            <a:r>
              <a:rPr lang="en-US" sz="22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Loads previously compiled model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Generates </a:t>
            </a:r>
            <a:r>
              <a:rPr lang="en-US" sz="2200" dirty="0"/>
              <a:t>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716312" y="3459512"/>
            <a:ext cx="2986976" cy="914400"/>
          </a:xfrm>
          <a:prstGeom prst="bentConnector3">
            <a:avLst>
              <a:gd name="adj1" fmla="val 34105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lookOver</a:t>
            </a:r>
            <a:r>
              <a:rPr lang="en-US" sz="2000" dirty="0" smtClean="0"/>
              <a:t>(ElementID parentId)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(ElementID childId : parentId.</a:t>
            </a:r>
            <a:r>
              <a:rPr lang="en-US" sz="2000" dirty="0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System.out.println(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childId);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Easy use of recursive algorithms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048000" y="3886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562601" y="3429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b="1" dirty="0" smtClean="0"/>
              <a:t>Decoupling UI and logic </a:t>
            </a:r>
            <a:r>
              <a:rPr lang="en-US" sz="2000" dirty="0" smtClean="0"/>
              <a:t>is often difficult to implement</a:t>
            </a:r>
            <a:endParaRPr lang="en-US" sz="2000" b="1" dirty="0" smtClean="0"/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pieces of code is the key for :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Injection, CDI, Guice, Dagger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err="1" smtClean="0"/>
              <a:t>FieldEditor</a:t>
            </a:r>
            <a:endParaRPr lang="en-US" dirty="0" smtClean="0"/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completion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  <a:endParaRPr lang="en-US" dirty="0" smtClean="0"/>
          </a:p>
          <a:p>
            <a:r>
              <a:rPr lang="en-US" dirty="0" err="1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an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Initialize the field 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0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</a:t>
            </a:r>
            <a:r>
              <a:rPr lang="en-US" sz="2000" dirty="0" smtClean="0"/>
              <a:t>called </a:t>
            </a:r>
            <a:r>
              <a:rPr lang="en-US" sz="2000" dirty="0"/>
              <a:t>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2362200"/>
            <a:ext cx="8839200" cy="376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public </a:t>
            </a:r>
            <a:r>
              <a:rPr lang="en-US" sz="2000" b="1" dirty="0"/>
              <a:t>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Override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52400" y="129540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InjectSampleBehaviour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@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OnField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({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EFieldSample.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EMAILS_PREFERENCES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EFieldSample.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MAX_WEEKLY_EMAILS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}))</a:t>
            </a:r>
          </a:p>
        </p:txBody>
      </p:sp>
    </p:spTree>
    <p:extLst>
      <p:ext uri="{BB962C8B-B14F-4D97-AF65-F5344CB8AC3E}">
        <p14:creationId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82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FieldBehaviour</a:t>
                      </a:r>
                      <a:endParaRPr lang="en-US" sz="1600" b="1" baseline="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InjectSampleHelp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257800" y="1600200"/>
            <a:ext cx="365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executed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perform some </a:t>
            </a:r>
            <a:r>
              <a:rPr lang="en-US" sz="2000" b="1" dirty="0" smtClean="0"/>
              <a:t>validations</a:t>
            </a:r>
            <a:r>
              <a:rPr lang="en-US" sz="2000" dirty="0" smtClean="0"/>
              <a:t>, like detecting duplicated injections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  <a:r>
              <a:rPr lang="en-US" sz="2000" dirty="0" smtClean="0"/>
              <a:t> purpose</a:t>
            </a:r>
            <a:endParaRPr lang="en-US" sz="20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GWT less </a:t>
            </a:r>
            <a:r>
              <a:rPr lang="en-US" sz="2000" dirty="0" smtClean="0"/>
              <a:t>for unit testing purpose</a:t>
            </a:r>
          </a:p>
        </p:txBody>
      </p:sp>
      <p:pic>
        <p:nvPicPr>
          <p:cNvPr id="5122" name="Picture 2" descr="C:\work\mdl4ui\mdl4ui-docs\Field behaviour class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510540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1054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67200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200400" y="4724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10200" y="4267199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work\mdl4ui\mdl4ui-docs\ui_fields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057" y="2743200"/>
            <a:ext cx="4390851" cy="40386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172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6979"/>
              </p:ext>
            </p:extLst>
          </p:nvPr>
        </p:nvGraphicFramePr>
        <p:xfrm>
          <a:off x="4953000" y="31242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04800" y="1358205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Use to </a:t>
            </a:r>
            <a:r>
              <a:rPr lang="en-US" sz="2800" b="1" dirty="0"/>
              <a:t>d</a:t>
            </a:r>
            <a:r>
              <a:rPr lang="en-US" sz="2800" b="1" dirty="0" smtClean="0"/>
              <a:t>ocument</a:t>
            </a:r>
            <a:r>
              <a:rPr lang="en-US" sz="2800" dirty="0" smtClean="0"/>
              <a:t> the model and specify </a:t>
            </a:r>
            <a:r>
              <a:rPr lang="en-US" sz="28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Visualize</a:t>
            </a:r>
            <a:r>
              <a:rPr lang="en-US" sz="28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Artifact Generated during the </a:t>
            </a:r>
            <a:r>
              <a:rPr lang="en-US" sz="2800" b="1" dirty="0" smtClean="0"/>
              <a:t>continuous integration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field features to track</a:t>
            </a:r>
          </a:p>
          <a:p>
            <a:pPr lvl="1"/>
            <a:r>
              <a:rPr lang="en-US" dirty="0" smtClean="0"/>
              <a:t>Field inputs</a:t>
            </a:r>
          </a:p>
          <a:p>
            <a:pPr lvl="1"/>
            <a:r>
              <a:rPr lang="en-US" dirty="0" smtClean="0"/>
              <a:t>Field validation errors</a:t>
            </a:r>
          </a:p>
          <a:p>
            <a:pPr lvl="1"/>
            <a:r>
              <a:rPr lang="en-US" dirty="0" smtClean="0"/>
              <a:t>Screen and block navigation</a:t>
            </a:r>
          </a:p>
          <a:p>
            <a:endParaRPr lang="en-US" dirty="0" smtClean="0"/>
          </a:p>
          <a:p>
            <a:r>
              <a:rPr lang="en-US" dirty="0" smtClean="0"/>
              <a:t>Use of tracking results</a:t>
            </a:r>
          </a:p>
          <a:p>
            <a:pPr lvl="1"/>
            <a:r>
              <a:rPr lang="en-US" dirty="0" smtClean="0"/>
              <a:t>Find common user profiles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two versions of a webpage (A and B) </a:t>
            </a:r>
          </a:p>
          <a:p>
            <a:r>
              <a:rPr lang="en-US" dirty="0" smtClean="0"/>
              <a:t>Split traffic amongst those versions </a:t>
            </a:r>
          </a:p>
          <a:p>
            <a:r>
              <a:rPr lang="en-US" dirty="0" smtClean="0"/>
              <a:t>Determine which one was more successful </a:t>
            </a:r>
          </a:p>
          <a:p>
            <a:pPr lvl="1"/>
            <a:r>
              <a:rPr lang="en-US" dirty="0" smtClean="0"/>
              <a:t>Validate any new design</a:t>
            </a:r>
          </a:p>
          <a:p>
            <a:pPr lvl="1"/>
            <a:r>
              <a:rPr lang="en-US" dirty="0" smtClean="0"/>
              <a:t>Improve the conversion rate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it can be done?</a:t>
            </a:r>
          </a:p>
          <a:p>
            <a:pPr lvl="1"/>
            <a:r>
              <a:rPr lang="en-US" dirty="0" smtClean="0"/>
              <a:t>Define new fields and new </a:t>
            </a:r>
            <a:r>
              <a:rPr lang="en-US" dirty="0" err="1" smtClean="0"/>
              <a:t>FieldBehaviour</a:t>
            </a:r>
            <a:endParaRPr lang="en-US" dirty="0" smtClean="0"/>
          </a:p>
          <a:p>
            <a:pPr lvl="1"/>
            <a:r>
              <a:rPr lang="en-US" dirty="0" smtClean="0"/>
              <a:t>Define two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667000" y="5562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943600" y="5029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claim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286000" y="6324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5867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8153400" cy="52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2242</TotalTime>
  <Words>2404</Words>
  <Application>Microsoft Office PowerPoint</Application>
  <PresentationFormat>Affichage à l'écran (4:3)</PresentationFormat>
  <Paragraphs>595</Paragraphs>
  <Slides>64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Thème Office</vt:lpstr>
      <vt:lpstr>Rock solid UI modeling using annotation processing</vt:lpstr>
      <vt:lpstr>Speakers</vt:lpstr>
      <vt:lpstr>Agenda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Présentation PowerPoint</vt:lpstr>
      <vt:lpstr>Présentation PowerPoint</vt:lpstr>
      <vt:lpstr>MDL4UI model concepts</vt:lpstr>
      <vt:lpstr>MDL4UI model concepts</vt:lpstr>
      <vt:lpstr>MDL4UI model concepts</vt:lpstr>
      <vt:lpstr>MDL4UI model concepts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Implementing the model</vt:lpstr>
      <vt:lpstr>Why modeling as code ?</vt:lpstr>
      <vt:lpstr>Présentation PowerPoint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Présentation PowerPoint</vt:lpstr>
      <vt:lpstr>Goal and inspiration</vt:lpstr>
      <vt:lpstr>Features provided by fields</vt:lpstr>
      <vt:lpstr>FieldInitializer API</vt:lpstr>
      <vt:lpstr>FieldEditor API</vt:lpstr>
      <vt:lpstr>FieldBehaviour API</vt:lpstr>
      <vt:lpstr>Declaring a feature of a field</vt:lpstr>
      <vt:lpstr>Injecting the field features with annotations and meta annotation</vt:lpstr>
      <vt:lpstr>The plumbing using APT</vt:lpstr>
      <vt:lpstr>Generated pattern to glue things together</vt:lpstr>
      <vt:lpstr>Replicate the factory pattern for each feald feature</vt:lpstr>
      <vt:lpstr>Présentation PowerPoint</vt:lpstr>
      <vt:lpstr>Content of MDL4UI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Présentation PowerPoint</vt:lpstr>
      <vt:lpstr>Présentation PowerPoint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gdigugli@gmail.com</cp:lastModifiedBy>
  <cp:revision>695</cp:revision>
  <cp:lastPrinted>2013-04-02T11:22:46Z</cp:lastPrinted>
  <dcterms:created xsi:type="dcterms:W3CDTF">2013-03-24T20:37:15Z</dcterms:created>
  <dcterms:modified xsi:type="dcterms:W3CDTF">2014-10-10T10:04:07Z</dcterms:modified>
</cp:coreProperties>
</file>