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109" d="100"/>
          <a:sy n="109" d="100"/>
        </p:scale>
        <p:origin x="-18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</a:t>
            </a:r>
            <a:r>
              <a:rPr lang="en-US" sz="2000" dirty="0" smtClean="0"/>
              <a:t>injection, </a:t>
            </a:r>
            <a:r>
              <a:rPr lang="en-US" sz="2000" dirty="0" smtClean="0"/>
              <a:t>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</a:t>
            </a:r>
            <a:r>
              <a:rPr lang="en-US" sz="2000" dirty="0" smtClean="0"/>
              <a:t>model </a:t>
            </a:r>
            <a:r>
              <a:rPr lang="en-US" sz="2000" dirty="0" smtClean="0"/>
              <a:t>instance for our code </a:t>
            </a:r>
            <a:r>
              <a:rPr lang="en-US" sz="2000" dirty="0" smtClean="0"/>
              <a:t>sample, </a:t>
            </a:r>
            <a:r>
              <a:rPr lang="en-US" sz="2000" dirty="0" smtClean="0"/>
              <a:t>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</a:t>
            </a:r>
            <a:r>
              <a:rPr lang="en-US" sz="2000" dirty="0" smtClean="0"/>
              <a:t>maven </a:t>
            </a:r>
            <a:r>
              <a:rPr lang="en-US" sz="2000" dirty="0" smtClean="0"/>
              <a:t>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</a:t>
            </a:r>
            <a:r>
              <a:rPr lang="en-US" sz="2000" dirty="0" smtClean="0"/>
              <a:t>business </a:t>
            </a:r>
            <a:r>
              <a:rPr lang="en-US" sz="2000" dirty="0" smtClean="0"/>
              <a:t>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</a:t>
            </a:r>
            <a:r>
              <a:rPr lang="en-US" sz="1600" dirty="0" smtClean="0">
                <a:solidFill>
                  <a:schemeClr val="tx1"/>
                </a:solidFill>
              </a:rPr>
              <a:t>instantiate all HTML widgets from </a:t>
            </a:r>
            <a:r>
              <a:rPr lang="en-US" sz="1600" dirty="0" smtClean="0">
                <a:solidFill>
                  <a:schemeClr val="tx1"/>
                </a:solidFill>
              </a:rPr>
              <a:t>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</a:t>
            </a:r>
            <a:r>
              <a:rPr lang="en-US" dirty="0" smtClean="0"/>
              <a:t>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</a:t>
            </a:r>
            <a:r>
              <a:rPr lang="en-US" dirty="0" smtClean="0"/>
              <a:t>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</a:t>
            </a:r>
            <a:r>
              <a:rPr lang="en-US" dirty="0" smtClean="0"/>
              <a:t>this child </a:t>
            </a:r>
            <a:r>
              <a:rPr lang="en-US" dirty="0" smtClean="0"/>
              <a:t>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</a:t>
            </a:r>
            <a:r>
              <a:rPr lang="en-US" dirty="0" smtClean="0"/>
              <a:t>a car since one year -&gt; </a:t>
            </a:r>
            <a:r>
              <a:rPr lang="en-US" dirty="0" smtClean="0"/>
              <a:t>the date selected for </a:t>
            </a:r>
            <a:r>
              <a:rPr lang="en-US" dirty="0" smtClean="0"/>
              <a:t>a claim should </a:t>
            </a:r>
            <a:r>
              <a:rPr lang="en-US" dirty="0" smtClean="0"/>
              <a:t>be later than the car’s purchase</a:t>
            </a:r>
            <a:endParaRPr lang="en-US" dirty="0" smtClean="0"/>
          </a:p>
          <a:p>
            <a:r>
              <a:rPr lang="en-US" dirty="0" smtClean="0"/>
              <a:t>Reset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</a:t>
            </a:r>
            <a:r>
              <a:rPr lang="en-US" dirty="0" smtClean="0"/>
              <a:t>of claims </a:t>
            </a:r>
            <a:r>
              <a:rPr lang="en-US" dirty="0" smtClean="0"/>
              <a:t>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</a:t>
            </a:r>
            <a:r>
              <a:rPr lang="en-US" dirty="0" smtClean="0"/>
              <a:t>license </a:t>
            </a:r>
            <a:r>
              <a:rPr lang="en-US" dirty="0" smtClean="0"/>
              <a:t>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</a:t>
            </a:r>
            <a:r>
              <a:rPr lang="en-US" dirty="0" smtClean="0"/>
              <a:t>were </a:t>
            </a:r>
            <a:r>
              <a:rPr lang="en-US" dirty="0" smtClean="0"/>
              <a:t>embedded in each page code</a:t>
            </a:r>
          </a:p>
          <a:p>
            <a:r>
              <a:rPr lang="en-US" dirty="0" smtClean="0"/>
              <a:t>Business rules </a:t>
            </a:r>
            <a:r>
              <a:rPr lang="en-US" dirty="0" smtClean="0"/>
              <a:t>were directly </a:t>
            </a:r>
            <a:r>
              <a:rPr lang="en-US" dirty="0" smtClean="0"/>
              <a:t>written on the widget values without MVC pattern</a:t>
            </a:r>
          </a:p>
          <a:p>
            <a:r>
              <a:rPr lang="en-US" dirty="0" smtClean="0"/>
              <a:t>Page navigation was triggering model updates </a:t>
            </a:r>
            <a:r>
              <a:rPr lang="en-US" dirty="0" smtClean="0"/>
              <a:t>and sent </a:t>
            </a:r>
            <a:r>
              <a:rPr lang="en-US" dirty="0" smtClean="0"/>
              <a:t>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</a:t>
            </a:r>
            <a:r>
              <a:rPr lang="en-US" sz="2400" dirty="0" smtClean="0"/>
              <a:t>of side </a:t>
            </a:r>
            <a:r>
              <a:rPr lang="en-US" sz="2400" dirty="0" smtClean="0"/>
              <a:t>effects </a:t>
            </a:r>
            <a:r>
              <a:rPr lang="en-US" sz="2400" dirty="0" smtClean="0"/>
              <a:t>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</a:t>
            </a:r>
            <a:r>
              <a:rPr lang="en-US" sz="2400" dirty="0" smtClean="0"/>
              <a:t>provided </a:t>
            </a:r>
            <a:r>
              <a:rPr lang="en-US" sz="2400" dirty="0" smtClean="0"/>
              <a:t>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</a:t>
            </a:r>
            <a:r>
              <a:rPr lang="en-US" sz="2400" dirty="0" smtClean="0"/>
              <a:t>not </a:t>
            </a:r>
            <a:r>
              <a:rPr lang="en-US" sz="2400" dirty="0" smtClean="0"/>
              <a:t>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</a:t>
            </a:r>
            <a:r>
              <a:rPr lang="en-US" sz="2400" dirty="0" smtClean="0"/>
              <a:t>required </a:t>
            </a:r>
            <a:r>
              <a:rPr lang="en-US" sz="2400" dirty="0" smtClean="0"/>
              <a:t>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</a:t>
            </a:r>
            <a:r>
              <a:rPr lang="en-US" dirty="0" smtClean="0"/>
              <a:t>the </a:t>
            </a:r>
            <a:r>
              <a:rPr lang="en-US" dirty="0" smtClean="0"/>
              <a:t>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</a:t>
            </a:r>
            <a:r>
              <a:rPr lang="en-US" dirty="0" smtClean="0"/>
              <a:t>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</a:t>
            </a:r>
            <a:r>
              <a:rPr lang="en-US" dirty="0" smtClean="0"/>
              <a:t>a fast and </a:t>
            </a:r>
            <a:r>
              <a:rPr lang="en-US" dirty="0" smtClean="0"/>
              <a:t>up-to-date </a:t>
            </a:r>
            <a:r>
              <a:rPr lang="en-US" dirty="0" smtClean="0"/>
              <a:t>understanding of the form complexity</a:t>
            </a:r>
          </a:p>
          <a:p>
            <a:r>
              <a:rPr lang="en-US" dirty="0" smtClean="0"/>
              <a:t>Minimizing </a:t>
            </a:r>
            <a:r>
              <a:rPr lang="en-US" dirty="0" smtClean="0"/>
              <a:t>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820</Words>
  <Application>Microsoft Office PowerPoint</Application>
  <PresentationFormat>Affichage à l'écran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Diapositive 14</vt:lpstr>
      <vt:lpstr>Diapositive 15</vt:lpstr>
      <vt:lpstr>Diapositive 16</vt:lpstr>
      <vt:lpstr>Diapositive 17</vt:lpstr>
      <vt:lpstr>From the point of view of a screen</vt:lpstr>
      <vt:lpstr>From the point of view of a field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Nous</cp:lastModifiedBy>
  <cp:revision>138</cp:revision>
  <dcterms:created xsi:type="dcterms:W3CDTF">2013-03-24T20:37:15Z</dcterms:created>
  <dcterms:modified xsi:type="dcterms:W3CDTF">2013-03-30T19:44:52Z</dcterms:modified>
</cp:coreProperties>
</file>