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26" r:id="rId12"/>
    <p:sldId id="332" r:id="rId13"/>
    <p:sldId id="312" r:id="rId14"/>
    <p:sldId id="313" r:id="rId15"/>
    <p:sldId id="315" r:id="rId16"/>
    <p:sldId id="314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327" r:id="rId27"/>
    <p:sldId id="277" r:id="rId28"/>
    <p:sldId id="279" r:id="rId29"/>
    <p:sldId id="278" r:id="rId30"/>
    <p:sldId id="280" r:id="rId31"/>
    <p:sldId id="316" r:id="rId32"/>
    <p:sldId id="281" r:id="rId33"/>
    <p:sldId id="287" r:id="rId34"/>
    <p:sldId id="282" r:id="rId35"/>
    <p:sldId id="285" r:id="rId36"/>
    <p:sldId id="286" r:id="rId37"/>
    <p:sldId id="328" r:id="rId38"/>
    <p:sldId id="284" r:id="rId39"/>
    <p:sldId id="288" r:id="rId40"/>
    <p:sldId id="295" r:id="rId41"/>
    <p:sldId id="293" r:id="rId42"/>
    <p:sldId id="294" r:id="rId43"/>
    <p:sldId id="296" r:id="rId44"/>
    <p:sldId id="292" r:id="rId45"/>
    <p:sldId id="297" r:id="rId46"/>
    <p:sldId id="304" r:id="rId47"/>
    <p:sldId id="305" r:id="rId48"/>
    <p:sldId id="329" r:id="rId49"/>
    <p:sldId id="333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>
        <p:scale>
          <a:sx n="125" d="100"/>
          <a:sy n="125" d="100"/>
        </p:scale>
        <p:origin x="-1392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159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00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97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38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07"/>
            <a:ext cx="9144000" cy="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53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1242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86400" y="914401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209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75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399980"/>
            <a:ext cx="8305800" cy="5381819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999510"/>
            <a:ext cx="7010400" cy="4782289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4572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914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914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334000" y="2133600"/>
            <a:ext cx="3179975" cy="8672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524000"/>
            <a:ext cx="7330352" cy="52338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3048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51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xmlns="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work\mdl4ui\mdl4ui-docs\my_settings_and_email_YES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044" y="4191000"/>
            <a:ext cx="5410956" cy="1733792"/>
          </a:xfrm>
          <a:prstGeom prst="rect">
            <a:avLst/>
          </a:prstGeom>
          <a:noFill/>
        </p:spPr>
      </p:pic>
      <p:pic>
        <p:nvPicPr>
          <p:cNvPr id="1027" name="Picture 3" descr="C:\work\mdl4ui\mdl4ui-docs\my_settings_and_email_NO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91000"/>
            <a:ext cx="3810532" cy="85737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191000"/>
            <a:ext cx="838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257800" y="4191000"/>
            <a:ext cx="9144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Quick demo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4864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914401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716312" y="3459512"/>
            <a:ext cx="2986976" cy="914400"/>
          </a:xfrm>
          <a:prstGeom prst="bentConnector3">
            <a:avLst>
              <a:gd name="adj1" fmla="val 341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886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562601" y="3429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</a:t>
            </a:r>
            <a:r>
              <a:rPr lang="en-US" dirty="0" smtClean="0"/>
              <a:t>an </a:t>
            </a:r>
            <a:r>
              <a:rPr lang="en-US" dirty="0" smtClean="0"/>
              <a:t>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</a:t>
            </a:r>
            <a:r>
              <a:rPr lang="en-US" smtClean="0"/>
              <a:t>rules </a:t>
            </a:r>
            <a:r>
              <a:rPr lang="en-US" smtClean="0"/>
              <a:t>linked </a:t>
            </a:r>
            <a:r>
              <a:rPr lang="en-US" dirty="0" smtClean="0"/>
              <a:t>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575593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257800" y="16002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perform some </a:t>
            </a:r>
            <a:r>
              <a:rPr lang="en-US" sz="2000" b="1" dirty="0" smtClean="0"/>
              <a:t>validations</a:t>
            </a:r>
            <a:r>
              <a:rPr lang="en-US" sz="2000" dirty="0" smtClean="0"/>
              <a:t>, like detecting duplicated injections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</a:p>
        </p:txBody>
      </p:sp>
    </p:spTree>
    <p:extLst>
      <p:ext uri="{BB962C8B-B14F-4D97-AF65-F5344CB8AC3E}">
        <p14:creationId xmlns:p14="http://schemas.microsoft.com/office/powerpoint/2010/main" xmlns="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724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4267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24" y="423586"/>
            <a:ext cx="4083776" cy="620581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as an artifact of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your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56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5029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xmlns="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632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867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371600"/>
            <a:ext cx="8153400" cy="52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2027</TotalTime>
  <Words>2381</Words>
  <Application>Microsoft Office PowerPoint</Application>
  <PresentationFormat>Affichage à l'écran (4:3)</PresentationFormat>
  <Paragraphs>576</Paragraphs>
  <Slides>64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Diapositive 11</vt:lpstr>
      <vt:lpstr>Diapositive 12</vt:lpstr>
      <vt:lpstr>MDL4UI model concepts</vt:lpstr>
      <vt:lpstr>MDL4UI model concepts</vt:lpstr>
      <vt:lpstr>MDL4UI model concepts</vt:lpstr>
      <vt:lpstr>MDL4UI model concepts</vt:lpstr>
      <vt:lpstr>Introducing MDL4UI model layers</vt:lpstr>
      <vt:lpstr>Diapositive 18</vt:lpstr>
      <vt:lpstr>Diapositive 19</vt:lpstr>
      <vt:lpstr>Diapositive 20</vt:lpstr>
      <vt:lpstr>Diapositive 21</vt:lpstr>
      <vt:lpstr>From the point of view of a screen</vt:lpstr>
      <vt:lpstr>From the point of view of a field</vt:lpstr>
      <vt:lpstr>Implementing the model</vt:lpstr>
      <vt:lpstr>Why modeling as code ?</vt:lpstr>
      <vt:lpstr>Diapositive 26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Diapositive 37</vt:lpstr>
      <vt:lpstr>Goal and inspiration</vt:lpstr>
      <vt:lpstr>Features provided by fields</vt:lpstr>
      <vt:lpstr>FieldInitializer API</vt:lpstr>
      <vt:lpstr>FieldEditor API</vt:lpstr>
      <vt:lpstr>FieldBehaviour API</vt:lpstr>
      <vt:lpstr>Declaring a feature of a field</vt:lpstr>
      <vt:lpstr>Injecting the field features with annotations and meta annotation</vt:lpstr>
      <vt:lpstr>The plumbing using APT</vt:lpstr>
      <vt:lpstr>Generated pattern to glue things together</vt:lpstr>
      <vt:lpstr>Replicate the factory pattern for each feald feature</vt:lpstr>
      <vt:lpstr>Diapositive 48</vt:lpstr>
      <vt:lpstr>Content of MDL4UI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656</cp:revision>
  <cp:lastPrinted>2013-04-02T11:22:46Z</cp:lastPrinted>
  <dcterms:created xsi:type="dcterms:W3CDTF">2013-03-24T20:37:15Z</dcterms:created>
  <dcterms:modified xsi:type="dcterms:W3CDTF">2013-04-05T17:03:49Z</dcterms:modified>
</cp:coreProperties>
</file>