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7622" autoAdjust="0"/>
  </p:normalViewPr>
  <p:slideViewPr>
    <p:cSldViewPr>
      <p:cViewPr varScale="1">
        <p:scale>
          <a:sx n="57" d="100"/>
          <a:sy n="57" d="100"/>
        </p:scale>
        <p:origin x="-18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9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</a:t>
            </a:r>
            <a:r>
              <a:rPr lang="en-US" baseline="0" dirty="0" smtClean="0"/>
              <a:t>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228600" y="1295400"/>
            <a:ext cx="8305800" cy="54102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4800" y="1371600"/>
            <a:ext cx="8153400" cy="5306725"/>
            <a:chOff x="304800" y="1371600"/>
            <a:chExt cx="8153400" cy="530672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29" y="1371600"/>
              <a:ext cx="5561471" cy="281407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191000"/>
              <a:ext cx="5561471" cy="2487325"/>
            </a:xfrm>
            <a:prstGeom prst="rect">
              <a:avLst/>
            </a:prstGeom>
          </p:spPr>
        </p:pic>
        <p:pic>
          <p:nvPicPr>
            <p:cNvPr id="2050" name="Picture 2" descr="C:\work\mdl4ui\mdl4ui-docs\my_settings_and_email_screensh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432909"/>
              <a:ext cx="5181600" cy="318363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4191000"/>
            <a:ext cx="5562600" cy="2438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5562600" cy="27432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276599" y="2438400"/>
            <a:ext cx="5181601" cy="3200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pic>
        <p:nvPicPr>
          <p:cNvPr id="10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5800" y="3581400"/>
            <a:ext cx="3581400" cy="9144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1295400" y="1981200"/>
            <a:ext cx="2209800" cy="1219200"/>
            <a:chOff x="1295400" y="1981200"/>
            <a:chExt cx="2209800" cy="12192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590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8956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57200" y="47752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grpSp>
        <p:nvGrpSpPr>
          <p:cNvPr id="40" name="Groupe 39"/>
          <p:cNvGrpSpPr/>
          <p:nvPr/>
        </p:nvGrpSpPr>
        <p:grpSpPr>
          <a:xfrm>
            <a:off x="3352800" y="2971800"/>
            <a:ext cx="4495800" cy="1905000"/>
            <a:chOff x="3352800" y="2971800"/>
            <a:chExt cx="4495800" cy="1905000"/>
          </a:xfrm>
        </p:grpSpPr>
        <p:sp>
          <p:nvSpPr>
            <p:cNvPr id="27" name="Rectangle 26"/>
            <p:cNvSpPr/>
            <p:nvPr/>
          </p:nvSpPr>
          <p:spPr>
            <a:xfrm>
              <a:off x="3352800" y="2971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3276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36576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4400" y="39624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58200" cy="49530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839200" cy="4690624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0" y="54864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58200" cy="48768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924425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3340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086600" y="5791200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C:\work\mdl4ui\mdl4ui-docs\screen_clas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5" y="1676400"/>
            <a:ext cx="8975249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57150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5715000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7150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57150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779163"/>
            <a:ext cx="9066902" cy="363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1681"/>
            <a:ext cx="6811326" cy="2286319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2954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2286000" y="36576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2209800" y="4572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867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990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2362200"/>
            <a:ext cx="88392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52400" y="1295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InjectSampleBehaviour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OnField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EMAILS_PREFERENCES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MAX_WEEKLY_EMAILS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}))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1054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57" y="2743200"/>
            <a:ext cx="4390851" cy="40386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31242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04800" y="1358205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Use to </a:t>
            </a:r>
            <a:r>
              <a:rPr lang="en-US" sz="2800" b="1" dirty="0"/>
              <a:t>d</a:t>
            </a:r>
            <a:r>
              <a:rPr lang="en-US" sz="2800" b="1" dirty="0" smtClean="0"/>
              <a:t>ocument</a:t>
            </a:r>
            <a:r>
              <a:rPr lang="en-US" sz="2800" dirty="0" smtClean="0"/>
              <a:t> the model and specify </a:t>
            </a:r>
            <a:r>
              <a:rPr lang="en-US" sz="28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Visualize</a:t>
            </a:r>
            <a:r>
              <a:rPr lang="en-US" sz="28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Artifact Generated during the </a:t>
            </a:r>
            <a:r>
              <a:rPr lang="en-US" sz="2800" b="1" dirty="0" smtClean="0"/>
              <a:t>continuous integration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</a:t>
            </a:r>
            <a:r>
              <a:rPr lang="en-US" dirty="0" smtClean="0"/>
              <a:t>claim appears</a:t>
            </a:r>
            <a:endParaRPr lang="en-US" dirty="0" smtClean="0"/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2404</Words>
  <Application>Microsoft Office PowerPoint</Application>
  <PresentationFormat>Affichage à l'écran (4:3)</PresentationFormat>
  <Paragraphs>595</Paragraphs>
  <Slides>64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Présentation PowerPoint</vt:lpstr>
      <vt:lpstr>Présentation PowerPoint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Présentation PowerPoint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Présentation PowerPoint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Présentation PowerPoint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Présentation PowerPoint</vt:lpstr>
      <vt:lpstr>Présentation PowerPoint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693</cp:revision>
  <cp:lastPrinted>2013-04-02T11:22:46Z</cp:lastPrinted>
  <dcterms:created xsi:type="dcterms:W3CDTF">2013-03-24T20:37:15Z</dcterms:created>
  <dcterms:modified xsi:type="dcterms:W3CDTF">2013-04-12T08:29:27Z</dcterms:modified>
</cp:coreProperties>
</file>