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5" r:id="rId29"/>
    <p:sldId id="286" r:id="rId30"/>
    <p:sldId id="283" r:id="rId31"/>
    <p:sldId id="284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580" autoAdjust="0"/>
  </p:normalViewPr>
  <p:slideViewPr>
    <p:cSldViewPr>
      <p:cViewPr varScale="1">
        <p:scale>
          <a:sx n="128" d="100"/>
          <a:sy n="128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01/04/2013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trigger the rules using a dependency model</a:t>
            </a:r>
          </a:p>
          <a:p>
            <a:r>
              <a:rPr lang="en-US" dirty="0" smtClean="0"/>
              <a:t>No semantic on the dependency</a:t>
            </a:r>
          </a:p>
          <a:p>
            <a:r>
              <a:rPr lang="en-US" dirty="0" smtClean="0"/>
              <a:t>Fields receive dependency events with source</a:t>
            </a:r>
          </a:p>
          <a:p>
            <a:r>
              <a:rPr lang="en-US" dirty="0" smtClean="0"/>
              <a:t>Each field implements various features 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Only direct dependency 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multiple field as target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between fields is 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deep dependencies are generated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event order is not guaranteed</a:t>
            </a:r>
          </a:p>
          <a:p>
            <a:r>
              <a:rPr lang="en-US" dirty="0" smtClean="0"/>
              <a:t>Runtime infinity loop prevented</a:t>
            </a:r>
          </a:p>
        </p:txBody>
      </p:sp>
    </p:spTree>
    <p:extLst>
      <p:ext uri="{BB962C8B-B14F-4D97-AF65-F5344CB8AC3E}">
        <p14:creationId xmlns:p14="http://schemas.microsoft.com/office/powerpoint/2010/main" val="309839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java </a:t>
            </a:r>
            <a:r>
              <a:rPr lang="en-US" sz="2200" dirty="0"/>
              <a:t>code </a:t>
            </a:r>
            <a:r>
              <a:rPr lang="en-US" sz="2200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XMI export 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    </a:t>
            </a:r>
            <a:r>
              <a:rPr lang="fr-FR" b="1" dirty="0" err="1" smtClean="0"/>
              <a:t>void</a:t>
            </a:r>
            <a:r>
              <a:rPr lang="fr-FR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walktrough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 err="1"/>
              <a:t>ElementID</a:t>
            </a:r>
            <a:r>
              <a:rPr lang="fr-FR" dirty="0"/>
              <a:t> </a:t>
            </a:r>
            <a:r>
              <a:rPr lang="fr-FR" dirty="0" err="1" smtClean="0"/>
              <a:t>parentId</a:t>
            </a:r>
            <a:r>
              <a:rPr lang="fr-FR" dirty="0" smtClean="0"/>
              <a:t>)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(</a:t>
            </a:r>
            <a:r>
              <a:rPr lang="fr-FR" dirty="0" err="1"/>
              <a:t>ElementID</a:t>
            </a:r>
            <a:r>
              <a:rPr lang="fr-FR" dirty="0"/>
              <a:t> </a:t>
            </a:r>
            <a:r>
              <a:rPr lang="fr-FR" dirty="0" err="1"/>
              <a:t>childId</a:t>
            </a:r>
            <a:r>
              <a:rPr lang="fr-FR" dirty="0"/>
              <a:t> : </a:t>
            </a:r>
            <a:r>
              <a:rPr lang="fr-FR" dirty="0" err="1"/>
              <a:t>parentId.</a:t>
            </a:r>
            <a:r>
              <a:rPr lang="fr-FR" dirty="0" err="1">
                <a:solidFill>
                  <a:srgbClr val="C00000"/>
                </a:solidFill>
              </a:rPr>
              <a:t>childs</a:t>
            </a:r>
            <a:r>
              <a:rPr lang="fr-FR" dirty="0"/>
              <a:t>()) 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            </a:t>
            </a:r>
            <a:r>
              <a:rPr lang="fr-FR" b="1" dirty="0" smtClean="0"/>
              <a:t>if</a:t>
            </a:r>
            <a:r>
              <a:rPr lang="fr-FR" dirty="0" smtClean="0"/>
              <a:t> (</a:t>
            </a:r>
            <a:r>
              <a:rPr lang="fr-FR" dirty="0" err="1" smtClean="0"/>
              <a:t>childId.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fr-FR" dirty="0" smtClean="0"/>
              <a:t>() ==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fr-FR" dirty="0" smtClean="0"/>
              <a:t> ||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</a:t>
            </a:r>
            <a:r>
              <a:rPr lang="fr-FR" dirty="0" err="1" smtClean="0"/>
              <a:t>childId.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fr-FR" dirty="0" smtClean="0"/>
              <a:t>() ==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                </a:t>
            </a:r>
            <a:r>
              <a:rPr lang="en-US" dirty="0" err="1" smtClean="0"/>
              <a:t>walktrough</a:t>
            </a:r>
            <a:r>
              <a:rPr lang="fr-FR" dirty="0" smtClean="0"/>
              <a:t>(</a:t>
            </a:r>
            <a:r>
              <a:rPr lang="fr-FR" dirty="0" err="1" smtClean="0"/>
              <a:t>childId</a:t>
            </a: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 smtClean="0"/>
              <a:t>else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</a:t>
            </a:r>
            <a:r>
              <a:rPr lang="fr-FR" dirty="0" err="1" smtClean="0"/>
              <a:t>System.out.println</a:t>
            </a:r>
            <a:r>
              <a:rPr lang="fr-FR" dirty="0" smtClean="0"/>
              <a:t>(</a:t>
            </a:r>
            <a:r>
              <a:rPr lang="fr-FR" dirty="0">
                <a:solidFill>
                  <a:srgbClr val="C00000"/>
                </a:solidFill>
              </a:rPr>
              <a:t>"</a:t>
            </a:r>
            <a:r>
              <a:rPr lang="fr-FR" dirty="0" err="1" smtClean="0">
                <a:solidFill>
                  <a:srgbClr val="C00000"/>
                </a:solidFill>
              </a:rPr>
              <a:t>field</a:t>
            </a:r>
            <a:r>
              <a:rPr lang="fr-FR" dirty="0" smtClean="0">
                <a:solidFill>
                  <a:srgbClr val="C00000"/>
                </a:solidFill>
              </a:rPr>
              <a:t> :"</a:t>
            </a:r>
            <a:r>
              <a:rPr lang="fr-FR" dirty="0" smtClean="0"/>
              <a:t> + </a:t>
            </a:r>
            <a:r>
              <a:rPr lang="fr-FR" dirty="0" err="1" smtClean="0"/>
              <a:t>childId</a:t>
            </a:r>
            <a:r>
              <a:rPr lang="fr-FR" dirty="0" smtClean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}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val="279294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Leverage model as code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1219</Words>
  <Application>Microsoft Office PowerPoint</Application>
  <PresentationFormat>Affichage à l'écran (4:3)</PresentationFormat>
  <Paragraphs>232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Présentation PowerPoint</vt:lpstr>
      <vt:lpstr>Présentation PowerPoint</vt:lpstr>
      <vt:lpstr>Présentation PowerPoint</vt:lpstr>
      <vt:lpstr>Présentation PowerPoint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Code generation using a maven custom plugin</vt:lpstr>
      <vt:lpstr>Walkthrough the model in a maven plugin</vt:lpstr>
      <vt:lpstr>Maven plugin declaration</vt:lpstr>
      <vt:lpstr>UML to understand the model</vt:lpstr>
      <vt:lpstr>Leverage model as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gdigugli@gmail.com</cp:lastModifiedBy>
  <cp:revision>250</cp:revision>
  <dcterms:created xsi:type="dcterms:W3CDTF">2013-03-24T20:37:15Z</dcterms:created>
  <dcterms:modified xsi:type="dcterms:W3CDTF">2013-04-01T11:57:39Z</dcterms:modified>
</cp:coreProperties>
</file>