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9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18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17" r:id="rId39"/>
    <p:sldId id="284" r:id="rId40"/>
    <p:sldId id="288" r:id="rId41"/>
    <p:sldId id="295" r:id="rId42"/>
    <p:sldId id="294" r:id="rId43"/>
    <p:sldId id="293" r:id="rId44"/>
    <p:sldId id="292" r:id="rId45"/>
    <p:sldId id="296" r:id="rId46"/>
    <p:sldId id="297" r:id="rId47"/>
    <p:sldId id="304" r:id="rId48"/>
    <p:sldId id="305" r:id="rId49"/>
    <p:sldId id="320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02" r:id="rId60"/>
    <p:sldId id="321" r:id="rId61"/>
    <p:sldId id="303" r:id="rId62"/>
    <p:sldId id="322" r:id="rId63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335" autoAdjust="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</a:t>
            </a:r>
            <a:r>
              <a:rPr lang="en-US" b="1" dirty="0" smtClean="0"/>
              <a:t>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</a:t>
            </a:r>
            <a:r>
              <a:rPr lang="en-US" sz="2200" b="1" dirty="0" smtClean="0"/>
              <a:t>export </a:t>
            </a:r>
            <a:r>
              <a:rPr lang="en-US" sz="2200" dirty="0" smtClean="0"/>
              <a:t>of the model </a:t>
            </a:r>
            <a:r>
              <a:rPr lang="en-US" sz="2200" dirty="0" smtClean="0"/>
              <a:t>from code</a:t>
            </a:r>
            <a:endParaRPr lang="en-US" sz="2200" dirty="0" smtClean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</a:t>
            </a:r>
            <a:r>
              <a:rPr lang="en-US" sz="2200" dirty="0" smtClean="0"/>
              <a:t>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</a:t>
            </a:r>
            <a:r>
              <a:rPr lang="en-US" sz="2200" dirty="0" smtClean="0"/>
              <a:t>compiled </a:t>
            </a:r>
            <a:r>
              <a:rPr lang="en-US" sz="2200" dirty="0" smtClean="0"/>
              <a:t>model </a:t>
            </a:r>
            <a:r>
              <a:rPr lang="en-US" sz="2200" dirty="0" smtClean="0"/>
              <a:t>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</a:t>
            </a:r>
            <a:r>
              <a:rPr lang="en-US" sz="2200" dirty="0" smtClean="0"/>
              <a:t>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</a:t>
            </a:r>
            <a:r>
              <a:rPr lang="en-US" sz="2000" dirty="0" smtClean="0"/>
              <a:t>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smtClean="0"/>
              <a:t>lookOver(childId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Field features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</a:t>
            </a:r>
            <a:r>
              <a:rPr lang="en-US" dirty="0" smtClean="0"/>
              <a:t>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</a:t>
            </a:r>
            <a:r>
              <a:rPr lang="en-US" sz="2000" dirty="0" smtClean="0"/>
              <a:t>pieces </a:t>
            </a:r>
            <a:r>
              <a:rPr lang="en-US" sz="2000" dirty="0" smtClean="0"/>
              <a:t>of code is the </a:t>
            </a:r>
            <a:r>
              <a:rPr lang="en-US" sz="2000" dirty="0" smtClean="0"/>
              <a:t>key for :</a:t>
            </a:r>
            <a:endParaRPr lang="en-US" sz="2000" dirty="0" smtClean="0"/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</a:t>
            </a:r>
            <a:r>
              <a:rPr lang="en-US" sz="2000" dirty="0" smtClean="0"/>
              <a:t>, Dagger</a:t>
            </a:r>
            <a:endParaRPr lang="en-US" sz="2000" dirty="0" smtClean="0"/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</a:t>
            </a:r>
            <a:r>
              <a:rPr lang="en-US" sz="2000" dirty="0" smtClean="0"/>
              <a:t>a </a:t>
            </a:r>
            <a:r>
              <a:rPr lang="en-US" sz="2000" dirty="0" smtClean="0"/>
              <a:t>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/>
              <a:t>Initialize </a:t>
            </a:r>
            <a:r>
              <a:rPr lang="en-US" b="1" dirty="0"/>
              <a:t>default value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range</a:t>
            </a:r>
            <a:endParaRPr lang="en-US" dirty="0" smtClean="0"/>
          </a:p>
          <a:p>
            <a:r>
              <a:rPr lang="en-US" dirty="0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update</a:t>
            </a:r>
          </a:p>
          <a:p>
            <a:r>
              <a:rPr lang="en-US" dirty="0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</a:t>
            </a:r>
            <a:r>
              <a:rPr lang="en-US" dirty="0" smtClean="0"/>
              <a:t>completion</a:t>
            </a:r>
            <a:endParaRPr lang="en-US" dirty="0" smtClean="0"/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</a:t>
            </a:r>
            <a:r>
              <a:rPr lang="en-US" dirty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Labeling</a:t>
            </a:r>
            <a:endParaRPr lang="en-US" dirty="0" smtClean="0"/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</a:t>
            </a:r>
            <a:r>
              <a:rPr lang="en-US" sz="2000" dirty="0" smtClean="0"/>
              <a:t>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</a:t>
            </a:r>
            <a:r>
              <a:rPr lang="en-US" sz="2000" dirty="0" smtClean="0"/>
              <a:t>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</a:t>
            </a:r>
            <a:r>
              <a:rPr lang="en-US" dirty="0" smtClean="0"/>
              <a:t>feature </a:t>
            </a:r>
            <a:r>
              <a:rPr lang="en-US" dirty="0" smtClean="0"/>
              <a:t>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</a:t>
            </a:r>
            <a:r>
              <a:rPr lang="en-US" dirty="0" smtClean="0"/>
              <a:t>bind together </a:t>
            </a:r>
            <a:r>
              <a:rPr lang="en-US" dirty="0" smtClean="0"/>
              <a:t>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</a:t>
            </a:r>
            <a:r>
              <a:rPr lang="en-US" dirty="0" smtClean="0"/>
              <a:t>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</a:t>
            </a:r>
            <a:r>
              <a:rPr lang="en-US" dirty="0" smtClean="0"/>
              <a:t>code </a:t>
            </a:r>
            <a:r>
              <a:rPr lang="en-US" dirty="0" smtClean="0"/>
              <a:t>processing based </a:t>
            </a:r>
            <a:r>
              <a:rPr lang="en-US" dirty="0" smtClean="0"/>
              <a:t>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built-in </a:t>
            </a:r>
            <a:r>
              <a:rPr lang="en-US" dirty="0" smtClean="0"/>
              <a:t>code </a:t>
            </a:r>
            <a:r>
              <a:rPr lang="en-US" dirty="0" smtClean="0"/>
              <a:t>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</a:t>
            </a:r>
            <a:r>
              <a:rPr lang="en-US" dirty="0" smtClean="0"/>
              <a:t>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</a:t>
            </a:r>
            <a:r>
              <a:rPr lang="en-US" sz="2000" dirty="0" smtClean="0"/>
              <a:t>executed </a:t>
            </a:r>
            <a:r>
              <a:rPr lang="en-US" sz="2000" dirty="0" smtClean="0"/>
              <a:t>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 smtClean="0"/>
              <a:t>implementation for </a:t>
            </a:r>
            <a:r>
              <a:rPr lang="en-US" sz="2000" b="1" dirty="0" smtClean="0"/>
              <a:t>GWT </a:t>
            </a:r>
            <a:r>
              <a:rPr lang="en-US" sz="2000" b="1" dirty="0" smtClean="0"/>
              <a:t>client </a:t>
            </a:r>
            <a:r>
              <a:rPr lang="en-US" sz="2000" b="1" dirty="0" smtClean="0"/>
              <a:t>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</a:t>
            </a:r>
            <a:r>
              <a:rPr lang="en-US" sz="2000" b="1" dirty="0" smtClean="0"/>
              <a:t>implementation </a:t>
            </a:r>
            <a:r>
              <a:rPr lang="en-US" sz="2000" b="1" dirty="0" smtClean="0"/>
              <a:t>GWT less </a:t>
            </a:r>
            <a:r>
              <a:rPr lang="en-US" sz="2000" dirty="0" smtClean="0"/>
              <a:t>for </a:t>
            </a:r>
            <a:r>
              <a:rPr lang="en-US" sz="2000" dirty="0" smtClean="0"/>
              <a:t>unit </a:t>
            </a:r>
            <a:r>
              <a:rPr lang="en-US" sz="2000" dirty="0" smtClean="0"/>
              <a:t>testing 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</a:t>
            </a:r>
            <a:r>
              <a:rPr lang="en-US" dirty="0" smtClean="0"/>
              <a:t>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 smtClean="0"/>
              <a:t>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</a:t>
            </a:r>
            <a:r>
              <a:rPr lang="en-US" sz="2000" dirty="0" smtClean="0"/>
              <a:t>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79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2233</Words>
  <Application>Microsoft Office PowerPoint</Application>
  <PresentationFormat>Affichage à l'écran (4:3)</PresentationFormat>
  <Paragraphs>499</Paragraphs>
  <Slides>62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3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Quick demo</vt:lpstr>
      <vt:lpstr>Content of MDL4UI</vt:lpstr>
      <vt:lpstr>Model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Dependencies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Field features</vt:lpstr>
      <vt:lpstr>Goal and inspiration</vt:lpstr>
      <vt:lpstr>Features provided by fields</vt:lpstr>
      <vt:lpstr>FieldInitializer API</vt:lpstr>
      <vt:lpstr>FieldBehaviour API</vt:lpstr>
      <vt:lpstr>FieldEditor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Additional features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619</cp:revision>
  <cp:lastPrinted>2013-04-02T11:22:46Z</cp:lastPrinted>
  <dcterms:created xsi:type="dcterms:W3CDTF">2013-03-24T20:37:15Z</dcterms:created>
  <dcterms:modified xsi:type="dcterms:W3CDTF">2013-04-04T22:57:10Z</dcterms:modified>
</cp:coreProperties>
</file>