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80" autoAdjust="0"/>
  </p:normalViewPr>
  <p:slideViewPr>
    <p:cSldViewPr>
      <p:cViewPr varScale="1">
        <p:scale>
          <a:sx n="128" d="100"/>
          <a:sy n="128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the model instance for our code sample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a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the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543800" cy="53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8864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House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: old question set </a:t>
            </a:r>
            <a:r>
              <a:rPr lang="en-US" dirty="0"/>
              <a:t>for bike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child appears</a:t>
            </a:r>
          </a:p>
          <a:p>
            <a:r>
              <a:rPr lang="en-US" dirty="0" smtClean="0"/>
              <a:t>Value range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own a car since one year -&gt; date chooser for a claim should after the car’s buy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for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was embedded in each page code</a:t>
            </a:r>
          </a:p>
          <a:p>
            <a:r>
              <a:rPr lang="en-US" dirty="0" smtClean="0"/>
              <a:t>Business rules directly written on the widget values without MVC pattern</a:t>
            </a:r>
          </a:p>
          <a:p>
            <a:r>
              <a:rPr lang="en-US" dirty="0" smtClean="0"/>
              <a:t>Page navigation was triggering model updates and post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lot of side effect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Ensure a fast and up to date understanding of the form complexity</a:t>
            </a:r>
          </a:p>
          <a:p>
            <a:r>
              <a:rPr lang="en-US" dirty="0" smtClean="0"/>
              <a:t>Minimize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737</Words>
  <Application>Microsoft Office PowerPoint</Application>
  <PresentationFormat>Affichage à l'écran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Rock solid UI modeling using annotation processing</vt:lpstr>
      <vt:lpstr>Speakers</vt:lpstr>
      <vt:lpstr>Context at LesFurets.com</vt:lpstr>
      <vt:lpstr>Sample : old question set for 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129</cp:revision>
  <dcterms:created xsi:type="dcterms:W3CDTF">2013-03-24T20:37:15Z</dcterms:created>
  <dcterms:modified xsi:type="dcterms:W3CDTF">2013-03-30T18:09:05Z</dcterms:modified>
</cp:coreProperties>
</file>