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326" r:id="rId13"/>
    <p:sldId id="312" r:id="rId14"/>
    <p:sldId id="313" r:id="rId15"/>
    <p:sldId id="315" r:id="rId16"/>
    <p:sldId id="314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327" r:id="rId26"/>
    <p:sldId id="275" r:id="rId27"/>
    <p:sldId id="276" r:id="rId28"/>
    <p:sldId id="277" r:id="rId29"/>
    <p:sldId id="279" r:id="rId30"/>
    <p:sldId id="278" r:id="rId31"/>
    <p:sldId id="280" r:id="rId32"/>
    <p:sldId id="316" r:id="rId33"/>
    <p:sldId id="281" r:id="rId34"/>
    <p:sldId id="287" r:id="rId35"/>
    <p:sldId id="282" r:id="rId36"/>
    <p:sldId id="285" r:id="rId37"/>
    <p:sldId id="286" r:id="rId38"/>
    <p:sldId id="328" r:id="rId39"/>
    <p:sldId id="284" r:id="rId40"/>
    <p:sldId id="288" r:id="rId41"/>
    <p:sldId id="295" r:id="rId42"/>
    <p:sldId id="293" r:id="rId43"/>
    <p:sldId id="294" r:id="rId44"/>
    <p:sldId id="292" r:id="rId45"/>
    <p:sldId id="296" r:id="rId46"/>
    <p:sldId id="297" r:id="rId47"/>
    <p:sldId id="304" r:id="rId48"/>
    <p:sldId id="305" r:id="rId49"/>
    <p:sldId id="329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 varScale="1">
        <p:scale>
          <a:sx n="86" d="100"/>
          <a:sy n="86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1828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667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133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7912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1371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505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638800" y="2971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/>
              <a:t>Initialize </a:t>
            </a:r>
            <a:r>
              <a:rPr lang="en-US" b="1" dirty="0"/>
              <a:t>default value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smtClean="0"/>
              <a:t>range</a:t>
            </a:r>
            <a:endParaRPr lang="en-US" dirty="0" smtClean="0"/>
          </a:p>
          <a:p>
            <a:r>
              <a:rPr lang="en-US" dirty="0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update</a:t>
            </a:r>
          </a:p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</a:t>
            </a:r>
            <a:r>
              <a:rPr lang="en-US" dirty="0"/>
              <a:t>completion</a:t>
            </a:r>
            <a:endParaRPr lang="en-US" dirty="0" smtClean="0"/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615619"/>
            <a:ext cx="335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343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3810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User inputs</a:t>
            </a:r>
          </a:p>
          <a:p>
            <a:pPr lvl="1"/>
            <a:r>
              <a:rPr lang="en-US" dirty="0" smtClean="0"/>
              <a:t>Validation errors</a:t>
            </a:r>
          </a:p>
          <a:p>
            <a:pPr lvl="1"/>
            <a:r>
              <a:rPr lang="en-US" dirty="0" smtClean="0"/>
              <a:t>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your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105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4648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5943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4863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6479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</TotalTime>
  <Words>2359</Words>
  <Application>Microsoft Office PowerPoint</Application>
  <PresentationFormat>Affichage à l'écran (4:3)</PresentationFormat>
  <Paragraphs>562</Paragraphs>
  <Slides>64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Content of MDL4UI</vt:lpstr>
      <vt:lpstr>Diapositive 12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Diapositive 19</vt:lpstr>
      <vt:lpstr>Diapositive 20</vt:lpstr>
      <vt:lpstr>Diapositive 21</vt:lpstr>
      <vt:lpstr>Diapositive 22</vt:lpstr>
      <vt:lpstr>From the point of view of a screen</vt:lpstr>
      <vt:lpstr>From the point of view of a field</vt:lpstr>
      <vt:lpstr>Diapositive 25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38</vt:lpstr>
      <vt:lpstr>Goal and inspiration</vt:lpstr>
      <vt:lpstr>Features provided by fields</vt:lpstr>
      <vt:lpstr>FieldInitializer API</vt:lpstr>
      <vt:lpstr>FieldEditor API</vt:lpstr>
      <vt:lpstr>FieldBehaviour API</vt:lpstr>
      <vt:lpstr>Injecting the field features with annotations and meta annotation</vt:lpstr>
      <vt:lpstr>Declaring a feature of a field</vt:lpstr>
      <vt:lpstr>The plumbing using APT</vt:lpstr>
      <vt:lpstr>Generated pattern to glue things together</vt:lpstr>
      <vt:lpstr>Replicate the factory pattern for each feald feature</vt:lpstr>
      <vt:lpstr>Diapositive 49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636</cp:revision>
  <cp:lastPrinted>2013-04-02T11:22:46Z</cp:lastPrinted>
  <dcterms:created xsi:type="dcterms:W3CDTF">2013-03-24T20:37:15Z</dcterms:created>
  <dcterms:modified xsi:type="dcterms:W3CDTF">2013-04-05T10:08:04Z</dcterms:modified>
</cp:coreProperties>
</file>