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0" y="5791200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5" y="1676400"/>
            <a:ext cx="897524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044" y="4191000"/>
            <a:ext cx="5410956" cy="1733792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1910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257800" y="4191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38400"/>
            <a:ext cx="4887929" cy="44958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52600" y="14989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2377</Words>
  <Application>Microsoft Office PowerPoint</Application>
  <PresentationFormat>Affichage à l'écran (4:3)</PresentationFormat>
  <Paragraphs>576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666</cp:revision>
  <cp:lastPrinted>2013-04-02T11:22:46Z</cp:lastPrinted>
  <dcterms:created xsi:type="dcterms:W3CDTF">2013-03-24T20:37:15Z</dcterms:created>
  <dcterms:modified xsi:type="dcterms:W3CDTF">2013-04-05T17:36:41Z</dcterms:modified>
</cp:coreProperties>
</file>