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>
        <p:scale>
          <a:sx n="150" d="100"/>
          <a:sy n="150" d="100"/>
        </p:scale>
        <p:origin x="-672" y="1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1295400"/>
            <a:ext cx="8305800" cy="54102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371600"/>
            <a:ext cx="8153400" cy="5306725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4191000"/>
            <a:ext cx="5562600" cy="2438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5562600" cy="27432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599" y="2438400"/>
            <a:ext cx="5181601" cy="3200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3581400"/>
            <a:ext cx="3581400" cy="9144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981200"/>
            <a:ext cx="2209800" cy="12192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47752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971800"/>
            <a:ext cx="4495800" cy="190500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0" y="5791200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5" y="1676400"/>
            <a:ext cx="897524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681"/>
            <a:ext cx="6811326" cy="228631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2954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36576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4572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2362200"/>
            <a:ext cx="8839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2400" y="1295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InjectSampleBehaviour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OnField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EMAILS_PREFERENCES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MAX_WEEKLY_EMAILS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}))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38400"/>
            <a:ext cx="4887929" cy="44958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52600" y="14989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2378</Words>
  <Application>Microsoft Office PowerPoint</Application>
  <PresentationFormat>Affichage à l'écran (4:3)</PresentationFormat>
  <Paragraphs>577</Paragraphs>
  <Slides>64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674</cp:revision>
  <cp:lastPrinted>2013-04-02T11:22:46Z</cp:lastPrinted>
  <dcterms:created xsi:type="dcterms:W3CDTF">2013-03-24T20:37:15Z</dcterms:created>
  <dcterms:modified xsi:type="dcterms:W3CDTF">2013-04-08T08:19:53Z</dcterms:modified>
</cp:coreProperties>
</file>