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7" r:id="rId28"/>
    <p:sldId id="282" r:id="rId29"/>
    <p:sldId id="285" r:id="rId30"/>
    <p:sldId id="286" r:id="rId31"/>
    <p:sldId id="283" r:id="rId32"/>
    <p:sldId id="284" r:id="rId33"/>
    <p:sldId id="288" r:id="rId34"/>
    <p:sldId id="293" r:id="rId35"/>
    <p:sldId id="295" r:id="rId36"/>
    <p:sldId id="294" r:id="rId37"/>
    <p:sldId id="292" r:id="rId38"/>
    <p:sldId id="296" r:id="rId39"/>
    <p:sldId id="297" r:id="rId40"/>
    <p:sldId id="300" r:id="rId41"/>
    <p:sldId id="298" r:id="rId42"/>
    <p:sldId id="299" r:id="rId43"/>
    <p:sldId id="301" r:id="rId4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10"/>
    <a:srgbClr val="17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580" autoAdjust="0"/>
  </p:normalViewPr>
  <p:slideViewPr>
    <p:cSldViewPr>
      <p:cViewPr>
        <p:scale>
          <a:sx n="100" d="100"/>
          <a:sy n="100" d="100"/>
        </p:scale>
        <p:origin x="-1266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MDL4UI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assemble the code,  compile various resources with GWT and add 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Look at my model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grpSp>
        <p:nvGrpSpPr>
          <p:cNvPr id="16" name="Groupe 15"/>
          <p:cNvGrpSpPr/>
          <p:nvPr/>
        </p:nvGrpSpPr>
        <p:grpSpPr>
          <a:xfrm>
            <a:off x="304800" y="1524000"/>
            <a:ext cx="8534400" cy="914400"/>
            <a:chOff x="304800" y="1524000"/>
            <a:chExt cx="8534400" cy="914400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04800" y="1524000"/>
              <a:ext cx="617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FieldID</a:t>
              </a:r>
              <a:r>
                <a:rPr lang="en-US" dirty="0" smtClean="0"/>
                <a:t> – </a:t>
              </a:r>
              <a:r>
                <a:rPr lang="en-US" dirty="0" err="1" smtClean="0"/>
                <a:t>GroupID</a:t>
              </a:r>
              <a:r>
                <a:rPr lang="en-US" dirty="0" smtClean="0"/>
                <a:t> – </a:t>
              </a:r>
              <a:r>
                <a:rPr lang="en-US" dirty="0" err="1" smtClean="0"/>
                <a:t>BlockID</a:t>
              </a:r>
              <a:r>
                <a:rPr lang="en-US" dirty="0" smtClean="0"/>
                <a:t> – </a:t>
              </a:r>
              <a:r>
                <a:rPr lang="en-US" dirty="0" err="1" smtClean="0"/>
                <a:t>ScreenID</a:t>
              </a:r>
              <a:r>
                <a:rPr lang="en-US" dirty="0" smtClean="0"/>
                <a:t> - </a:t>
              </a:r>
              <a:r>
                <a:rPr lang="en-US" dirty="0" err="1" smtClean="0"/>
                <a:t>ScenarioID</a:t>
              </a:r>
              <a:endParaRPr lang="en-US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629400" y="1524000"/>
              <a:ext cx="22098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MetaModel</a:t>
              </a:r>
              <a:endParaRPr lang="en-US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04800" y="4419600"/>
            <a:ext cx="8534400" cy="914400"/>
            <a:chOff x="304800" y="4419600"/>
            <a:chExt cx="8534400" cy="9144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304800" y="4419600"/>
              <a:ext cx="61722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Field – Group – Block - Screen</a:t>
              </a:r>
              <a:endParaRPr lang="en-US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629400" y="4419600"/>
              <a:ext cx="22098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 Instance (runtime)</a:t>
              </a:r>
              <a:endParaRPr lang="en-US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04800" y="5486400"/>
            <a:ext cx="8534400" cy="914400"/>
            <a:chOff x="304800" y="5486400"/>
            <a:chExt cx="8534400" cy="91440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304800" y="5486400"/>
              <a:ext cx="61722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FieldView</a:t>
              </a:r>
              <a:r>
                <a:rPr lang="en-US" dirty="0" smtClean="0"/>
                <a:t> – </a:t>
              </a:r>
              <a:r>
                <a:rPr lang="en-US" dirty="0" err="1" smtClean="0"/>
                <a:t>GroupView</a:t>
              </a:r>
              <a:r>
                <a:rPr lang="en-US" dirty="0" smtClean="0"/>
                <a:t> – </a:t>
              </a:r>
              <a:r>
                <a:rPr lang="en-US" dirty="0" err="1" smtClean="0"/>
                <a:t>BlockView</a:t>
              </a:r>
              <a:r>
                <a:rPr lang="en-US" dirty="0" smtClean="0"/>
                <a:t> - </a:t>
              </a:r>
              <a:r>
                <a:rPr lang="en-US" dirty="0" err="1" smtClean="0"/>
                <a:t>ScreenView</a:t>
              </a:r>
              <a:endParaRPr lang="en-US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629400" y="5486400"/>
              <a:ext cx="22098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 of the MVC pattern (runtime)</a:t>
              </a:r>
              <a:endParaRPr lang="en-US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52400" y="2590800"/>
            <a:ext cx="8839200" cy="1676400"/>
            <a:chOff x="152400" y="2590800"/>
            <a:chExt cx="8839200" cy="1676400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152400" y="2590800"/>
              <a:ext cx="8839200" cy="16764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Customization layer</a:t>
              </a:r>
              <a:endParaRPr lang="en-US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04800" y="3200400"/>
              <a:ext cx="61722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EFieldSample</a:t>
              </a:r>
              <a:r>
                <a:rPr lang="en-US" dirty="0" smtClean="0"/>
                <a:t> – </a:t>
              </a:r>
              <a:r>
                <a:rPr lang="en-US" dirty="0" err="1" smtClean="0"/>
                <a:t>EGroupSample</a:t>
              </a:r>
              <a:r>
                <a:rPr lang="en-US" dirty="0" smtClean="0"/>
                <a:t> – </a:t>
              </a:r>
              <a:r>
                <a:rPr lang="en-US" dirty="0" err="1" smtClean="0"/>
                <a:t>BlockSample</a:t>
              </a:r>
              <a:r>
                <a:rPr lang="en-US" dirty="0" smtClean="0"/>
                <a:t> - </a:t>
              </a:r>
              <a:r>
                <a:rPr lang="en-US" dirty="0" err="1" smtClean="0"/>
                <a:t>EScreenSample</a:t>
              </a:r>
              <a:endParaRPr lang="en-US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629400" y="3200400"/>
              <a:ext cx="22098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" y="1171573"/>
            <a:ext cx="6708976" cy="56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3" y="1139405"/>
            <a:ext cx="5862637" cy="56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Build 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modeling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implements the model</a:t>
            </a:r>
          </a:p>
          <a:p>
            <a:r>
              <a:rPr lang="en-US" b="1" dirty="0" smtClean="0"/>
              <a:t>No learning curve </a:t>
            </a:r>
            <a:r>
              <a:rPr lang="en-US" dirty="0" smtClean="0"/>
              <a:t>for a development team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Implementing business rules require to </a:t>
            </a:r>
            <a:r>
              <a:rPr lang="en-US" b="1" dirty="0" smtClean="0"/>
              <a:t>trigger the rules</a:t>
            </a:r>
            <a:r>
              <a:rPr lang="en-US" dirty="0" smtClean="0"/>
              <a:t> using a dependency model</a:t>
            </a:r>
          </a:p>
          <a:p>
            <a:r>
              <a:rPr lang="en-US" b="1" dirty="0" smtClean="0"/>
              <a:t>No semantic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Reset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MVC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validation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visibility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dependency as code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331209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 as </a:t>
            </a:r>
            <a:r>
              <a:rPr lang="en-US" sz="2800" b="1" dirty="0" smtClean="0"/>
              <a:t>target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infinity loop </a:t>
            </a:r>
            <a:r>
              <a:rPr lang="en-US" dirty="0" smtClean="0"/>
              <a:t>is guaranteed</a:t>
            </a:r>
          </a:p>
        </p:txBody>
      </p:sp>
    </p:spTree>
    <p:extLst>
      <p:ext uri="{BB962C8B-B14F-4D97-AF65-F5344CB8AC3E}">
        <p14:creationId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/>
              <a:t>FieldID</a:t>
            </a:r>
            <a:r>
              <a:rPr lang="en-US" sz="2400" dirty="0"/>
              <a:t>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 err="1"/>
              <a:t>FieldID</a:t>
            </a:r>
            <a:r>
              <a:rPr lang="en-US" sz="2400" dirty="0"/>
              <a:t>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XMI export </a:t>
            </a:r>
            <a:r>
              <a:rPr lang="en-US" sz="2200" dirty="0" smtClean="0"/>
              <a:t>of the model as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 </a:t>
            </a:r>
            <a:r>
              <a:rPr lang="en-US" sz="2200" dirty="0"/>
              <a:t>the model previously </a:t>
            </a:r>
            <a:r>
              <a:rPr lang="en-US" sz="2200" dirty="0" smtClean="0"/>
              <a:t>compiled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Generate 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walktrough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parentId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childId</a:t>
            </a:r>
            <a:r>
              <a:rPr lang="en-US" sz="2000" dirty="0" smtClean="0"/>
              <a:t> : </a:t>
            </a:r>
            <a:r>
              <a:rPr lang="en-US" sz="2000" dirty="0" err="1" smtClean="0"/>
              <a:t>parentId.</a:t>
            </a:r>
            <a:r>
              <a:rPr lang="en-US" sz="2000" dirty="0" err="1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</a:t>
            </a:r>
            <a:r>
              <a:rPr lang="en-US" sz="2000" dirty="0" err="1" smtClean="0"/>
              <a:t>walktrough</a:t>
            </a:r>
            <a:r>
              <a:rPr lang="en-US" sz="2000" dirty="0" smtClean="0"/>
              <a:t>(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Recursive algorithm are welcome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journey (160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Motorbike journey (180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Health journey (50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Home journey (70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Loan journey (40 questions)</a:t>
            </a:r>
          </a:p>
          <a:p>
            <a:r>
              <a:rPr lang="en-US" dirty="0" smtClean="0"/>
              <a:t>A lot of linked questions with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Document</a:t>
            </a:r>
            <a:r>
              <a:rPr lang="en-US" sz="2000" dirty="0" smtClean="0"/>
              <a:t> the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by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Reworking the UI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dirty="0" smtClean="0"/>
              <a:t>UI patterns to implements logic are </a:t>
            </a:r>
            <a:r>
              <a:rPr lang="en-US" sz="2000" b="1" dirty="0" smtClean="0"/>
              <a:t>well known but complex</a:t>
            </a:r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peace of code is the key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 and reverse of control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an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Most of the patterns should be </a:t>
            </a:r>
            <a:r>
              <a:rPr lang="en-US" sz="2000" b="1" dirty="0" smtClean="0"/>
              <a:t>rework</a:t>
            </a:r>
            <a:r>
              <a:rPr lang="en-US" sz="2000" dirty="0" smtClean="0"/>
              <a:t> to allow </a:t>
            </a:r>
            <a:r>
              <a:rPr lang="en-US" sz="2000" b="1" dirty="0" smtClean="0"/>
              <a:t>static invocation</a:t>
            </a:r>
          </a:p>
        </p:txBody>
      </p:sp>
    </p:spTree>
    <p:extLst>
      <p:ext uri="{BB962C8B-B14F-4D97-AF65-F5344CB8AC3E}">
        <p14:creationId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FieldEditor</a:t>
            </a:r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filling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filling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</a:p>
          <a:p>
            <a:r>
              <a:rPr lang="en-US" dirty="0" smtClean="0"/>
              <a:t>FieldBehaviour</a:t>
            </a:r>
          </a:p>
          <a:p>
            <a:pPr lvl="1"/>
            <a:r>
              <a:rPr lang="en-US" b="1" dirty="0" smtClean="0"/>
              <a:t>Visibility</a:t>
            </a:r>
            <a:r>
              <a:rPr lang="en-US" dirty="0" smtClean="0"/>
              <a:t> update</a:t>
            </a:r>
          </a:p>
          <a:p>
            <a:pPr lvl="1"/>
            <a:r>
              <a:rPr lang="en-US" b="1" dirty="0" smtClean="0"/>
              <a:t>Dependency</a:t>
            </a:r>
            <a:r>
              <a:rPr lang="en-US" dirty="0" smtClean="0"/>
              <a:t> update</a:t>
            </a:r>
          </a:p>
          <a:p>
            <a:r>
              <a:rPr lang="en-US" dirty="0" smtClean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err="1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4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call 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  <a:p>
            <a:r>
              <a:rPr lang="en-US" sz="2000" dirty="0" smtClean="0"/>
              <a:t>when the field became </a:t>
            </a:r>
            <a:r>
              <a:rPr lang="en-US" sz="2000" b="1" dirty="0" smtClean="0"/>
              <a:t>visible</a:t>
            </a:r>
            <a:r>
              <a:rPr lang="en-US" sz="2000" dirty="0" smtClean="0"/>
              <a:t> following a </a:t>
            </a:r>
            <a:r>
              <a:rPr lang="en-US" sz="2000" b="1" dirty="0" smtClean="0"/>
              <a:t>dependency</a:t>
            </a:r>
            <a:r>
              <a:rPr lang="en-US" sz="2000" dirty="0" smtClean="0"/>
              <a:t> update</a:t>
            </a:r>
          </a:p>
          <a:p>
            <a:r>
              <a:rPr lang="en-US" sz="2000" dirty="0" smtClean="0"/>
              <a:t>when the </a:t>
            </a:r>
            <a:r>
              <a:rPr lang="en-US" sz="2000" b="1" dirty="0" smtClean="0"/>
              <a:t>parent group </a:t>
            </a:r>
            <a:r>
              <a:rPr lang="en-US" sz="2000" dirty="0" smtClean="0"/>
              <a:t>or </a:t>
            </a:r>
            <a:r>
              <a:rPr lang="en-US" sz="2000" b="1" dirty="0" smtClean="0"/>
              <a:t>block</a:t>
            </a:r>
            <a:r>
              <a:rPr lang="en-US" sz="2000" dirty="0" smtClean="0"/>
              <a:t> became </a:t>
            </a:r>
            <a:r>
              <a:rPr lang="en-US" sz="2000" b="1" dirty="0" smtClean="0"/>
              <a:t>visible </a:t>
            </a:r>
            <a:r>
              <a:rPr lang="en-US" sz="2000" dirty="0" smtClean="0"/>
              <a:t>during the navigation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</a:t>
            </a:r>
            <a:r>
              <a:rPr lang="en-US" sz="2000" dirty="0" smtClean="0"/>
              <a:t>fieldId,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39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@InjectSampleBehaviour</a:t>
                      </a:r>
                    </a:p>
                    <a:p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FieldBehaviour</a:t>
                      </a:r>
                      <a:endParaRPr lang="en-US" sz="1600" b="1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@InjectSampleHelp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@InjectSampleInit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@InjectSampleLabel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features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fieldId,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Annotation </a:t>
            </a:r>
            <a:r>
              <a:rPr lang="en-US" dirty="0"/>
              <a:t>P</a:t>
            </a:r>
            <a:r>
              <a:rPr lang="en-US" dirty="0" smtClean="0"/>
              <a:t>rocessing Tool to linked together the various field features and the fields</a:t>
            </a:r>
          </a:p>
          <a:p>
            <a:r>
              <a:rPr lang="en-US" dirty="0" smtClean="0"/>
              <a:t>APT is a standard tooling embedded in the JDK </a:t>
            </a:r>
            <a:r>
              <a:rPr lang="en-US" smtClean="0"/>
              <a:t>since Java 6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Unit </a:t>
            </a:r>
            <a:r>
              <a:rPr lang="fr-FR" dirty="0" err="1" smtClean="0"/>
              <a:t>testing</a:t>
            </a:r>
            <a:r>
              <a:rPr lang="fr-FR" dirty="0" smtClean="0"/>
              <a:t> </a:t>
            </a:r>
            <a:r>
              <a:rPr lang="fr-FR" dirty="0" err="1" smtClean="0"/>
              <a:t>fields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test </a:t>
            </a:r>
            <a:r>
              <a:rPr lang="en-US" dirty="0" smtClean="0"/>
              <a:t>fields</a:t>
            </a:r>
            <a:r>
              <a:rPr lang="en-US" dirty="0"/>
              <a:t>, using </a:t>
            </a:r>
            <a:r>
              <a:rPr lang="en-US" b="1" dirty="0"/>
              <a:t>non-regression tests</a:t>
            </a:r>
          </a:p>
          <a:p>
            <a:pPr lvl="1"/>
            <a:r>
              <a:rPr lang="en-US" dirty="0" smtClean="0"/>
              <a:t>validation </a:t>
            </a:r>
            <a:endParaRPr lang="en-US" dirty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read &amp; update </a:t>
            </a:r>
          </a:p>
          <a:p>
            <a:pPr lvl="1"/>
            <a:r>
              <a:rPr lang="en-US" dirty="0" smtClean="0"/>
              <a:t>visibility </a:t>
            </a:r>
            <a:r>
              <a:rPr lang="en-US" dirty="0"/>
              <a:t>update</a:t>
            </a:r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</a:t>
            </a:r>
            <a:r>
              <a:rPr lang="en-US" dirty="0" smtClean="0"/>
              <a:t>reset</a:t>
            </a:r>
          </a:p>
          <a:p>
            <a:pPr lvl="1"/>
            <a:endParaRPr lang="en-US" dirty="0"/>
          </a:p>
          <a:p>
            <a:r>
              <a:rPr lang="en-US" dirty="0"/>
              <a:t>Generated mock factories allow to execute field </a:t>
            </a:r>
            <a:r>
              <a:rPr lang="en-US" dirty="0" smtClean="0"/>
              <a:t>outside </a:t>
            </a:r>
            <a:r>
              <a:rPr lang="en-US" dirty="0"/>
              <a:t>a </a:t>
            </a:r>
            <a:r>
              <a:rPr lang="en-US" dirty="0" smtClean="0"/>
              <a:t>web application (GWT)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31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Integration</a:t>
            </a:r>
            <a:r>
              <a:rPr lang="fr-FR" dirty="0" smtClean="0"/>
              <a:t> Tests - Selenium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is a </a:t>
            </a:r>
            <a:r>
              <a:rPr lang="en-US" b="1" dirty="0" smtClean="0"/>
              <a:t>test automation</a:t>
            </a:r>
            <a:r>
              <a:rPr lang="en-US" dirty="0" smtClean="0"/>
              <a:t> framework for </a:t>
            </a:r>
            <a:r>
              <a:rPr lang="en-US" b="1" dirty="0" smtClean="0"/>
              <a:t>web applications</a:t>
            </a:r>
          </a:p>
          <a:p>
            <a:endParaRPr lang="en-US" dirty="0"/>
          </a:p>
          <a:p>
            <a:r>
              <a:rPr lang="en-US" dirty="0" smtClean="0"/>
              <a:t>Supports </a:t>
            </a:r>
          </a:p>
          <a:p>
            <a:pPr lvl="1"/>
            <a:r>
              <a:rPr lang="en-US" b="1" dirty="0" smtClean="0"/>
              <a:t>Java</a:t>
            </a:r>
            <a:r>
              <a:rPr lang="en-US" dirty="0"/>
              <a:t>, Ruby, Python, C#, etc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b="1" dirty="0" smtClean="0"/>
              <a:t>Firefox</a:t>
            </a:r>
            <a:r>
              <a:rPr lang="en-US" dirty="0"/>
              <a:t>, Chrome, </a:t>
            </a:r>
            <a:r>
              <a:rPr lang="en-US" dirty="0" smtClean="0"/>
              <a:t>IE, iOS &amp; Android browsers, etc.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671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Integrations tests </a:t>
            </a:r>
            <a:r>
              <a:rPr lang="fr-FR" dirty="0" smtClean="0"/>
              <a:t>– Page 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</a:t>
            </a:r>
            <a:r>
              <a:rPr lang="en-US" dirty="0"/>
              <a:t>of page </a:t>
            </a:r>
            <a:r>
              <a:rPr lang="en-US" dirty="0" smtClean="0"/>
              <a:t>objects classes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page object </a:t>
            </a:r>
            <a:r>
              <a:rPr lang="en-US" b="1" dirty="0"/>
              <a:t>represents </a:t>
            </a:r>
            <a:r>
              <a:rPr lang="en-US" b="1" dirty="0" smtClean="0"/>
              <a:t>a screen or a block </a:t>
            </a:r>
            <a:r>
              <a:rPr lang="en-US" dirty="0" smtClean="0"/>
              <a:t>with </a:t>
            </a:r>
            <a:r>
              <a:rPr lang="en-US" dirty="0"/>
              <a:t>selenium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expose methods to </a:t>
            </a:r>
            <a:r>
              <a:rPr lang="en-US" b="1" dirty="0" smtClean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 smtClean="0"/>
              <a:t>Make testing </a:t>
            </a:r>
            <a:r>
              <a:rPr lang="en-US" b="1" dirty="0" smtClean="0"/>
              <a:t>easier</a:t>
            </a:r>
          </a:p>
          <a:p>
            <a:pPr lvl="1"/>
            <a:r>
              <a:rPr lang="en-US" b="1" dirty="0" smtClean="0"/>
              <a:t>hide</a:t>
            </a:r>
            <a:r>
              <a:rPr lang="en-US" dirty="0" smtClean="0"/>
              <a:t> </a:t>
            </a:r>
            <a:r>
              <a:rPr lang="en-US" dirty="0"/>
              <a:t>selenium framework </a:t>
            </a:r>
            <a:r>
              <a:rPr lang="en-US" dirty="0" smtClean="0"/>
              <a:t>complexity</a:t>
            </a:r>
            <a:endParaRPr lang="en-US" dirty="0"/>
          </a:p>
          <a:p>
            <a:pPr lvl="1"/>
            <a:r>
              <a:rPr lang="en-US" b="1" dirty="0" smtClean="0"/>
              <a:t>minimize</a:t>
            </a:r>
            <a:r>
              <a:rPr lang="en-US" dirty="0" smtClean="0"/>
              <a:t> </a:t>
            </a:r>
            <a:r>
              <a:rPr lang="en-US" dirty="0"/>
              <a:t>the test maintenance effort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24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Integration</a:t>
            </a:r>
            <a:r>
              <a:rPr lang="fr-FR" dirty="0" smtClean="0"/>
              <a:t> Test - </a:t>
            </a:r>
            <a:r>
              <a:rPr lang="fr-FR" dirty="0" err="1" smtClean="0"/>
              <a:t>Example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648200"/>
            <a:ext cx="6991350" cy="1676400"/>
          </a:xfrm>
          <a:prstGeom prst="rect">
            <a:avLst/>
          </a:prstGeom>
        </p:spPr>
      </p:pic>
      <p:pic>
        <p:nvPicPr>
          <p:cNvPr id="60" name="Espace réservé du contenu 5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2976317"/>
          </a:xfrm>
        </p:spPr>
      </p:pic>
    </p:spTree>
    <p:extLst>
      <p:ext uri="{BB962C8B-B14F-4D97-AF65-F5344CB8AC3E}">
        <p14:creationId xmlns:p14="http://schemas.microsoft.com/office/powerpoint/2010/main" val="11305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child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since one year -&gt; the date selected for a claim should be later than the car’s purchase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-&gt; previous details of claims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18 years old</a:t>
            </a:r>
          </a:p>
          <a:p>
            <a:r>
              <a:rPr lang="en-US" dirty="0" smtClean="0"/>
              <a:t>MVC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Reset from dependencies should update the data model and the view</a:t>
            </a:r>
          </a:p>
        </p:txBody>
      </p:sp>
    </p:spTree>
    <p:extLst>
      <p:ext uri="{BB962C8B-B14F-4D97-AF65-F5344CB8AC3E}">
        <p14:creationId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and sent the contents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the CSS IDs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Unique ID was not guaranteed</a:t>
            </a:r>
          </a:p>
          <a:p>
            <a:pPr lvl="1"/>
            <a:r>
              <a:rPr lang="en-US" dirty="0" smtClean="0"/>
              <a:t>Each CSS update add some new kind of CSS class or shared CSS ID for quick look and feel bug fixes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114800" y="5526741"/>
            <a:ext cx="4680064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Using CSS on web forms hide</a:t>
            </a:r>
          </a:p>
          <a:p>
            <a:r>
              <a:rPr lang="en-US" sz="2800" dirty="0" smtClean="0"/>
              <a:t>a model that could be leverage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Providing stability during the evolutions of the forms</a:t>
            </a:r>
          </a:p>
          <a:p>
            <a:pPr lvl="1"/>
            <a:r>
              <a:rPr lang="en-US" dirty="0" smtClean="0"/>
              <a:t>No side effect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Ensuring a fast and up-to-date understanding of the form complexity</a:t>
            </a:r>
          </a:p>
          <a:p>
            <a:r>
              <a:rPr lang="en-US" dirty="0" smtClean="0"/>
              <a:t>Minimizing the maintenance effort</a:t>
            </a:r>
          </a:p>
          <a:p>
            <a:r>
              <a:rPr lang="en-US" dirty="0"/>
              <a:t>Allowing </a:t>
            </a:r>
            <a:r>
              <a:rPr lang="en-US" dirty="0" smtClean="0"/>
              <a:t>fields shuffle</a:t>
            </a:r>
          </a:p>
          <a:p>
            <a:r>
              <a:rPr lang="en-US" dirty="0" smtClean="0"/>
              <a:t>Allowing AB 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Required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5935" y="5867400"/>
            <a:ext cx="4732129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REQUEST</a:t>
            </a:r>
          </a:p>
        </p:txBody>
      </p:sp>
    </p:spTree>
    <p:extLst>
      <p:ext uri="{BB962C8B-B14F-4D97-AF65-F5344CB8AC3E}">
        <p14:creationId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</TotalTime>
  <Words>1910</Words>
  <Application>Microsoft Office PowerPoint</Application>
  <PresentationFormat>Affichage à l'écran (4:3)</PresentationFormat>
  <Paragraphs>382</Paragraphs>
  <Slides>43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4" baseType="lpstr">
      <vt:lpstr>Thème Office</vt:lpstr>
      <vt:lpstr>Rock solid UI modeling using annotation processing</vt:lpstr>
      <vt:lpstr>Speakers</vt:lpstr>
      <vt:lpstr>Context at LesFurets.com</vt:lpstr>
      <vt:lpstr>Sample : old question set for motorbike</vt:lpstr>
      <vt:lpstr>Nature of dependencies </vt:lpstr>
      <vt:lpstr>Complexity and bug hell </vt:lpstr>
      <vt:lpstr>Leverage the CSS IDs</vt:lpstr>
      <vt:lpstr>Requirements</vt:lpstr>
      <vt:lpstr>MDL4UI our OSS sandbox</vt:lpstr>
      <vt:lpstr>Quick demo</vt:lpstr>
      <vt:lpstr>Content of MDL4UI</vt:lpstr>
      <vt:lpstr>Look at my model</vt:lpstr>
      <vt:lpstr>Introducing MDL4UI model layers</vt:lpstr>
      <vt:lpstr>Présentation PowerPoint</vt:lpstr>
      <vt:lpstr>Présentation PowerPoint</vt:lpstr>
      <vt:lpstr>Présentation PowerPoint</vt:lpstr>
      <vt:lpstr>Présentation PowerPoint</vt:lpstr>
      <vt:lpstr>From the point of view of a screen</vt:lpstr>
      <vt:lpstr>From the point of view of a field</vt:lpstr>
      <vt:lpstr>Implementing the model</vt:lpstr>
      <vt:lpstr>Why modeling as code ?</vt:lpstr>
      <vt:lpstr>We need a dependency graph</vt:lpstr>
      <vt:lpstr>Dependency to manage validation</vt:lpstr>
      <vt:lpstr>Dependency to manage visibility</vt:lpstr>
      <vt:lpstr>Declaring dependency as code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UML to understand the model</vt:lpstr>
      <vt:lpstr>Reworking the UI patterns</vt:lpstr>
      <vt:lpstr>Features provided by fields</vt:lpstr>
      <vt:lpstr>FieldEditor API</vt:lpstr>
      <vt:lpstr>FieldInitializer API</vt:lpstr>
      <vt:lpstr>FieldBehaviour API</vt:lpstr>
      <vt:lpstr>Injecting the field features with annotations and meta annotation</vt:lpstr>
      <vt:lpstr>Declaring a features of a field</vt:lpstr>
      <vt:lpstr>The plumbing using APT</vt:lpstr>
      <vt:lpstr>Unit testing fields</vt:lpstr>
      <vt:lpstr>Integration Tests - Selenium</vt:lpstr>
      <vt:lpstr>Integrations tests – Page Objects</vt:lpstr>
      <vt:lpstr>Integration Test -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jba-laptop</cp:lastModifiedBy>
  <cp:revision>400</cp:revision>
  <dcterms:created xsi:type="dcterms:W3CDTF">2013-03-24T20:37:15Z</dcterms:created>
  <dcterms:modified xsi:type="dcterms:W3CDTF">2013-04-02T16:20:32Z</dcterms:modified>
</cp:coreProperties>
</file>