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2" r:id="rId13"/>
    <p:sldId id="313" r:id="rId14"/>
    <p:sldId id="315" r:id="rId15"/>
    <p:sldId id="314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9" r:id="rId28"/>
    <p:sldId id="278" r:id="rId29"/>
    <p:sldId id="280" r:id="rId30"/>
    <p:sldId id="316" r:id="rId31"/>
    <p:sldId id="281" r:id="rId32"/>
    <p:sldId id="287" r:id="rId33"/>
    <p:sldId id="282" r:id="rId34"/>
    <p:sldId id="285" r:id="rId35"/>
    <p:sldId id="286" r:id="rId36"/>
    <p:sldId id="283" r:id="rId37"/>
    <p:sldId id="284" r:id="rId38"/>
    <p:sldId id="288" r:id="rId39"/>
    <p:sldId id="293" r:id="rId40"/>
    <p:sldId id="295" r:id="rId41"/>
    <p:sldId id="294" r:id="rId42"/>
    <p:sldId id="292" r:id="rId43"/>
    <p:sldId id="296" r:id="rId44"/>
    <p:sldId id="297" r:id="rId45"/>
    <p:sldId id="304" r:id="rId46"/>
    <p:sldId id="305" r:id="rId47"/>
    <p:sldId id="300" r:id="rId48"/>
    <p:sldId id="299" r:id="rId49"/>
    <p:sldId id="298" r:id="rId50"/>
    <p:sldId id="310" r:id="rId51"/>
    <p:sldId id="311" r:id="rId52"/>
    <p:sldId id="301" r:id="rId53"/>
    <p:sldId id="307" r:id="rId54"/>
    <p:sldId id="309" r:id="rId55"/>
    <p:sldId id="302" r:id="rId56"/>
    <p:sldId id="303" r:id="rId57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</a:t>
            </a:r>
            <a:r>
              <a:rPr lang="en-US" sz="1800" dirty="0" smtClean="0"/>
              <a:t>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</a:t>
            </a:r>
            <a:r>
              <a:rPr lang="en-US" sz="1800" dirty="0" smtClean="0"/>
              <a:t>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</a:t>
            </a:r>
            <a:r>
              <a:rPr lang="en-US" dirty="0" smtClean="0"/>
              <a:t>the model</a:t>
            </a:r>
            <a:endParaRPr lang="en-US" dirty="0" smtClean="0"/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</a:t>
            </a:r>
            <a:r>
              <a:rPr lang="en-US" dirty="0" smtClean="0"/>
              <a:t>implement </a:t>
            </a:r>
            <a:r>
              <a:rPr lang="en-US" dirty="0" smtClean="0"/>
              <a:t>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</a:t>
            </a:r>
            <a:r>
              <a:rPr lang="en-US" dirty="0" smtClean="0"/>
              <a:t>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</a:t>
            </a:r>
            <a:r>
              <a:rPr lang="en-US" dirty="0" smtClean="0"/>
              <a:t>involves </a:t>
            </a:r>
            <a:r>
              <a:rPr lang="en-US" b="1" dirty="0" smtClean="0"/>
              <a:t>triggering </a:t>
            </a:r>
            <a:r>
              <a:rPr lang="en-US" b="1" dirty="0" smtClean="0"/>
              <a:t>the </a:t>
            </a:r>
            <a:r>
              <a:rPr lang="en-US" b="1" dirty="0" smtClean="0"/>
              <a:t>behaviors </a:t>
            </a:r>
            <a:r>
              <a:rPr lang="en-US" dirty="0" smtClean="0"/>
              <a:t>using </a:t>
            </a:r>
            <a:r>
              <a:rPr lang="en-US" dirty="0" smtClean="0"/>
              <a:t>a dependency model</a:t>
            </a:r>
          </a:p>
          <a:p>
            <a:r>
              <a:rPr lang="en-US" b="1" dirty="0" smtClean="0"/>
              <a:t>No </a:t>
            </a:r>
            <a:r>
              <a:rPr lang="en-US" b="1" dirty="0" smtClean="0"/>
              <a:t>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/>
              <a:t>source attribute</a:t>
            </a:r>
            <a:endParaRPr lang="en-US" b="1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  <a:endParaRPr lang="en-US" dirty="0" smtClean="0"/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  <a:endParaRPr lang="en-US" dirty="0" smtClean="0"/>
          </a:p>
          <a:p>
            <a:pPr lvl="1"/>
            <a:r>
              <a:rPr lang="en-US" dirty="0" smtClean="0"/>
              <a:t>Reset of value</a:t>
            </a:r>
            <a:endParaRPr lang="en-US" dirty="0" smtClean="0"/>
          </a:p>
          <a:p>
            <a:pPr lvl="1"/>
            <a:r>
              <a:rPr lang="en-US" dirty="0" smtClean="0"/>
              <a:t>Validation of value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smtClean="0"/>
              <a:t>dependencies </a:t>
            </a:r>
            <a:r>
              <a:rPr lang="en-US" dirty="0" smtClean="0"/>
              <a:t>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  <a:endParaRPr lang="en-US" sz="2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</a:t>
            </a:r>
            <a:r>
              <a:rPr lang="en-US" sz="2800" dirty="0" smtClean="0"/>
              <a:t>fields </a:t>
            </a:r>
            <a:r>
              <a:rPr lang="en-US" sz="2800" dirty="0" smtClean="0"/>
              <a:t>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</a:t>
            </a:r>
            <a:r>
              <a:rPr lang="en-US" dirty="0" smtClean="0"/>
              <a:t>form (160 </a:t>
            </a:r>
            <a:r>
              <a:rPr lang="en-US" dirty="0" smtClean="0"/>
              <a:t>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</a:t>
            </a:r>
            <a:r>
              <a:rPr lang="en-US" dirty="0" smtClean="0"/>
              <a:t>40 questions)</a:t>
            </a:r>
          </a:p>
          <a:p>
            <a:r>
              <a:rPr lang="en-US" dirty="0" smtClean="0"/>
              <a:t>A lot of </a:t>
            </a:r>
            <a:r>
              <a:rPr lang="en-US" dirty="0" smtClean="0"/>
              <a:t>questions </a:t>
            </a:r>
            <a:r>
              <a:rPr lang="en-US" dirty="0" smtClean="0"/>
              <a:t>with business </a:t>
            </a:r>
            <a:r>
              <a:rPr lang="en-US" dirty="0" smtClean="0"/>
              <a:t>rules that are linked by dependencies and business rules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  <a:endParaRPr lang="en-US" sz="4400" b="1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</a:t>
            </a:r>
            <a:r>
              <a:rPr lang="en-US" b="1" dirty="0" smtClean="0"/>
              <a:t>infinite </a:t>
            </a:r>
            <a:r>
              <a:rPr lang="en-US" b="1" dirty="0" smtClean="0"/>
              <a:t>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</a:t>
            </a:r>
            <a:r>
              <a:rPr lang="en-US" dirty="0" smtClean="0"/>
              <a:t>features implementation without </a:t>
            </a:r>
            <a:r>
              <a:rPr lang="en-US" dirty="0"/>
              <a:t>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</a:t>
            </a:r>
            <a:r>
              <a:rPr lang="en-US" dirty="0" smtClean="0"/>
              <a:t>claim -&gt; </a:t>
            </a:r>
            <a:r>
              <a:rPr lang="en-US" dirty="0" smtClean="0"/>
              <a:t>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</a:t>
            </a:r>
            <a:r>
              <a:rPr lang="en-US" dirty="0" smtClean="0"/>
              <a:t>for one </a:t>
            </a:r>
            <a:r>
              <a:rPr lang="en-US" dirty="0" smtClean="0"/>
              <a:t>year -&gt; </a:t>
            </a:r>
            <a:r>
              <a:rPr lang="en-US" dirty="0" smtClean="0"/>
              <a:t>constraint on the date for </a:t>
            </a:r>
            <a:r>
              <a:rPr lang="en-US" dirty="0" smtClean="0"/>
              <a:t>a claim should be later than the car’s </a:t>
            </a:r>
            <a:r>
              <a:rPr lang="en-US" dirty="0" smtClean="0"/>
              <a:t>purchase date</a:t>
            </a:r>
            <a:endParaRPr lang="en-US" dirty="0" smtClean="0"/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</a:t>
            </a:r>
            <a:r>
              <a:rPr lang="en-US" dirty="0" smtClean="0"/>
              <a:t>from 2 to 1 -&gt; </a:t>
            </a:r>
            <a:r>
              <a:rPr lang="en-US" dirty="0" smtClean="0"/>
              <a:t>previous details of </a:t>
            </a:r>
            <a:r>
              <a:rPr lang="en-US" dirty="0" smtClean="0"/>
              <a:t>claim number 2 </a:t>
            </a:r>
            <a:r>
              <a:rPr lang="en-US" dirty="0" smtClean="0"/>
              <a:t>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</a:t>
            </a:r>
            <a:r>
              <a:rPr lang="en-US" dirty="0" smtClean="0"/>
              <a:t>being </a:t>
            </a:r>
            <a:r>
              <a:rPr lang="en-US" dirty="0" smtClean="0"/>
              <a:t>18 </a:t>
            </a:r>
            <a:r>
              <a:rPr lang="en-US" dirty="0" smtClean="0"/>
              <a:t>years </a:t>
            </a:r>
            <a:r>
              <a:rPr lang="en-US" dirty="0" smtClean="0"/>
              <a:t>old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</a:t>
            </a:r>
            <a:r>
              <a:rPr lang="en-US" dirty="0" smtClean="0"/>
              <a:t>that were</a:t>
            </a:r>
            <a:r>
              <a:rPr lang="en-US" dirty="0" smtClean="0"/>
              <a:t> sent 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</a:t>
            </a:r>
            <a:r>
              <a:rPr lang="en-US" sz="2400" dirty="0" smtClean="0"/>
              <a:t>was not </a:t>
            </a:r>
            <a:r>
              <a:rPr lang="en-US" sz="2400" dirty="0" smtClean="0"/>
              <a:t>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</a:t>
            </a:r>
            <a:r>
              <a:rPr lang="en-US" dirty="0" smtClean="0"/>
              <a:t> that CSS ids are unique</a:t>
            </a:r>
            <a:endParaRPr lang="en-US" dirty="0" smtClean="0"/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</a:t>
            </a:r>
            <a:r>
              <a:rPr lang="en-US" sz="2800" dirty="0" smtClean="0"/>
              <a:t>hides</a:t>
            </a:r>
            <a:r>
              <a:rPr lang="en-US" sz="2800" dirty="0"/>
              <a:t> </a:t>
            </a:r>
            <a:r>
              <a:rPr lang="en-US" sz="2800" dirty="0" smtClean="0"/>
              <a:t>an implicit</a:t>
            </a:r>
            <a:r>
              <a:rPr lang="en-US" sz="2800" dirty="0" smtClean="0"/>
              <a:t> </a:t>
            </a:r>
            <a:r>
              <a:rPr lang="en-US" sz="2800" dirty="0" smtClean="0"/>
              <a:t>model that could be </a:t>
            </a:r>
            <a:r>
              <a:rPr lang="en-US" sz="2800" dirty="0" smtClean="0"/>
              <a:t>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unexpected side effects </a:t>
            </a:r>
            <a:r>
              <a:rPr lang="en-US" dirty="0" smtClean="0"/>
              <a:t>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</a:t>
            </a:r>
            <a:r>
              <a:rPr lang="en-US" dirty="0" smtClean="0"/>
              <a:t>fast and up-to-date understanding of the form complexity</a:t>
            </a:r>
          </a:p>
          <a:p>
            <a:r>
              <a:rPr lang="en-US" dirty="0" smtClean="0"/>
              <a:t>Reducing the </a:t>
            </a:r>
            <a:r>
              <a:rPr lang="en-US" dirty="0" smtClean="0"/>
              <a:t>maintenance effort</a:t>
            </a:r>
          </a:p>
          <a:p>
            <a:r>
              <a:rPr lang="en-US" dirty="0" smtClean="0"/>
              <a:t>Supporting fields </a:t>
            </a:r>
            <a:r>
              <a:rPr lang="en-US" dirty="0" smtClean="0"/>
              <a:t>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</a:t>
            </a:r>
            <a:r>
              <a:rPr lang="en-US" dirty="0" smtClean="0"/>
              <a:t>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2153</Words>
  <Application>Microsoft Office PowerPoint</Application>
  <PresentationFormat>Affichage à l'écran (4:3)</PresentationFormat>
  <Paragraphs>481</Paragraphs>
  <Slides>56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Declaring dependencies as code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518</cp:revision>
  <cp:lastPrinted>2013-04-02T11:22:46Z</cp:lastPrinted>
  <dcterms:created xsi:type="dcterms:W3CDTF">2013-03-24T20:37:15Z</dcterms:created>
  <dcterms:modified xsi:type="dcterms:W3CDTF">2013-04-04T16:09:34Z</dcterms:modified>
</cp:coreProperties>
</file>