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>
        <p:scale>
          <a:sx n="150" d="100"/>
          <a:sy n="150" d="100"/>
        </p:scale>
        <p:origin x="120" y="13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Supprimer</a:t>
            </a:r>
            <a:r>
              <a:rPr lang="fr-FR" baseline="0" dirty="0" smtClean="0"/>
              <a:t> le scénario Mail de ce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, pour plus avoir un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plus simple.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introduire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l’annotation</a:t>
            </a:r>
            <a:r>
              <a:rPr lang="en-US" baseline="0" smtClean="0"/>
              <a:t>?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07/04/2013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228600" y="1295400"/>
            <a:ext cx="8305800" cy="54102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4800" y="1371600"/>
            <a:ext cx="8153400" cy="5306725"/>
            <a:chOff x="304800" y="1371600"/>
            <a:chExt cx="8153400" cy="530672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29" y="1371600"/>
              <a:ext cx="5561471" cy="28140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4191000"/>
              <a:ext cx="5561471" cy="2487325"/>
            </a:xfrm>
            <a:prstGeom prst="rect">
              <a:avLst/>
            </a:prstGeom>
          </p:spPr>
        </p:pic>
        <p:pic>
          <p:nvPicPr>
            <p:cNvPr id="2050" name="Picture 2" descr="C:\work\mdl4ui\mdl4ui-docs\my_settings_and_email_screensh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2432909"/>
              <a:ext cx="5181600" cy="318363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4191000"/>
            <a:ext cx="5562600" cy="2438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5562600" cy="27432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276599" y="2438400"/>
            <a:ext cx="5181601" cy="32004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pic>
        <p:nvPicPr>
          <p:cNvPr id="10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95800" y="3581400"/>
            <a:ext cx="3581400" cy="9144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9" y="1371600"/>
            <a:ext cx="5561471" cy="281407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91000"/>
            <a:ext cx="5561471" cy="2487325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295400" y="1981200"/>
            <a:ext cx="2209800" cy="1219200"/>
            <a:chOff x="1295400" y="1981200"/>
            <a:chExt cx="2209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590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8956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57200" y="47752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2" descr="C:\work\mdl4ui\mdl4ui-docs\my_settings_and_email_screensh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432909"/>
            <a:ext cx="5181600" cy="3183639"/>
          </a:xfrm>
          <a:prstGeom prst="rect">
            <a:avLst/>
          </a:prstGeom>
          <a:noFill/>
        </p:spPr>
      </p:pic>
      <p:grpSp>
        <p:nvGrpSpPr>
          <p:cNvPr id="40" name="Groupe 39"/>
          <p:cNvGrpSpPr/>
          <p:nvPr/>
        </p:nvGrpSpPr>
        <p:grpSpPr>
          <a:xfrm>
            <a:off x="3352800" y="2971800"/>
            <a:ext cx="4495800" cy="1905000"/>
            <a:chOff x="3352800" y="2971800"/>
            <a:chExt cx="4495800" cy="19050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971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276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4400" y="36576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24400" y="3962400"/>
              <a:ext cx="31242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8839200" cy="4690624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867400" y="5486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3340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086600" y="5791200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026" name="Picture 2" descr="C:\work\mdl4ui\mdl4ui-docs\screen_clas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15" y="1676400"/>
            <a:ext cx="8975249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681"/>
            <a:ext cx="6811326" cy="2286319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6576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2954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2286000" y="36576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2209800" y="4572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Generated 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the conversion 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2399</Words>
  <Application>Microsoft Office PowerPoint</Application>
  <PresentationFormat>Affichage à l'écran (4:3)</PresentationFormat>
  <Paragraphs>579</Paragraphs>
  <Slides>64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Nous</cp:lastModifiedBy>
  <cp:revision>672</cp:revision>
  <cp:lastPrinted>2013-04-02T11:22:46Z</cp:lastPrinted>
  <dcterms:created xsi:type="dcterms:W3CDTF">2013-03-24T20:37:15Z</dcterms:created>
  <dcterms:modified xsi:type="dcterms:W3CDTF">2013-04-07T14:39:44Z</dcterms:modified>
</cp:coreProperties>
</file>