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7" r:id="rId28"/>
    <p:sldId id="282" r:id="rId29"/>
    <p:sldId id="285" r:id="rId30"/>
    <p:sldId id="286" r:id="rId31"/>
    <p:sldId id="283" r:id="rId32"/>
    <p:sldId id="284" r:id="rId33"/>
    <p:sldId id="288" r:id="rId34"/>
    <p:sldId id="293" r:id="rId35"/>
    <p:sldId id="295" r:id="rId36"/>
    <p:sldId id="294" r:id="rId37"/>
    <p:sldId id="292" r:id="rId38"/>
    <p:sldId id="296" r:id="rId39"/>
    <p:sldId id="297" r:id="rId40"/>
    <p:sldId id="304" r:id="rId41"/>
    <p:sldId id="305" r:id="rId42"/>
    <p:sldId id="300" r:id="rId43"/>
    <p:sldId id="299" r:id="rId44"/>
    <p:sldId id="298" r:id="rId45"/>
    <p:sldId id="310" r:id="rId46"/>
    <p:sldId id="311" r:id="rId47"/>
    <p:sldId id="301" r:id="rId48"/>
    <p:sldId id="307" r:id="rId49"/>
    <p:sldId id="309" r:id="rId50"/>
    <p:sldId id="302" r:id="rId51"/>
    <p:sldId id="303" r:id="rId52"/>
  </p:sldIdLst>
  <p:sldSz cx="9144000" cy="6858000" type="screen4x3"/>
  <p:notesSz cx="6807200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5335" autoAdjust="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MDL4UI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</a:t>
            </a:r>
            <a:r>
              <a:rPr lang="en-US" sz="2000" dirty="0" smtClean="0"/>
              <a:t>assembles </a:t>
            </a:r>
            <a:r>
              <a:rPr lang="en-US" sz="2000" dirty="0"/>
              <a:t>the code,  </a:t>
            </a:r>
            <a:r>
              <a:rPr lang="en-US" sz="2000" dirty="0" smtClean="0"/>
              <a:t>compiles </a:t>
            </a:r>
            <a:r>
              <a:rPr lang="en-US" sz="2000" dirty="0"/>
              <a:t>various resources with GWT and </a:t>
            </a:r>
            <a:r>
              <a:rPr lang="en-US" sz="2000" dirty="0" smtClean="0"/>
              <a:t>adds </a:t>
            </a:r>
            <a:r>
              <a:rPr lang="en-US" sz="2000" dirty="0"/>
              <a:t>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MDL4UI sample model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5240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FieldID</a:t>
            </a:r>
            <a:r>
              <a:rPr lang="en-US" dirty="0" smtClean="0"/>
              <a:t> – </a:t>
            </a:r>
            <a:r>
              <a:rPr lang="en-US" dirty="0" err="1" smtClean="0"/>
              <a:t>GroupID</a:t>
            </a:r>
            <a:r>
              <a:rPr lang="en-US" dirty="0" smtClean="0"/>
              <a:t> – </a:t>
            </a:r>
            <a:r>
              <a:rPr lang="en-US" dirty="0" err="1" smtClean="0"/>
              <a:t>BlockID</a:t>
            </a:r>
            <a:r>
              <a:rPr lang="en-US" dirty="0" smtClean="0"/>
              <a:t> – </a:t>
            </a:r>
            <a:r>
              <a:rPr lang="en-US" dirty="0" err="1" smtClean="0"/>
              <a:t>ScreenID</a:t>
            </a:r>
            <a:r>
              <a:rPr lang="en-US" dirty="0" smtClean="0"/>
              <a:t>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5240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4419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4419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54864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54864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2590800"/>
            <a:ext cx="8839200" cy="1676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3200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3200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FieldID</a:t>
            </a:r>
            <a:r>
              <a:rPr lang="en-US" dirty="0" smtClean="0"/>
              <a:t> – </a:t>
            </a:r>
            <a:r>
              <a:rPr lang="en-US" dirty="0" err="1" smtClean="0"/>
              <a:t>GroupID</a:t>
            </a:r>
            <a:r>
              <a:rPr lang="en-US" dirty="0" smtClean="0"/>
              <a:t> – </a:t>
            </a:r>
            <a:r>
              <a:rPr lang="en-US" dirty="0" err="1" smtClean="0"/>
              <a:t>BlockID</a:t>
            </a:r>
            <a:r>
              <a:rPr lang="en-US" dirty="0" smtClean="0"/>
              <a:t> – </a:t>
            </a:r>
            <a:r>
              <a:rPr lang="en-US" dirty="0" err="1" smtClean="0"/>
              <a:t>ScreenID</a:t>
            </a:r>
            <a:r>
              <a:rPr lang="en-US" dirty="0" smtClean="0"/>
              <a:t>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854939" cy="4118128"/>
          </a:xfrm>
          <a:prstGeom prst="rect">
            <a:avLst/>
          </a:prstGeom>
        </p:spPr>
      </p:pic>
      <p:sp>
        <p:nvSpPr>
          <p:cNvPr id="113" name="Rectangle à coins arrondis 112"/>
          <p:cNvSpPr/>
          <p:nvPr/>
        </p:nvSpPr>
        <p:spPr>
          <a:xfrm>
            <a:off x="2819400" y="5804647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257800" y="5804647"/>
            <a:ext cx="1676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147061" y="5813612"/>
            <a:ext cx="1768339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0" y="1524000"/>
            <a:ext cx="8869412" cy="4114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2438400" y="5813612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95800" y="5813612"/>
            <a:ext cx="1905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5813612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</a:t>
            </a:r>
            <a:r>
              <a:rPr lang="en-US" sz="1800" dirty="0" smtClean="0"/>
              <a:t>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</a:t>
            </a:r>
            <a:r>
              <a:rPr lang="en-US" sz="1800" dirty="0" smtClean="0"/>
              <a:t>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Build 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modeling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implements the model</a:t>
            </a:r>
          </a:p>
          <a:p>
            <a:r>
              <a:rPr lang="en-US" b="1" dirty="0" smtClean="0"/>
              <a:t>No learning curve </a:t>
            </a:r>
            <a:r>
              <a:rPr lang="en-US" dirty="0" smtClean="0"/>
              <a:t>for a development team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Implementing business rules require to </a:t>
            </a:r>
            <a:r>
              <a:rPr lang="en-US" b="1" dirty="0" smtClean="0"/>
              <a:t>trigger the rules</a:t>
            </a:r>
            <a:r>
              <a:rPr lang="en-US" dirty="0" smtClean="0"/>
              <a:t> using a dependency model</a:t>
            </a:r>
          </a:p>
          <a:p>
            <a:r>
              <a:rPr lang="en-US" b="1" dirty="0" smtClean="0"/>
              <a:t>No semantic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Reset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MVC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validation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visibility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dependency as code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331209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 as </a:t>
            </a:r>
            <a:r>
              <a:rPr lang="en-US" sz="2800" b="1" dirty="0" smtClean="0"/>
              <a:t>target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infinity loop </a:t>
            </a:r>
            <a:r>
              <a:rPr lang="en-US" dirty="0" smtClean="0"/>
              <a:t>is guaranteed</a:t>
            </a:r>
          </a:p>
        </p:txBody>
      </p:sp>
    </p:spTree>
    <p:extLst>
      <p:ext uri="{BB962C8B-B14F-4D97-AF65-F5344CB8AC3E}">
        <p14:creationId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/>
              <a:t>FieldID</a:t>
            </a:r>
            <a:r>
              <a:rPr lang="en-US" sz="2400" dirty="0"/>
              <a:t>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 err="1"/>
              <a:t>FieldID</a:t>
            </a:r>
            <a:r>
              <a:rPr lang="en-US" sz="2400" dirty="0"/>
              <a:t>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XMI export </a:t>
            </a:r>
            <a:r>
              <a:rPr lang="en-US" sz="2200" dirty="0" smtClean="0"/>
              <a:t>of the model as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 </a:t>
            </a:r>
            <a:r>
              <a:rPr lang="en-US" sz="2200" dirty="0"/>
              <a:t>the model previously </a:t>
            </a:r>
            <a:r>
              <a:rPr lang="en-US" sz="2200" dirty="0" smtClean="0"/>
              <a:t>compiled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Generate 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walktrough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parentId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childId</a:t>
            </a:r>
            <a:r>
              <a:rPr lang="en-US" sz="2000" dirty="0" smtClean="0"/>
              <a:t> : </a:t>
            </a:r>
            <a:r>
              <a:rPr lang="en-US" sz="2000" dirty="0" err="1" smtClean="0"/>
              <a:t>parentId.</a:t>
            </a:r>
            <a:r>
              <a:rPr lang="en-US" sz="2000" dirty="0" err="1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</a:t>
            </a:r>
            <a:r>
              <a:rPr lang="en-US" sz="2000" dirty="0" err="1" smtClean="0"/>
              <a:t>walktrough</a:t>
            </a:r>
            <a:r>
              <a:rPr lang="en-US" sz="2000" dirty="0" smtClean="0"/>
              <a:t>(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Recursive algorithm are welcome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</a:t>
            </a:r>
            <a:r>
              <a:rPr lang="en-US" dirty="0" smtClean="0"/>
              <a:t>form (160 </a:t>
            </a:r>
            <a:r>
              <a:rPr lang="en-US" dirty="0" smtClean="0"/>
              <a:t>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</a:t>
            </a:r>
            <a:r>
              <a:rPr lang="en-US" dirty="0" smtClean="0"/>
              <a:t>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</a:t>
            </a:r>
            <a:r>
              <a:rPr lang="en-US" dirty="0" smtClean="0"/>
              <a:t>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</a:t>
            </a:r>
            <a:r>
              <a:rPr lang="en-US" dirty="0" smtClean="0"/>
              <a:t>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</a:t>
            </a:r>
            <a:r>
              <a:rPr lang="en-US" dirty="0" smtClean="0"/>
              <a:t>40 questions)</a:t>
            </a:r>
          </a:p>
          <a:p>
            <a:r>
              <a:rPr lang="en-US" dirty="0" smtClean="0"/>
              <a:t>A lot of </a:t>
            </a:r>
            <a:r>
              <a:rPr lang="en-US" dirty="0" smtClean="0"/>
              <a:t>questions </a:t>
            </a:r>
            <a:r>
              <a:rPr lang="en-US" dirty="0" smtClean="0"/>
              <a:t>with business </a:t>
            </a:r>
            <a:r>
              <a:rPr lang="en-US" dirty="0" smtClean="0"/>
              <a:t>rules that are linked by dependencies and business rules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Document</a:t>
            </a:r>
            <a:r>
              <a:rPr lang="en-US" sz="2000" dirty="0" smtClean="0"/>
              <a:t> the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by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Reworking the UI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dirty="0" smtClean="0"/>
              <a:t>UI patterns to implements logic are </a:t>
            </a:r>
            <a:r>
              <a:rPr lang="en-US" sz="2000" b="1" dirty="0" smtClean="0"/>
              <a:t>well known but complex</a:t>
            </a:r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peace of code is the key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 and reverse of control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an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Most of the patterns should be </a:t>
            </a:r>
            <a:r>
              <a:rPr lang="en-US" sz="2000" b="1" dirty="0" smtClean="0"/>
              <a:t>rework</a:t>
            </a:r>
            <a:r>
              <a:rPr lang="en-US" sz="2000" dirty="0" smtClean="0"/>
              <a:t> to allow </a:t>
            </a:r>
            <a:r>
              <a:rPr lang="en-US" sz="2000" b="1" dirty="0" smtClean="0"/>
              <a:t>static invocation</a:t>
            </a:r>
          </a:p>
        </p:txBody>
      </p:sp>
    </p:spTree>
    <p:extLst>
      <p:ext uri="{BB962C8B-B14F-4D97-AF65-F5344CB8AC3E}">
        <p14:creationId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FieldEditor</a:t>
            </a:r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filling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filling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</a:p>
          <a:p>
            <a:r>
              <a:rPr lang="en-US" dirty="0" smtClean="0"/>
              <a:t>FieldBehaviour</a:t>
            </a:r>
          </a:p>
          <a:p>
            <a:pPr lvl="1"/>
            <a:r>
              <a:rPr lang="en-US" b="1" dirty="0" smtClean="0"/>
              <a:t>Visibility</a:t>
            </a:r>
            <a:r>
              <a:rPr lang="en-US" dirty="0" smtClean="0"/>
              <a:t> update</a:t>
            </a:r>
          </a:p>
          <a:p>
            <a:pPr lvl="1"/>
            <a:r>
              <a:rPr lang="en-US" b="1" dirty="0" smtClean="0"/>
              <a:t>Dependency</a:t>
            </a:r>
            <a:r>
              <a:rPr lang="en-US" dirty="0" smtClean="0"/>
              <a:t> update</a:t>
            </a:r>
          </a:p>
          <a:p>
            <a:r>
              <a:rPr lang="en-US" dirty="0" smtClean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err="1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4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call 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  <a:p>
            <a:r>
              <a:rPr lang="en-US" sz="2000" dirty="0" smtClean="0"/>
              <a:t>when the field became </a:t>
            </a:r>
            <a:r>
              <a:rPr lang="en-US" sz="2000" b="1" dirty="0" smtClean="0"/>
              <a:t>visible</a:t>
            </a:r>
            <a:r>
              <a:rPr lang="en-US" sz="2000" dirty="0" smtClean="0"/>
              <a:t> following a </a:t>
            </a:r>
            <a:r>
              <a:rPr lang="en-US" sz="2000" b="1" dirty="0" smtClean="0"/>
              <a:t>dependency</a:t>
            </a:r>
            <a:r>
              <a:rPr lang="en-US" sz="2000" dirty="0" smtClean="0"/>
              <a:t> update</a:t>
            </a:r>
          </a:p>
          <a:p>
            <a:r>
              <a:rPr lang="en-US" sz="2000" dirty="0" smtClean="0"/>
              <a:t>when the </a:t>
            </a:r>
            <a:r>
              <a:rPr lang="en-US" sz="2000" b="1" dirty="0" smtClean="0"/>
              <a:t>parent group </a:t>
            </a:r>
            <a:r>
              <a:rPr lang="en-US" sz="2000" dirty="0" smtClean="0"/>
              <a:t>or </a:t>
            </a:r>
            <a:r>
              <a:rPr lang="en-US" sz="2000" b="1" dirty="0" smtClean="0"/>
              <a:t>block</a:t>
            </a:r>
            <a:r>
              <a:rPr lang="en-US" sz="2000" dirty="0" smtClean="0"/>
              <a:t> became </a:t>
            </a:r>
            <a:r>
              <a:rPr lang="en-US" sz="2000" b="1" dirty="0" smtClean="0"/>
              <a:t>visible </a:t>
            </a:r>
            <a:r>
              <a:rPr lang="en-US" sz="2000" dirty="0" smtClean="0"/>
              <a:t>during the navigation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</a:t>
            </a:r>
            <a:r>
              <a:rPr lang="en-US" sz="2000" dirty="0" smtClean="0"/>
              <a:t>fieldId,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04498"/>
              </p:ext>
            </p:extLst>
          </p:nvPr>
        </p:nvGraphicFramePr>
        <p:xfrm>
          <a:off x="457200" y="1828800"/>
          <a:ext cx="8229600" cy="439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@InjectSampleBehaviour</a:t>
                      </a:r>
                    </a:p>
                    <a:p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FieldBehaviour</a:t>
                      </a:r>
                      <a:endParaRPr lang="en-US" sz="1600" b="1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@InjectSampleHelp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@InjectSampleInit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@InjectSampleLabel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features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fieldId,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linked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embedded in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Browse the source code based on </a:t>
            </a:r>
            <a:r>
              <a:rPr lang="en-US" b="1" dirty="0" smtClean="0"/>
              <a:t>javax.lang.model</a:t>
            </a:r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build in code generator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Generated pattern to glue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5074022" cy="50538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486400" y="1447800"/>
            <a:ext cx="3352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</a:t>
            </a:r>
            <a:r>
              <a:rPr lang="en-US" sz="2000" dirty="0" smtClean="0"/>
              <a:t>for unit testing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574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052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381073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067727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mock factories allow to execute </a:t>
            </a:r>
            <a:r>
              <a:rPr lang="en-US" dirty="0" smtClean="0"/>
              <a:t>features implementation without </a:t>
            </a:r>
            <a:r>
              <a:rPr lang="en-US" dirty="0"/>
              <a:t>a web application 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 err="1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/>
              <a:t>							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Collection</a:t>
            </a:r>
            <a:r>
              <a:rPr lang="fr-FR" b="1" dirty="0"/>
              <a:t>&lt;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 err="1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 err="1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/>
              <a:t>									</a:t>
            </a:r>
            <a:r>
              <a:rPr lang="fr-FR" dirty="0" err="1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</a:t>
            </a:r>
            <a:r>
              <a:rPr lang="en-US" dirty="0" smtClean="0"/>
              <a:t>claim -&gt; </a:t>
            </a:r>
            <a:r>
              <a:rPr lang="en-US" dirty="0" smtClean="0"/>
              <a:t>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</a:t>
            </a:r>
            <a:r>
              <a:rPr lang="en-US" dirty="0" smtClean="0"/>
              <a:t>for one </a:t>
            </a:r>
            <a:r>
              <a:rPr lang="en-US" dirty="0" smtClean="0"/>
              <a:t>year -&gt; </a:t>
            </a:r>
            <a:r>
              <a:rPr lang="en-US" dirty="0" smtClean="0"/>
              <a:t>constraint on the date for </a:t>
            </a:r>
            <a:r>
              <a:rPr lang="en-US" dirty="0" smtClean="0"/>
              <a:t>a claim should be later than the car’s </a:t>
            </a:r>
            <a:r>
              <a:rPr lang="en-US" dirty="0" smtClean="0"/>
              <a:t>purchase date</a:t>
            </a:r>
            <a:endParaRPr lang="en-US" dirty="0" smtClean="0"/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</a:t>
            </a:r>
            <a:r>
              <a:rPr lang="en-US" dirty="0" smtClean="0"/>
              <a:t>from 2 to 1 -&gt; </a:t>
            </a:r>
            <a:r>
              <a:rPr lang="en-US" dirty="0" smtClean="0"/>
              <a:t>previous details of </a:t>
            </a:r>
            <a:r>
              <a:rPr lang="en-US" dirty="0" smtClean="0"/>
              <a:t>claim number 2 </a:t>
            </a:r>
            <a:r>
              <a:rPr lang="en-US" dirty="0" smtClean="0"/>
              <a:t>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</a:t>
            </a:r>
            <a:r>
              <a:rPr lang="en-US" dirty="0" smtClean="0"/>
              <a:t>being </a:t>
            </a:r>
            <a:r>
              <a:rPr lang="en-US" dirty="0" smtClean="0"/>
              <a:t>18 </a:t>
            </a:r>
            <a:r>
              <a:rPr lang="en-US" dirty="0" smtClean="0"/>
              <a:t>years </a:t>
            </a:r>
            <a:r>
              <a:rPr lang="en-US" dirty="0" smtClean="0"/>
              <a:t>old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yet presented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</a:t>
            </a:r>
            <a:r>
              <a:rPr lang="en-US" dirty="0" smtClean="0"/>
              <a:t>that were</a:t>
            </a:r>
            <a:r>
              <a:rPr lang="en-US" dirty="0" smtClean="0"/>
              <a:t> sent to the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</a:t>
            </a:r>
            <a:r>
              <a:rPr lang="en-US" sz="2400" dirty="0" smtClean="0"/>
              <a:t>was not </a:t>
            </a:r>
            <a:r>
              <a:rPr lang="en-US" sz="2400" dirty="0" smtClean="0"/>
              <a:t>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</a:t>
            </a:r>
            <a:r>
              <a:rPr lang="en-US" dirty="0" smtClean="0"/>
              <a:t> that CSS ids are unique</a:t>
            </a:r>
            <a:endParaRPr lang="en-US" dirty="0" smtClean="0"/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  <a:endParaRPr lang="en-US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2667001" y="5533947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</a:t>
            </a:r>
            <a:r>
              <a:rPr lang="en-US" sz="2800" dirty="0" smtClean="0"/>
              <a:t>hides</a:t>
            </a:r>
            <a:r>
              <a:rPr lang="en-US" sz="2800" dirty="0"/>
              <a:t> </a:t>
            </a:r>
            <a:r>
              <a:rPr lang="en-US" sz="2800" dirty="0" smtClean="0"/>
              <a:t>an implicit</a:t>
            </a:r>
            <a:r>
              <a:rPr lang="en-US" sz="2800" dirty="0" smtClean="0"/>
              <a:t> </a:t>
            </a:r>
            <a:r>
              <a:rPr lang="en-US" sz="2800" dirty="0" smtClean="0"/>
              <a:t>model that could be </a:t>
            </a:r>
            <a:r>
              <a:rPr lang="en-US" sz="2800" dirty="0" smtClean="0"/>
              <a:t>leveraged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Ensuring non regression even with frequent changes on forms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unexpected side effects </a:t>
            </a:r>
            <a:r>
              <a:rPr lang="en-US" dirty="0" smtClean="0"/>
              <a:t>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</a:t>
            </a:r>
            <a:r>
              <a:rPr lang="en-US" dirty="0" smtClean="0"/>
              <a:t>fast and up-to-date understanding of the form complexity</a:t>
            </a:r>
          </a:p>
          <a:p>
            <a:r>
              <a:rPr lang="en-US" dirty="0" smtClean="0"/>
              <a:t>Reducing the </a:t>
            </a:r>
            <a:r>
              <a:rPr lang="en-US" dirty="0" smtClean="0"/>
              <a:t>maintenance effort</a:t>
            </a:r>
          </a:p>
          <a:p>
            <a:r>
              <a:rPr lang="en-US" dirty="0" smtClean="0"/>
              <a:t>Supporting fields </a:t>
            </a:r>
            <a:r>
              <a:rPr lang="en-US" dirty="0" smtClean="0"/>
              <a:t>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</a:t>
            </a:r>
            <a:r>
              <a:rPr lang="en-US" dirty="0" smtClean="0"/>
              <a:t>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7" y="5867400"/>
            <a:ext cx="4924105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1695</TotalTime>
  <Words>2084</Words>
  <Application>Microsoft Office PowerPoint</Application>
  <PresentationFormat>Affichage à l'écran (4:3)</PresentationFormat>
  <Paragraphs>453</Paragraphs>
  <Slides>51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2" baseType="lpstr">
      <vt:lpstr>Thème Office</vt:lpstr>
      <vt:lpstr>Rock solid UI modeling using annotation processing</vt:lpstr>
      <vt:lpstr>Speakers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Quick demo</vt:lpstr>
      <vt:lpstr>Content of MDL4UI</vt:lpstr>
      <vt:lpstr>MDL4UI sample model </vt:lpstr>
      <vt:lpstr>Introducing MDL4UI model layers</vt:lpstr>
      <vt:lpstr>Présentation PowerPoint</vt:lpstr>
      <vt:lpstr>Présentation PowerPoint</vt:lpstr>
      <vt:lpstr>Présentation PowerPoint</vt:lpstr>
      <vt:lpstr>Présentation PowerPoint</vt:lpstr>
      <vt:lpstr>From the point of view of a screen</vt:lpstr>
      <vt:lpstr>From the point of view of a field</vt:lpstr>
      <vt:lpstr>Implementing the model</vt:lpstr>
      <vt:lpstr>Why modeling as code ?</vt:lpstr>
      <vt:lpstr>We need a dependency graph</vt:lpstr>
      <vt:lpstr>Dependency to manage validation</vt:lpstr>
      <vt:lpstr>Dependency to manage visibility</vt:lpstr>
      <vt:lpstr>Declaring dependency as code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UML to understand the model</vt:lpstr>
      <vt:lpstr>Reworking the UI patterns</vt:lpstr>
      <vt:lpstr>Features provided by fields</vt:lpstr>
      <vt:lpstr>FieldEditor API</vt:lpstr>
      <vt:lpstr>FieldInitializer API</vt:lpstr>
      <vt:lpstr>FieldBehaviour API</vt:lpstr>
      <vt:lpstr>Injecting the field features with annotations and meta annotation</vt:lpstr>
      <vt:lpstr>Declaring a features of a field</vt:lpstr>
      <vt:lpstr>The plumbing using APT</vt:lpstr>
      <vt:lpstr>Generated pattern to glue</vt:lpstr>
      <vt:lpstr>Replicate the factory pattern for each feald feature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Refactoring and Agile practice</vt:lpstr>
      <vt:lpstr>Not yet presented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gdigugli@gmail.com</cp:lastModifiedBy>
  <cp:revision>475</cp:revision>
  <cp:lastPrinted>2013-04-02T11:22:46Z</cp:lastPrinted>
  <dcterms:created xsi:type="dcterms:W3CDTF">2013-03-24T20:37:15Z</dcterms:created>
  <dcterms:modified xsi:type="dcterms:W3CDTF">2013-04-04T14:18:39Z</dcterms:modified>
</cp:coreProperties>
</file>