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4" r:id="rId41"/>
    <p:sldId id="305" r:id="rId42"/>
    <p:sldId id="300" r:id="rId43"/>
    <p:sldId id="299" r:id="rId44"/>
    <p:sldId id="298" r:id="rId45"/>
    <p:sldId id="306" r:id="rId46"/>
    <p:sldId id="301" r:id="rId47"/>
    <p:sldId id="307" r:id="rId48"/>
    <p:sldId id="309" r:id="rId49"/>
    <p:sldId id="302" r:id="rId50"/>
    <p:sldId id="303" r:id="rId51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580" autoAdjust="0"/>
  </p:normalViewPr>
  <p:slideViewPr>
    <p:cSldViewPr>
      <p:cViewPr varScale="1">
        <p:scale>
          <a:sx n="110" d="100"/>
          <a:sy n="110" d="100"/>
        </p:scale>
        <p:origin x="-18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/>
              <a:t>non-regression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</a:p>
          <a:p>
            <a:pPr lvl="1"/>
            <a:r>
              <a:rPr lang="en-US" dirty="0"/>
              <a:t>domain model read &amp; update </a:t>
            </a:r>
          </a:p>
          <a:p>
            <a:pPr lvl="1"/>
            <a:r>
              <a:rPr lang="en-US" dirty="0"/>
              <a:t>visibility update</a:t>
            </a:r>
          </a:p>
          <a:p>
            <a:pPr lvl="1"/>
            <a:r>
              <a:rPr lang="en-US" dirty="0"/>
              <a:t>domain 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field without a 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52400" y="1295400"/>
            <a:ext cx="9448800" cy="6096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Collection</a:t>
            </a:r>
            <a:r>
              <a:rPr lang="fr-FR" b="1" dirty="0"/>
              <a:t>&lt;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11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1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results</a:t>
            </a:r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objects 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/>
              <a:t>expose 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/>
              <a:t>minimize</a:t>
            </a:r>
            <a:r>
              <a:rPr lang="en-US" dirty="0"/>
              <a:t> the 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		</a:t>
            </a:r>
            <a:r>
              <a:rPr lang="fr-FR" dirty="0" err="1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2040</Words>
  <Application>Microsoft Office PowerPoint</Application>
  <PresentationFormat>Affichage à l'écran (4:3)</PresentationFormat>
  <Paragraphs>444</Paragraphs>
  <Slides>50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jba-laptop</cp:lastModifiedBy>
  <cp:revision>431</cp:revision>
  <cp:lastPrinted>2013-04-02T11:22:46Z</cp:lastPrinted>
  <dcterms:created xsi:type="dcterms:W3CDTF">2013-03-24T20:37:15Z</dcterms:created>
  <dcterms:modified xsi:type="dcterms:W3CDTF">2013-04-02T17:13:00Z</dcterms:modified>
</cp:coreProperties>
</file>