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9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18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17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0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02" r:id="rId60"/>
    <p:sldId id="321" r:id="rId61"/>
    <p:sldId id="303" r:id="rId62"/>
    <p:sldId id="322" r:id="rId63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Field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/>
              <a:t>Initialize </a:t>
            </a:r>
            <a:r>
              <a:rPr lang="en-US" b="1" dirty="0"/>
              <a:t>default value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range</a:t>
            </a:r>
            <a:endParaRPr lang="en-US" dirty="0" smtClean="0"/>
          </a:p>
          <a:p>
            <a:r>
              <a:rPr lang="en-US" dirty="0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update</a:t>
            </a:r>
          </a:p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</a:t>
            </a:r>
            <a:r>
              <a:rPr lang="en-US" dirty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68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FieldEditor</a:t>
            </a:r>
            <a:r>
              <a:rPr lang="en-US" dirty="0" smtClean="0"/>
              <a:t> &amp; </a:t>
            </a:r>
            <a:r>
              <a:rPr lang="en-US" dirty="0" err="1" smtClean="0"/>
              <a:t>FieldBehaviour</a:t>
            </a:r>
            <a:r>
              <a:rPr lang="en-US" dirty="0" smtClean="0"/>
              <a:t> to track:</a:t>
            </a:r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Validation errors</a:t>
            </a:r>
          </a:p>
          <a:p>
            <a:pPr lvl="1"/>
            <a:r>
              <a:rPr lang="en-US" dirty="0" smtClean="0"/>
              <a:t>Most common user profiles</a:t>
            </a:r>
          </a:p>
          <a:p>
            <a:endParaRPr lang="en-US" dirty="0" smtClean="0"/>
          </a:p>
          <a:p>
            <a:r>
              <a:rPr lang="en-US" dirty="0" smtClean="0"/>
              <a:t>Use of tracking results: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changes improving a website performance</a:t>
            </a:r>
          </a:p>
          <a:p>
            <a:pPr lvl="1"/>
            <a:r>
              <a:rPr lang="en-US" dirty="0" smtClean="0"/>
              <a:t>Compare two versions (A and B)</a:t>
            </a:r>
          </a:p>
          <a:p>
            <a:pPr lvl="1"/>
            <a:r>
              <a:rPr lang="en-US" dirty="0" smtClean="0"/>
              <a:t>Compare the registration conversion</a:t>
            </a:r>
          </a:p>
          <a:p>
            <a:pPr lvl="1"/>
            <a:r>
              <a:rPr lang="en-US" dirty="0" smtClean="0"/>
              <a:t>Keep the most efficient version</a:t>
            </a:r>
          </a:p>
          <a:p>
            <a:endParaRPr lang="en-US" dirty="0" smtClean="0"/>
          </a:p>
          <a:p>
            <a:r>
              <a:rPr lang="en-US" dirty="0" smtClean="0"/>
              <a:t>Can be done using</a:t>
            </a:r>
          </a:p>
          <a:p>
            <a:pPr lvl="1"/>
            <a:r>
              <a:rPr lang="en-US" dirty="0" err="1" smtClean="0"/>
              <a:t>FieldBehaviour</a:t>
            </a:r>
            <a:r>
              <a:rPr lang="en-US" dirty="0" smtClean="0"/>
              <a:t> specific implementation</a:t>
            </a:r>
          </a:p>
          <a:p>
            <a:pPr lvl="1"/>
            <a:r>
              <a:rPr lang="en-US" dirty="0" smtClean="0"/>
              <a:t>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2294</Words>
  <Application>Microsoft Office PowerPoint</Application>
  <PresentationFormat>Affichage à l'écran (4:3)</PresentationFormat>
  <Paragraphs>515</Paragraphs>
  <Slides>62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3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Model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19</vt:lpstr>
      <vt:lpstr>Diapositive 20</vt:lpstr>
      <vt:lpstr>Diapositive 21</vt:lpstr>
      <vt:lpstr>Diapositive 22</vt:lpstr>
      <vt:lpstr>From the point of view of a screen</vt:lpstr>
      <vt:lpstr>From the point of view of a field</vt:lpstr>
      <vt:lpstr>Dependencies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Field features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Additional features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623</cp:revision>
  <cp:lastPrinted>2013-04-02T11:22:46Z</cp:lastPrinted>
  <dcterms:created xsi:type="dcterms:W3CDTF">2013-03-24T20:37:15Z</dcterms:created>
  <dcterms:modified xsi:type="dcterms:W3CDTF">2013-04-05T08:05:05Z</dcterms:modified>
</cp:coreProperties>
</file>