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128" d="100"/>
          <a:sy n="128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31/03/2013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trigger the rules using a dependency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No semantic on the dependency</a:t>
            </a:r>
          </a:p>
          <a:p>
            <a:r>
              <a:rPr lang="en-US" dirty="0" smtClean="0"/>
              <a:t>Fields receive dependency events with source</a:t>
            </a:r>
          </a:p>
          <a:p>
            <a:r>
              <a:rPr lang="en-US" dirty="0" smtClean="0"/>
              <a:t>Each field implements various features to react to dependency events</a:t>
            </a:r>
            <a:endParaRPr lang="en-US" dirty="0" smtClean="0"/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Only direct dependency 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multiple field as target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are 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deep dependencies are generated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event order is not guaranteed</a:t>
            </a:r>
          </a:p>
          <a:p>
            <a:r>
              <a:rPr lang="en-US" dirty="0" smtClean="0"/>
              <a:t>Runtime infinity loop prevented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java </a:t>
            </a:r>
            <a:r>
              <a:rPr lang="en-US" sz="2200" dirty="0"/>
              <a:t>code </a:t>
            </a:r>
            <a:r>
              <a:rPr lang="en-US" sz="2200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XMI export 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Declare model as code using enumeration</a:t>
            </a:r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33400" y="17589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rot="5400000" flipH="1" flipV="1">
            <a:off x="841375" y="2974975"/>
            <a:ext cx="106045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25158"/>
              </p:ext>
            </p:extLst>
          </p:nvPr>
        </p:nvGraphicFramePr>
        <p:xfrm>
          <a:off x="5361054" y="2971800"/>
          <a:ext cx="3276600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Leverage model as code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1107</Words>
  <Application>Microsoft Office PowerPoint</Application>
  <PresentationFormat>Affichage à l'écran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 graph validation</vt:lpstr>
      <vt:lpstr>Code generation using a maven custom plugin</vt:lpstr>
      <vt:lpstr>UML to understand the model</vt:lpstr>
      <vt:lpstr>Leverage model as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214</cp:revision>
  <dcterms:created xsi:type="dcterms:W3CDTF">2013-03-24T20:37:15Z</dcterms:created>
  <dcterms:modified xsi:type="dcterms:W3CDTF">2013-03-31T17:35:19Z</dcterms:modified>
</cp:coreProperties>
</file>