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326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27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28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9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110" d="100"/>
          <a:sy n="110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828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667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13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=""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7912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1371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505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638800" y="2971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</a:t>
            </a:r>
            <a:r>
              <a:rPr lang="en-US" b="1" dirty="0" smtClean="0"/>
              <a:t>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</a:t>
            </a:r>
            <a:r>
              <a:rPr lang="en-US" dirty="0" smtClean="0"/>
              <a:t>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</a:t>
            </a:r>
            <a:r>
              <a:rPr lang="en-US" sz="2000" dirty="0" smtClean="0"/>
              <a:t>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</a:t>
            </a:r>
            <a:r>
              <a:rPr lang="en-US" sz="2000" dirty="0" smtClean="0"/>
              <a:t>application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</a:t>
            </a:r>
            <a:r>
              <a:rPr lang="en-US" sz="2000" dirty="0"/>
              <a:t>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343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810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  <a:endParaRPr lang="en-US" dirty="0" smtClean="0"/>
          </a:p>
          <a:p>
            <a:pPr lvl="1"/>
            <a:r>
              <a:rPr lang="en-US" dirty="0" smtClean="0"/>
              <a:t>Field validation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Screen and block navigation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105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4648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594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4863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2346</Words>
  <Application>Microsoft Office PowerPoint</Application>
  <PresentationFormat>Affichage à l'écran (4:3)</PresentationFormat>
  <Paragraphs>560</Paragraphs>
  <Slides>64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Content of MDL4UI</vt:lpstr>
      <vt:lpstr>Diapositive 12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Diapositive 19</vt:lpstr>
      <vt:lpstr>Diapositive 20</vt:lpstr>
      <vt:lpstr>Diapositive 21</vt:lpstr>
      <vt:lpstr>Diapositive 22</vt:lpstr>
      <vt:lpstr>From the point of view of a screen</vt:lpstr>
      <vt:lpstr>From the point of view of a field</vt:lpstr>
      <vt:lpstr>Diapositive 25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38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Diapositive 49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641</cp:revision>
  <cp:lastPrinted>2013-04-02T11:22:46Z</cp:lastPrinted>
  <dcterms:created xsi:type="dcterms:W3CDTF">2013-03-24T20:37:15Z</dcterms:created>
  <dcterms:modified xsi:type="dcterms:W3CDTF">2013-04-05T10:47:34Z</dcterms:modified>
</cp:coreProperties>
</file>