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06" r:id="rId46"/>
    <p:sldId id="301" r:id="rId47"/>
    <p:sldId id="307" r:id="rId48"/>
    <p:sldId id="309" r:id="rId49"/>
    <p:sldId id="302" r:id="rId50"/>
    <p:sldId id="303" r:id="rId51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110" d="100"/>
          <a:sy n="110" d="100"/>
        </p:scale>
        <p:origin x="-18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</a:t>
            </a:r>
            <a:r>
              <a:rPr lang="en-US" b="1" dirty="0"/>
              <a:t>test </a:t>
            </a:r>
            <a:r>
              <a:rPr lang="en-US" b="1" dirty="0" smtClean="0"/>
              <a:t>fields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b="1" dirty="0"/>
              <a:t>non-regression </a:t>
            </a:r>
            <a:r>
              <a:rPr lang="en-US" dirty="0" smtClean="0"/>
              <a:t>tests:</a:t>
            </a:r>
            <a:endParaRPr lang="en-US" dirty="0"/>
          </a:p>
          <a:p>
            <a:pPr lvl="1"/>
            <a:r>
              <a:rPr lang="en-US" dirty="0"/>
              <a:t>validation </a:t>
            </a:r>
          </a:p>
          <a:p>
            <a:pPr lvl="1"/>
            <a:r>
              <a:rPr lang="en-US" dirty="0"/>
              <a:t>domain model read &amp; update </a:t>
            </a:r>
          </a:p>
          <a:p>
            <a:pPr lvl="1"/>
            <a:r>
              <a:rPr lang="en-US" dirty="0"/>
              <a:t>visibility update</a:t>
            </a:r>
          </a:p>
          <a:p>
            <a:pPr lvl="1"/>
            <a:r>
              <a:rPr lang="en-US" dirty="0"/>
              <a:t>domain 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field </a:t>
            </a:r>
            <a:r>
              <a:rPr lang="en-US" dirty="0" smtClean="0"/>
              <a:t>without a </a:t>
            </a:r>
            <a:r>
              <a:rPr lang="en-US" dirty="0"/>
              <a:t>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96012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 smtClean="0"/>
              <a:t>}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behaviourFactory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</a:t>
            </a:r>
            <a:r>
              <a:rPr lang="en-US" dirty="0" smtClean="0"/>
              <a:t>browser</a:t>
            </a:r>
          </a:p>
          <a:p>
            <a:pPr lvl="1"/>
            <a:r>
              <a:rPr lang="en-US" dirty="0"/>
              <a:t>retrieves results</a:t>
            </a:r>
          </a:p>
          <a:p>
            <a:pPr lvl="1"/>
            <a:endParaRPr lang="en-US" dirty="0"/>
          </a:p>
          <a:p>
            <a:r>
              <a:rPr lang="en-US" dirty="0" smtClean="0"/>
              <a:t>Supports: </a:t>
            </a:r>
            <a:endParaRPr lang="en-US" dirty="0"/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objects classes</a:t>
            </a:r>
          </a:p>
          <a:p>
            <a:pPr lvl="1"/>
            <a:r>
              <a:rPr lang="en-US" b="1" dirty="0" smtClean="0"/>
              <a:t>representing </a:t>
            </a:r>
            <a:r>
              <a:rPr lang="en-US" b="1" dirty="0"/>
              <a:t>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/>
              <a:t>expose 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/>
              <a:t>minimize</a:t>
            </a:r>
            <a:r>
              <a:rPr lang="en-US" dirty="0"/>
              <a:t> the 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0"/>
            <a:ext cx="7696200" cy="14478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@</a:t>
            </a:r>
            <a:r>
              <a:rPr lang="fr-FR" dirty="0"/>
              <a:t>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getDriver</a:t>
            </a:r>
            <a:r>
              <a:rPr lang="fr-FR" b="1" dirty="0" smtClean="0"/>
              <a:t>());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 smtClean="0"/>
              <a:t>().</a:t>
            </a:r>
            <a:r>
              <a:rPr lang="fr-FR" dirty="0" err="1" smtClean="0">
                <a:solidFill>
                  <a:srgbClr val="008080"/>
                </a:solidFill>
              </a:rPr>
              <a:t>assertDisplayed</a:t>
            </a:r>
            <a:r>
              <a:rPr lang="fr-FR" b="1" dirty="0" smtClean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2040</Words>
  <Application>Microsoft Office PowerPoint</Application>
  <PresentationFormat>Affichage à l'écran (4:3)</PresentationFormat>
  <Paragraphs>444</Paragraphs>
  <Slides>50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435</cp:revision>
  <cp:lastPrinted>2013-04-02T11:22:46Z</cp:lastPrinted>
  <dcterms:created xsi:type="dcterms:W3CDTF">2013-03-24T20:37:15Z</dcterms:created>
  <dcterms:modified xsi:type="dcterms:W3CDTF">2013-04-02T16:55:04Z</dcterms:modified>
</cp:coreProperties>
</file>