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>
        <p:scale>
          <a:sx n="150" d="100"/>
          <a:sy n="150" d="100"/>
        </p:scale>
        <p:origin x="-672" y="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58200" cy="49530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839200" cy="4690624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0" y="54864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58200" cy="48768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924425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57150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5715000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7150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57150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779163"/>
            <a:ext cx="9066902" cy="363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044" y="4191000"/>
            <a:ext cx="5410956" cy="1733792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910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1910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257800" y="4191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867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990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1054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38400"/>
            <a:ext cx="4887929" cy="44958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31242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752600" y="149893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Artifact Generated during the </a:t>
            </a:r>
            <a:r>
              <a:rPr lang="en-US" sz="2000" b="1" dirty="0" smtClean="0"/>
              <a:t>continuous integration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2377</Words>
  <Application>Microsoft Office PowerPoint</Application>
  <PresentationFormat>Affichage à l'écran (4:3)</PresentationFormat>
  <Paragraphs>576</Paragraphs>
  <Slides>64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665</cp:revision>
  <cp:lastPrinted>2013-04-02T11:22:46Z</cp:lastPrinted>
  <dcterms:created xsi:type="dcterms:W3CDTF">2013-03-24T20:37:15Z</dcterms:created>
  <dcterms:modified xsi:type="dcterms:W3CDTF">2013-04-05T17:35:03Z</dcterms:modified>
</cp:coreProperties>
</file>