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326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275" r:id="rId26"/>
    <p:sldId id="276" r:id="rId27"/>
    <p:sldId id="327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28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9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828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399980"/>
            <a:ext cx="8305800" cy="5381819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999510"/>
            <a:ext cx="7010400" cy="4782289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34000" y="21336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7330352" cy="52338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667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13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7912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1371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505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638800" y="2971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343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810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423586"/>
            <a:ext cx="4083776" cy="6205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105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4648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594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4863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2347</Words>
  <Application>Microsoft Office PowerPoint</Application>
  <PresentationFormat>Affichage à l'écran (4:3)</PresentationFormat>
  <Paragraphs>561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Content of MDL4UI</vt:lpstr>
      <vt:lpstr>Diapositive 12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19</vt:lpstr>
      <vt:lpstr>Diapositive 20</vt:lpstr>
      <vt:lpstr>Diapositive 21</vt:lpstr>
      <vt:lpstr>Diapositive 22</vt:lpstr>
      <vt:lpstr>From the point of view of a screen</vt:lpstr>
      <vt:lpstr>From the point of view of a field</vt:lpstr>
      <vt:lpstr>Implementing the model</vt:lpstr>
      <vt:lpstr>Why modeling as code ?</vt:lpstr>
      <vt:lpstr>Diapositive 27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38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Diapositive 49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647</cp:revision>
  <cp:lastPrinted>2013-04-02T11:22:46Z</cp:lastPrinted>
  <dcterms:created xsi:type="dcterms:W3CDTF">2013-03-24T20:37:15Z</dcterms:created>
  <dcterms:modified xsi:type="dcterms:W3CDTF">2013-04-05T12:27:14Z</dcterms:modified>
</cp:coreProperties>
</file>