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50" d="100"/>
          <a:sy n="150" d="100"/>
        </p:scale>
        <p:origin x="120" y="13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1295400"/>
            <a:ext cx="8305800" cy="54102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371600"/>
            <a:ext cx="8153400" cy="5306725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191000"/>
            <a:ext cx="5562600" cy="2438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5562600" cy="27432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599" y="2438400"/>
            <a:ext cx="5181601" cy="3200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3581400"/>
            <a:ext cx="3581400" cy="9144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981200"/>
            <a:ext cx="2209800" cy="12192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47752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971800"/>
            <a:ext cx="4495800" cy="190500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681"/>
            <a:ext cx="6811326" cy="228631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2954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36576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4572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2377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670</cp:revision>
  <cp:lastPrinted>2013-04-02T11:22:46Z</cp:lastPrinted>
  <dcterms:created xsi:type="dcterms:W3CDTF">2013-03-24T20:37:15Z</dcterms:created>
  <dcterms:modified xsi:type="dcterms:W3CDTF">2013-04-05T21:09:07Z</dcterms:modified>
</cp:coreProperties>
</file>